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4"/>
    <p:sldMasterId id="214748368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Anaheim"/>
      <p:regular r:id="rId73"/>
      <p:bold r:id="rId74"/>
    </p:embeddedFont>
    <p:embeddedFont>
      <p:font typeface="Bebas Neue"/>
      <p:regular r:id="rId75"/>
    </p:embeddedFont>
    <p:embeddedFont>
      <p:font typeface="Coming Soon"/>
      <p:regular r:id="rId76"/>
    </p:embeddedFont>
    <p:embeddedFont>
      <p:font typeface="PT Sans"/>
      <p:regular r:id="rId77"/>
      <p:bold r:id="rId78"/>
      <p:italic r:id="rId79"/>
      <p:boldItalic r:id="rId80"/>
    </p:embeddedFont>
    <p:embeddedFont>
      <p:font typeface="Love Ya Like A Sister"/>
      <p:regular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8235D21-6009-4E70-9BAF-53FD462F6E0D}">
  <a:tblStyle styleId="{38235D21-6009-4E70-9BAF-53FD462F6E0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64DF3A3-94A6-4176-88FD-6A749BBC7B57}"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TSans-boldItalic.fntdata"/><Relationship Id="rId81" Type="http://schemas.openxmlformats.org/officeDocument/2006/relationships/font" Target="fonts/LoveYaLikeASister-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naheim-regular.fntdata"/><Relationship Id="rId72" Type="http://schemas.openxmlformats.org/officeDocument/2006/relationships/font" Target="fonts/AmaticSC-bold.fntdata"/><Relationship Id="rId31" Type="http://schemas.openxmlformats.org/officeDocument/2006/relationships/slide" Target="slides/slide25.xml"/><Relationship Id="rId75" Type="http://schemas.openxmlformats.org/officeDocument/2006/relationships/font" Target="fonts/BebasNeue-regular.fntdata"/><Relationship Id="rId30" Type="http://schemas.openxmlformats.org/officeDocument/2006/relationships/slide" Target="slides/slide24.xml"/><Relationship Id="rId74" Type="http://schemas.openxmlformats.org/officeDocument/2006/relationships/font" Target="fonts/Anaheim-bold.fntdata"/><Relationship Id="rId33" Type="http://schemas.openxmlformats.org/officeDocument/2006/relationships/slide" Target="slides/slide27.xml"/><Relationship Id="rId77" Type="http://schemas.openxmlformats.org/officeDocument/2006/relationships/font" Target="fonts/PTSans-regular.fntdata"/><Relationship Id="rId32" Type="http://schemas.openxmlformats.org/officeDocument/2006/relationships/slide" Target="slides/slide26.xml"/><Relationship Id="rId76" Type="http://schemas.openxmlformats.org/officeDocument/2006/relationships/font" Target="fonts/ComingSoon-regular.fntdata"/><Relationship Id="rId35" Type="http://schemas.openxmlformats.org/officeDocument/2006/relationships/slide" Target="slides/slide29.xml"/><Relationship Id="rId79" Type="http://schemas.openxmlformats.org/officeDocument/2006/relationships/font" Target="fonts/PTSans-italic.fntdata"/><Relationship Id="rId34" Type="http://schemas.openxmlformats.org/officeDocument/2006/relationships/slide" Target="slides/slide28.xml"/><Relationship Id="rId78" Type="http://schemas.openxmlformats.org/officeDocument/2006/relationships/font" Target="fonts/PTSans-bold.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6.xml"/><Relationship Id="rId66" Type="http://schemas.openxmlformats.org/officeDocument/2006/relationships/font" Target="fonts/ProximaNova-boldItalic.fntdata"/><Relationship Id="rId21" Type="http://schemas.openxmlformats.org/officeDocument/2006/relationships/slide" Target="slides/slide15.xml"/><Relationship Id="rId65" Type="http://schemas.openxmlformats.org/officeDocument/2006/relationships/font" Target="fonts/ProximaNova-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1.jpg>
</file>

<file path=ppt/media/image12.jpg>
</file>

<file path=ppt/media/image13.jpg>
</file>

<file path=ppt/media/image14.png>
</file>

<file path=ppt/media/image15.jp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fee9069db3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fee9069db3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 name="Google Shape;829;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 name="Google Shape;859;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8" name="Google Shape;948;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fee9069db3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fee9069db3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 name="Google Shape;1038;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3" name="Shape 1173"/>
        <p:cNvGrpSpPr/>
        <p:nvPr/>
      </p:nvGrpSpPr>
      <p:grpSpPr>
        <a:xfrm>
          <a:off x="0" y="0"/>
          <a:ext cx="0" cy="0"/>
          <a:chOff x="0" y="0"/>
          <a:chExt cx="0" cy="0"/>
        </a:xfrm>
      </p:grpSpPr>
      <p:sp>
        <p:nvSpPr>
          <p:cNvPr id="1174" name="Google Shape;1174;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5" name="Google Shape;1175;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1" name="Shape 1251"/>
        <p:cNvGrpSpPr/>
        <p:nvPr/>
      </p:nvGrpSpPr>
      <p:grpSpPr>
        <a:xfrm>
          <a:off x="0" y="0"/>
          <a:ext cx="0" cy="0"/>
          <a:chOff x="0" y="0"/>
          <a:chExt cx="0" cy="0"/>
        </a:xfrm>
      </p:grpSpPr>
      <p:sp>
        <p:nvSpPr>
          <p:cNvPr id="1252" name="Google Shape;1252;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3" name="Google Shape;1253;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0" name="Shape 1270"/>
        <p:cNvGrpSpPr/>
        <p:nvPr/>
      </p:nvGrpSpPr>
      <p:grpSpPr>
        <a:xfrm>
          <a:off x="0" y="0"/>
          <a:ext cx="0" cy="0"/>
          <a:chOff x="0" y="0"/>
          <a:chExt cx="0" cy="0"/>
        </a:xfrm>
      </p:grpSpPr>
      <p:sp>
        <p:nvSpPr>
          <p:cNvPr id="1271" name="Google Shape;1271;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2" name="Google Shape;1272;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0" name="Shape 1340"/>
        <p:cNvGrpSpPr/>
        <p:nvPr/>
      </p:nvGrpSpPr>
      <p:grpSpPr>
        <a:xfrm>
          <a:off x="0" y="0"/>
          <a:ext cx="0" cy="0"/>
          <a:chOff x="0" y="0"/>
          <a:chExt cx="0" cy="0"/>
        </a:xfrm>
      </p:grpSpPr>
      <p:sp>
        <p:nvSpPr>
          <p:cNvPr id="1341" name="Google Shape;1341;gd5260bdd8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2" name="Google Shape;1342;gd5260bdd8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fee9069db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fee9069db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0" name="Shape 1390"/>
        <p:cNvGrpSpPr/>
        <p:nvPr/>
      </p:nvGrpSpPr>
      <p:grpSpPr>
        <a:xfrm>
          <a:off x="0" y="0"/>
          <a:ext cx="0" cy="0"/>
          <a:chOff x="0" y="0"/>
          <a:chExt cx="0" cy="0"/>
        </a:xfrm>
      </p:grpSpPr>
      <p:sp>
        <p:nvSpPr>
          <p:cNvPr id="1391" name="Google Shape;1391;gfee9069db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2" name="Google Shape;1392;gfee9069db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2" name="Shape 1412"/>
        <p:cNvGrpSpPr/>
        <p:nvPr/>
      </p:nvGrpSpPr>
      <p:grpSpPr>
        <a:xfrm>
          <a:off x="0" y="0"/>
          <a:ext cx="0" cy="0"/>
          <a:chOff x="0" y="0"/>
          <a:chExt cx="0" cy="0"/>
        </a:xfrm>
      </p:grpSpPr>
      <p:sp>
        <p:nvSpPr>
          <p:cNvPr id="1413" name="Google Shape;1413;gfee9069db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4" name="Google Shape;1414;gfee9069db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gfee9069d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 name="Google Shape;1448;gfee9069d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1" name="Shape 1531"/>
        <p:cNvGrpSpPr/>
        <p:nvPr/>
      </p:nvGrpSpPr>
      <p:grpSpPr>
        <a:xfrm>
          <a:off x="0" y="0"/>
          <a:ext cx="0" cy="0"/>
          <a:chOff x="0" y="0"/>
          <a:chExt cx="0" cy="0"/>
        </a:xfrm>
      </p:grpSpPr>
      <p:sp>
        <p:nvSpPr>
          <p:cNvPr id="1532" name="Google Shape;1532;gfee9069db3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 name="Google Shape;1533;gfee9069db3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3" name="Shape 1553"/>
        <p:cNvGrpSpPr/>
        <p:nvPr/>
      </p:nvGrpSpPr>
      <p:grpSpPr>
        <a:xfrm>
          <a:off x="0" y="0"/>
          <a:ext cx="0" cy="0"/>
          <a:chOff x="0" y="0"/>
          <a:chExt cx="0" cy="0"/>
        </a:xfrm>
      </p:grpSpPr>
      <p:sp>
        <p:nvSpPr>
          <p:cNvPr id="1554" name="Google Shape;1554;gfee9069db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5" name="Google Shape;1555;gfee9069db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2" name="Shape 1562"/>
        <p:cNvGrpSpPr/>
        <p:nvPr/>
      </p:nvGrpSpPr>
      <p:grpSpPr>
        <a:xfrm>
          <a:off x="0" y="0"/>
          <a:ext cx="0" cy="0"/>
          <a:chOff x="0" y="0"/>
          <a:chExt cx="0" cy="0"/>
        </a:xfrm>
      </p:grpSpPr>
      <p:sp>
        <p:nvSpPr>
          <p:cNvPr id="1563" name="Google Shape;1563;gfee9069db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4" name="Google Shape;1564;gfee9069db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1" name="Shape 1631"/>
        <p:cNvGrpSpPr/>
        <p:nvPr/>
      </p:nvGrpSpPr>
      <p:grpSpPr>
        <a:xfrm>
          <a:off x="0" y="0"/>
          <a:ext cx="0" cy="0"/>
          <a:chOff x="0" y="0"/>
          <a:chExt cx="0" cy="0"/>
        </a:xfrm>
      </p:grpSpPr>
      <p:sp>
        <p:nvSpPr>
          <p:cNvPr id="1632" name="Google Shape;1632;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3" name="Google Shape;1633;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1" name="Shape 1701"/>
        <p:cNvGrpSpPr/>
        <p:nvPr/>
      </p:nvGrpSpPr>
      <p:grpSpPr>
        <a:xfrm>
          <a:off x="0" y="0"/>
          <a:ext cx="0" cy="0"/>
          <a:chOff x="0" y="0"/>
          <a:chExt cx="0" cy="0"/>
        </a:xfrm>
      </p:grpSpPr>
      <p:sp>
        <p:nvSpPr>
          <p:cNvPr id="1702" name="Google Shape;1702;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3" name="Google Shape;1703;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1" name="Shape 1731"/>
        <p:cNvGrpSpPr/>
        <p:nvPr/>
      </p:nvGrpSpPr>
      <p:grpSpPr>
        <a:xfrm>
          <a:off x="0" y="0"/>
          <a:ext cx="0" cy="0"/>
          <a:chOff x="0" y="0"/>
          <a:chExt cx="0" cy="0"/>
        </a:xfrm>
      </p:grpSpPr>
      <p:sp>
        <p:nvSpPr>
          <p:cNvPr id="1732" name="Google Shape;1732;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3" name="Google Shape;1733;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1" name="Shape 1741"/>
        <p:cNvGrpSpPr/>
        <p:nvPr/>
      </p:nvGrpSpPr>
      <p:grpSpPr>
        <a:xfrm>
          <a:off x="0" y="0"/>
          <a:ext cx="0" cy="0"/>
          <a:chOff x="0" y="0"/>
          <a:chExt cx="0" cy="0"/>
        </a:xfrm>
      </p:grpSpPr>
      <p:sp>
        <p:nvSpPr>
          <p:cNvPr id="1742" name="Google Shape;1742;gfee9069db3_0_14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3" name="Google Shape;1743;gfee9069db3_0_14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7" name="Shape 1747"/>
        <p:cNvGrpSpPr/>
        <p:nvPr/>
      </p:nvGrpSpPr>
      <p:grpSpPr>
        <a:xfrm>
          <a:off x="0" y="0"/>
          <a:ext cx="0" cy="0"/>
          <a:chOff x="0" y="0"/>
          <a:chExt cx="0" cy="0"/>
        </a:xfrm>
      </p:grpSpPr>
      <p:sp>
        <p:nvSpPr>
          <p:cNvPr id="1748" name="Google Shape;1748;gfee9069db3_0_14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9" name="Google Shape;1749;gfee9069db3_0_14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3" name="Shape 1753"/>
        <p:cNvGrpSpPr/>
        <p:nvPr/>
      </p:nvGrpSpPr>
      <p:grpSpPr>
        <a:xfrm>
          <a:off x="0" y="0"/>
          <a:ext cx="0" cy="0"/>
          <a:chOff x="0" y="0"/>
          <a:chExt cx="0" cy="0"/>
        </a:xfrm>
      </p:grpSpPr>
      <p:sp>
        <p:nvSpPr>
          <p:cNvPr id="1754" name="Google Shape;1754;gfee9069db3_0_14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5" name="Google Shape;1755;gfee9069db3_0_14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9" name="Shape 1779"/>
        <p:cNvGrpSpPr/>
        <p:nvPr/>
      </p:nvGrpSpPr>
      <p:grpSpPr>
        <a:xfrm>
          <a:off x="0" y="0"/>
          <a:ext cx="0" cy="0"/>
          <a:chOff x="0" y="0"/>
          <a:chExt cx="0" cy="0"/>
        </a:xfrm>
      </p:grpSpPr>
      <p:sp>
        <p:nvSpPr>
          <p:cNvPr id="1780" name="Google Shape;1780;gfee9069db3_0_14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1" name="Google Shape;1781;gfee9069db3_0_14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5" name="Shape 1795"/>
        <p:cNvGrpSpPr/>
        <p:nvPr/>
      </p:nvGrpSpPr>
      <p:grpSpPr>
        <a:xfrm>
          <a:off x="0" y="0"/>
          <a:ext cx="0" cy="0"/>
          <a:chOff x="0" y="0"/>
          <a:chExt cx="0" cy="0"/>
        </a:xfrm>
      </p:grpSpPr>
      <p:sp>
        <p:nvSpPr>
          <p:cNvPr id="1796" name="Google Shape;1796;gfee9069db3_0_14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7" name="Google Shape;1797;gfee9069db3_0_14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2" name="Shape 2132"/>
        <p:cNvGrpSpPr/>
        <p:nvPr/>
      </p:nvGrpSpPr>
      <p:grpSpPr>
        <a:xfrm>
          <a:off x="0" y="0"/>
          <a:ext cx="0" cy="0"/>
          <a:chOff x="0" y="0"/>
          <a:chExt cx="0" cy="0"/>
        </a:xfrm>
      </p:grpSpPr>
      <p:sp>
        <p:nvSpPr>
          <p:cNvPr id="2133" name="Google Shape;2133;gfee9069db3_0_149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4" name="Google Shape;2134;gfee9069db3_0_149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6" name="Shape 8046"/>
        <p:cNvGrpSpPr/>
        <p:nvPr/>
      </p:nvGrpSpPr>
      <p:grpSpPr>
        <a:xfrm>
          <a:off x="0" y="0"/>
          <a:ext cx="0" cy="0"/>
          <a:chOff x="0" y="0"/>
          <a:chExt cx="0" cy="0"/>
        </a:xfrm>
      </p:grpSpPr>
      <p:sp>
        <p:nvSpPr>
          <p:cNvPr id="8047" name="Google Shape;8047;gfee9069db3_0_20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8" name="Google Shape;8048;gfee9069db3_0_20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3" name="Shape 8473"/>
        <p:cNvGrpSpPr/>
        <p:nvPr/>
      </p:nvGrpSpPr>
      <p:grpSpPr>
        <a:xfrm>
          <a:off x="0" y="0"/>
          <a:ext cx="0" cy="0"/>
          <a:chOff x="0" y="0"/>
          <a:chExt cx="0" cy="0"/>
        </a:xfrm>
      </p:grpSpPr>
      <p:sp>
        <p:nvSpPr>
          <p:cNvPr id="8474" name="Google Shape;8474;gfee9069db3_0_21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5" name="Google Shape;8475;gfee9069db3_0_21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6" name="Shape 8636"/>
        <p:cNvGrpSpPr/>
        <p:nvPr/>
      </p:nvGrpSpPr>
      <p:grpSpPr>
        <a:xfrm>
          <a:off x="0" y="0"/>
          <a:ext cx="0" cy="0"/>
          <a:chOff x="0" y="0"/>
          <a:chExt cx="0" cy="0"/>
        </a:xfrm>
      </p:grpSpPr>
      <p:sp>
        <p:nvSpPr>
          <p:cNvPr id="8637" name="Google Shape;8637;gfee9069db3_0_21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8" name="Google Shape;8638;gfee9069db3_0_21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8" name="Shape 9038"/>
        <p:cNvGrpSpPr/>
        <p:nvPr/>
      </p:nvGrpSpPr>
      <p:grpSpPr>
        <a:xfrm>
          <a:off x="0" y="0"/>
          <a:ext cx="0" cy="0"/>
          <a:chOff x="0" y="0"/>
          <a:chExt cx="0" cy="0"/>
        </a:xfrm>
      </p:grpSpPr>
      <p:sp>
        <p:nvSpPr>
          <p:cNvPr id="9039" name="Google Shape;9039;gfee9069db3_0_21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0" name="Google Shape;9040;gfee9069db3_0_21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9" name="Shape 9409"/>
        <p:cNvGrpSpPr/>
        <p:nvPr/>
      </p:nvGrpSpPr>
      <p:grpSpPr>
        <a:xfrm>
          <a:off x="0" y="0"/>
          <a:ext cx="0" cy="0"/>
          <a:chOff x="0" y="0"/>
          <a:chExt cx="0" cy="0"/>
        </a:xfrm>
      </p:grpSpPr>
      <p:sp>
        <p:nvSpPr>
          <p:cNvPr id="9410" name="Google Shape;9410;gfee9069db3_0_22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1" name="Google Shape;9411;gfee9069db3_0_22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1" name="Shape 9791"/>
        <p:cNvGrpSpPr/>
        <p:nvPr/>
      </p:nvGrpSpPr>
      <p:grpSpPr>
        <a:xfrm>
          <a:off x="0" y="0"/>
          <a:ext cx="0" cy="0"/>
          <a:chOff x="0" y="0"/>
          <a:chExt cx="0" cy="0"/>
        </a:xfrm>
      </p:grpSpPr>
      <p:sp>
        <p:nvSpPr>
          <p:cNvPr id="9792" name="Google Shape;9792;gfee9069db3_0_226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3" name="Google Shape;9793;gfee9069db3_0_22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2" name="Shape 10222"/>
        <p:cNvGrpSpPr/>
        <p:nvPr/>
      </p:nvGrpSpPr>
      <p:grpSpPr>
        <a:xfrm>
          <a:off x="0" y="0"/>
          <a:ext cx="0" cy="0"/>
          <a:chOff x="0" y="0"/>
          <a:chExt cx="0" cy="0"/>
        </a:xfrm>
      </p:grpSpPr>
      <p:sp>
        <p:nvSpPr>
          <p:cNvPr id="10223" name="Google Shape;10223;gfee9069db3_0_230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24" name="Google Shape;10224;gfee9069db3_0_230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5" name="Shape 11015"/>
        <p:cNvGrpSpPr/>
        <p:nvPr/>
      </p:nvGrpSpPr>
      <p:grpSpPr>
        <a:xfrm>
          <a:off x="0" y="0"/>
          <a:ext cx="0" cy="0"/>
          <a:chOff x="0" y="0"/>
          <a:chExt cx="0" cy="0"/>
        </a:xfrm>
      </p:grpSpPr>
      <p:sp>
        <p:nvSpPr>
          <p:cNvPr id="11016" name="Google Shape;11016;gfee9069db3_0_23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7" name="Google Shape;11017;gfee9069db3_0_23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6" name="Shape 11756"/>
        <p:cNvGrpSpPr/>
        <p:nvPr/>
      </p:nvGrpSpPr>
      <p:grpSpPr>
        <a:xfrm>
          <a:off x="0" y="0"/>
          <a:ext cx="0" cy="0"/>
          <a:chOff x="0" y="0"/>
          <a:chExt cx="0" cy="0"/>
        </a:xfrm>
      </p:grpSpPr>
      <p:sp>
        <p:nvSpPr>
          <p:cNvPr id="11757" name="Google Shape;11757;gfee9069db3_0_24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58" name="Google Shape;11758;gfee9069db3_0_24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9" name="Shape 12449"/>
        <p:cNvGrpSpPr/>
        <p:nvPr/>
      </p:nvGrpSpPr>
      <p:grpSpPr>
        <a:xfrm>
          <a:off x="0" y="0"/>
          <a:ext cx="0" cy="0"/>
          <a:chOff x="0" y="0"/>
          <a:chExt cx="0" cy="0"/>
        </a:xfrm>
      </p:grpSpPr>
      <p:sp>
        <p:nvSpPr>
          <p:cNvPr id="12450" name="Google Shape;12450;gfee9069db3_0_25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1" name="Google Shape;12451;gfee9069db3_0_25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51" name="Shape 12751"/>
        <p:cNvGrpSpPr/>
        <p:nvPr/>
      </p:nvGrpSpPr>
      <p:grpSpPr>
        <a:xfrm>
          <a:off x="0" y="0"/>
          <a:ext cx="0" cy="0"/>
          <a:chOff x="0" y="0"/>
          <a:chExt cx="0" cy="0"/>
        </a:xfrm>
      </p:grpSpPr>
      <p:sp>
        <p:nvSpPr>
          <p:cNvPr id="12752" name="Google Shape;12752;gfee9069db3_0_25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3" name="Google Shape;12753;gfee9069db3_0_25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91" name="Shape 13391"/>
        <p:cNvGrpSpPr/>
        <p:nvPr/>
      </p:nvGrpSpPr>
      <p:grpSpPr>
        <a:xfrm>
          <a:off x="0" y="0"/>
          <a:ext cx="0" cy="0"/>
          <a:chOff x="0" y="0"/>
          <a:chExt cx="0" cy="0"/>
        </a:xfrm>
      </p:grpSpPr>
      <p:sp>
        <p:nvSpPr>
          <p:cNvPr id="13392" name="Google Shape;13392;gfee9069db3_0_28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93" name="Google Shape;13393;gfee9069db3_0_28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931050" y="824525"/>
            <a:ext cx="7281900" cy="27699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931050" y="3594425"/>
            <a:ext cx="7281900" cy="475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9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6405716" y="4604012"/>
            <a:ext cx="1335271" cy="622817"/>
            <a:chOff x="3474325" y="1617750"/>
            <a:chExt cx="380300" cy="177375"/>
          </a:xfrm>
        </p:grpSpPr>
        <p:sp>
          <p:nvSpPr>
            <p:cNvPr id="12" name="Google Shape;12;p2"/>
            <p:cNvSpPr/>
            <p:nvPr/>
          </p:nvSpPr>
          <p:spPr>
            <a:xfrm>
              <a:off x="3586075" y="1678700"/>
              <a:ext cx="268550" cy="116425"/>
            </a:xfrm>
            <a:custGeom>
              <a:rect b="b" l="l" r="r" t="t"/>
              <a:pathLst>
                <a:path extrusionOk="0" h="4657" w="10742">
                  <a:moveTo>
                    <a:pt x="9086" y="0"/>
                  </a:moveTo>
                  <a:cubicBezTo>
                    <a:pt x="8963" y="0"/>
                    <a:pt x="8836" y="17"/>
                    <a:pt x="8706" y="52"/>
                  </a:cubicBezTo>
                  <a:cubicBezTo>
                    <a:pt x="7939" y="252"/>
                    <a:pt x="7372" y="619"/>
                    <a:pt x="7038" y="1353"/>
                  </a:cubicBezTo>
                  <a:cubicBezTo>
                    <a:pt x="6527" y="980"/>
                    <a:pt x="6023" y="818"/>
                    <a:pt x="5560" y="818"/>
                  </a:cubicBezTo>
                  <a:cubicBezTo>
                    <a:pt x="4573" y="818"/>
                    <a:pt x="3775" y="1554"/>
                    <a:pt x="3503" y="2553"/>
                  </a:cubicBezTo>
                  <a:cubicBezTo>
                    <a:pt x="3436" y="2487"/>
                    <a:pt x="3369" y="2453"/>
                    <a:pt x="3336" y="2287"/>
                  </a:cubicBezTo>
                  <a:cubicBezTo>
                    <a:pt x="2920" y="1942"/>
                    <a:pt x="2444" y="1779"/>
                    <a:pt x="1985" y="1779"/>
                  </a:cubicBezTo>
                  <a:cubicBezTo>
                    <a:pt x="1156" y="1779"/>
                    <a:pt x="379" y="2309"/>
                    <a:pt x="100" y="3254"/>
                  </a:cubicBezTo>
                  <a:cubicBezTo>
                    <a:pt x="0" y="3621"/>
                    <a:pt x="0" y="4054"/>
                    <a:pt x="100" y="4421"/>
                  </a:cubicBezTo>
                  <a:cubicBezTo>
                    <a:pt x="151" y="4548"/>
                    <a:pt x="202" y="4656"/>
                    <a:pt x="297" y="4656"/>
                  </a:cubicBezTo>
                  <a:cubicBezTo>
                    <a:pt x="326" y="4656"/>
                    <a:pt x="361" y="4645"/>
                    <a:pt x="400" y="4622"/>
                  </a:cubicBezTo>
                  <a:cubicBezTo>
                    <a:pt x="500" y="4588"/>
                    <a:pt x="500" y="4455"/>
                    <a:pt x="534" y="4355"/>
                  </a:cubicBezTo>
                  <a:cubicBezTo>
                    <a:pt x="534" y="4355"/>
                    <a:pt x="500" y="4288"/>
                    <a:pt x="500" y="4255"/>
                  </a:cubicBezTo>
                  <a:cubicBezTo>
                    <a:pt x="367" y="3587"/>
                    <a:pt x="534" y="3020"/>
                    <a:pt x="1068" y="2587"/>
                  </a:cubicBezTo>
                  <a:cubicBezTo>
                    <a:pt x="1343" y="2366"/>
                    <a:pt x="1629" y="2267"/>
                    <a:pt x="1930" y="2267"/>
                  </a:cubicBezTo>
                  <a:cubicBezTo>
                    <a:pt x="2176" y="2267"/>
                    <a:pt x="2432" y="2333"/>
                    <a:pt x="2702" y="2453"/>
                  </a:cubicBezTo>
                  <a:cubicBezTo>
                    <a:pt x="3036" y="2620"/>
                    <a:pt x="3269" y="2920"/>
                    <a:pt x="3436" y="3254"/>
                  </a:cubicBezTo>
                  <a:cubicBezTo>
                    <a:pt x="3503" y="3387"/>
                    <a:pt x="3603" y="3421"/>
                    <a:pt x="3703" y="3454"/>
                  </a:cubicBezTo>
                  <a:cubicBezTo>
                    <a:pt x="3769" y="3387"/>
                    <a:pt x="3836" y="3254"/>
                    <a:pt x="3870" y="3187"/>
                  </a:cubicBezTo>
                  <a:lnTo>
                    <a:pt x="3870" y="2920"/>
                  </a:lnTo>
                  <a:cubicBezTo>
                    <a:pt x="3903" y="2220"/>
                    <a:pt x="4236" y="1619"/>
                    <a:pt x="4904" y="1353"/>
                  </a:cubicBezTo>
                  <a:cubicBezTo>
                    <a:pt x="5111" y="1249"/>
                    <a:pt x="5329" y="1201"/>
                    <a:pt x="5545" y="1201"/>
                  </a:cubicBezTo>
                  <a:cubicBezTo>
                    <a:pt x="6165" y="1201"/>
                    <a:pt x="6766" y="1593"/>
                    <a:pt x="7038" y="2186"/>
                  </a:cubicBezTo>
                  <a:cubicBezTo>
                    <a:pt x="7065" y="2318"/>
                    <a:pt x="7132" y="2408"/>
                    <a:pt x="7257" y="2408"/>
                  </a:cubicBezTo>
                  <a:cubicBezTo>
                    <a:pt x="7291" y="2408"/>
                    <a:pt x="7329" y="2401"/>
                    <a:pt x="7372" y="2387"/>
                  </a:cubicBezTo>
                  <a:cubicBezTo>
                    <a:pt x="7539" y="2287"/>
                    <a:pt x="7505" y="2120"/>
                    <a:pt x="7439" y="2020"/>
                  </a:cubicBezTo>
                  <a:cubicBezTo>
                    <a:pt x="7272" y="1619"/>
                    <a:pt x="7372" y="1286"/>
                    <a:pt x="7672" y="1052"/>
                  </a:cubicBezTo>
                  <a:cubicBezTo>
                    <a:pt x="7906" y="819"/>
                    <a:pt x="8239" y="619"/>
                    <a:pt x="8540" y="485"/>
                  </a:cubicBezTo>
                  <a:cubicBezTo>
                    <a:pt x="8705" y="423"/>
                    <a:pt x="8860" y="393"/>
                    <a:pt x="9006" y="393"/>
                  </a:cubicBezTo>
                  <a:cubicBezTo>
                    <a:pt x="9332" y="393"/>
                    <a:pt x="9610" y="542"/>
                    <a:pt x="9840" y="819"/>
                  </a:cubicBezTo>
                  <a:cubicBezTo>
                    <a:pt x="10041" y="1086"/>
                    <a:pt x="10174" y="1353"/>
                    <a:pt x="10341" y="1586"/>
                  </a:cubicBezTo>
                  <a:cubicBezTo>
                    <a:pt x="10374" y="1686"/>
                    <a:pt x="10541" y="1686"/>
                    <a:pt x="10608" y="1719"/>
                  </a:cubicBezTo>
                  <a:cubicBezTo>
                    <a:pt x="10641" y="1619"/>
                    <a:pt x="10741" y="1453"/>
                    <a:pt x="10708" y="1419"/>
                  </a:cubicBezTo>
                  <a:cubicBezTo>
                    <a:pt x="10474" y="1052"/>
                    <a:pt x="10274" y="685"/>
                    <a:pt x="10007" y="385"/>
                  </a:cubicBezTo>
                  <a:cubicBezTo>
                    <a:pt x="9760" y="138"/>
                    <a:pt x="9439" y="0"/>
                    <a:pt x="90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474325" y="1617750"/>
              <a:ext cx="266050" cy="117500"/>
            </a:xfrm>
            <a:custGeom>
              <a:rect b="b" l="l" r="r" t="t"/>
              <a:pathLst>
                <a:path extrusionOk="0" h="4700" w="10642">
                  <a:moveTo>
                    <a:pt x="8943" y="0"/>
                  </a:moveTo>
                  <a:cubicBezTo>
                    <a:pt x="8691" y="0"/>
                    <a:pt x="8423" y="63"/>
                    <a:pt x="8139" y="188"/>
                  </a:cubicBezTo>
                  <a:cubicBezTo>
                    <a:pt x="7639" y="455"/>
                    <a:pt x="7172" y="755"/>
                    <a:pt x="6972" y="1322"/>
                  </a:cubicBezTo>
                  <a:cubicBezTo>
                    <a:pt x="6488" y="956"/>
                    <a:pt x="5993" y="795"/>
                    <a:pt x="5532" y="795"/>
                  </a:cubicBezTo>
                  <a:cubicBezTo>
                    <a:pt x="4563" y="795"/>
                    <a:pt x="3741" y="1506"/>
                    <a:pt x="3469" y="2523"/>
                  </a:cubicBezTo>
                  <a:cubicBezTo>
                    <a:pt x="3336" y="2423"/>
                    <a:pt x="3303" y="2390"/>
                    <a:pt x="3303" y="2289"/>
                  </a:cubicBezTo>
                  <a:cubicBezTo>
                    <a:pt x="2905" y="1971"/>
                    <a:pt x="2444" y="1817"/>
                    <a:pt x="1998" y="1817"/>
                  </a:cubicBezTo>
                  <a:cubicBezTo>
                    <a:pt x="1320" y="1817"/>
                    <a:pt x="676" y="2173"/>
                    <a:pt x="334" y="2857"/>
                  </a:cubicBezTo>
                  <a:cubicBezTo>
                    <a:pt x="34" y="3390"/>
                    <a:pt x="0" y="3957"/>
                    <a:pt x="167" y="4491"/>
                  </a:cubicBezTo>
                  <a:cubicBezTo>
                    <a:pt x="195" y="4630"/>
                    <a:pt x="269" y="4700"/>
                    <a:pt x="389" y="4700"/>
                  </a:cubicBezTo>
                  <a:cubicBezTo>
                    <a:pt x="414" y="4700"/>
                    <a:pt x="439" y="4697"/>
                    <a:pt x="467" y="4691"/>
                  </a:cubicBezTo>
                  <a:cubicBezTo>
                    <a:pt x="634" y="4624"/>
                    <a:pt x="634" y="4491"/>
                    <a:pt x="567" y="4358"/>
                  </a:cubicBezTo>
                  <a:cubicBezTo>
                    <a:pt x="567" y="4324"/>
                    <a:pt x="534" y="4291"/>
                    <a:pt x="534" y="4224"/>
                  </a:cubicBezTo>
                  <a:cubicBezTo>
                    <a:pt x="367" y="3624"/>
                    <a:pt x="567" y="3057"/>
                    <a:pt x="1001" y="2656"/>
                  </a:cubicBezTo>
                  <a:cubicBezTo>
                    <a:pt x="1248" y="2364"/>
                    <a:pt x="1556" y="2239"/>
                    <a:pt x="1893" y="2239"/>
                  </a:cubicBezTo>
                  <a:cubicBezTo>
                    <a:pt x="2057" y="2239"/>
                    <a:pt x="2228" y="2268"/>
                    <a:pt x="2402" y="2323"/>
                  </a:cubicBezTo>
                  <a:cubicBezTo>
                    <a:pt x="2869" y="2490"/>
                    <a:pt x="3236" y="2790"/>
                    <a:pt x="3469" y="3223"/>
                  </a:cubicBezTo>
                  <a:cubicBezTo>
                    <a:pt x="3503" y="3357"/>
                    <a:pt x="3636" y="3390"/>
                    <a:pt x="3703" y="3457"/>
                  </a:cubicBezTo>
                  <a:cubicBezTo>
                    <a:pt x="3736" y="3324"/>
                    <a:pt x="3836" y="3223"/>
                    <a:pt x="3870" y="3157"/>
                  </a:cubicBezTo>
                  <a:lnTo>
                    <a:pt x="3870" y="2857"/>
                  </a:lnTo>
                  <a:cubicBezTo>
                    <a:pt x="3903" y="2056"/>
                    <a:pt x="4537" y="1355"/>
                    <a:pt x="5237" y="1222"/>
                  </a:cubicBezTo>
                  <a:cubicBezTo>
                    <a:pt x="5321" y="1211"/>
                    <a:pt x="5403" y="1206"/>
                    <a:pt x="5484" y="1206"/>
                  </a:cubicBezTo>
                  <a:cubicBezTo>
                    <a:pt x="6146" y="1206"/>
                    <a:pt x="6712" y="1565"/>
                    <a:pt x="7039" y="2189"/>
                  </a:cubicBezTo>
                  <a:cubicBezTo>
                    <a:pt x="7114" y="2290"/>
                    <a:pt x="7171" y="2391"/>
                    <a:pt x="7266" y="2391"/>
                  </a:cubicBezTo>
                  <a:cubicBezTo>
                    <a:pt x="7297" y="2391"/>
                    <a:pt x="7331" y="2381"/>
                    <a:pt x="7372" y="2356"/>
                  </a:cubicBezTo>
                  <a:cubicBezTo>
                    <a:pt x="7539" y="2289"/>
                    <a:pt x="7539" y="2123"/>
                    <a:pt x="7472" y="1989"/>
                  </a:cubicBezTo>
                  <a:cubicBezTo>
                    <a:pt x="7305" y="1656"/>
                    <a:pt x="7372" y="1322"/>
                    <a:pt x="7639" y="1055"/>
                  </a:cubicBezTo>
                  <a:cubicBezTo>
                    <a:pt x="7906" y="722"/>
                    <a:pt x="8306" y="555"/>
                    <a:pt x="8706" y="455"/>
                  </a:cubicBezTo>
                  <a:cubicBezTo>
                    <a:pt x="8800" y="429"/>
                    <a:pt x="8892" y="417"/>
                    <a:pt x="8981" y="417"/>
                  </a:cubicBezTo>
                  <a:cubicBezTo>
                    <a:pt x="9239" y="417"/>
                    <a:pt x="9475" y="523"/>
                    <a:pt x="9674" y="722"/>
                  </a:cubicBezTo>
                  <a:cubicBezTo>
                    <a:pt x="9874" y="989"/>
                    <a:pt x="10041" y="1322"/>
                    <a:pt x="10241" y="1556"/>
                  </a:cubicBezTo>
                  <a:cubicBezTo>
                    <a:pt x="10308" y="1656"/>
                    <a:pt x="10408" y="1689"/>
                    <a:pt x="10541" y="1722"/>
                  </a:cubicBezTo>
                  <a:cubicBezTo>
                    <a:pt x="10541" y="1622"/>
                    <a:pt x="10641" y="1489"/>
                    <a:pt x="10574" y="1389"/>
                  </a:cubicBezTo>
                  <a:cubicBezTo>
                    <a:pt x="10508" y="1155"/>
                    <a:pt x="10374" y="955"/>
                    <a:pt x="10208" y="722"/>
                  </a:cubicBezTo>
                  <a:cubicBezTo>
                    <a:pt x="9855" y="237"/>
                    <a:pt x="9431" y="0"/>
                    <a:pt x="8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p:nvPr/>
        </p:nvSpPr>
        <p:spPr>
          <a:xfrm>
            <a:off x="-220542" y="239863"/>
            <a:ext cx="861080" cy="808712"/>
          </a:xfrm>
          <a:custGeom>
            <a:rect b="b" l="l" r="r" t="t"/>
            <a:pathLst>
              <a:path extrusionOk="0" h="10146" w="10803">
                <a:moveTo>
                  <a:pt x="6038" y="2483"/>
                </a:moveTo>
                <a:lnTo>
                  <a:pt x="6038" y="2483"/>
                </a:lnTo>
                <a:cubicBezTo>
                  <a:pt x="6205" y="2883"/>
                  <a:pt x="6172" y="3350"/>
                  <a:pt x="5871" y="3617"/>
                </a:cubicBezTo>
                <a:cubicBezTo>
                  <a:pt x="5705" y="3184"/>
                  <a:pt x="5838" y="2850"/>
                  <a:pt x="6038" y="2483"/>
                </a:cubicBezTo>
                <a:close/>
                <a:moveTo>
                  <a:pt x="3203" y="4084"/>
                </a:moveTo>
                <a:cubicBezTo>
                  <a:pt x="3536" y="4151"/>
                  <a:pt x="3837" y="4318"/>
                  <a:pt x="3970" y="4685"/>
                </a:cubicBezTo>
                <a:cubicBezTo>
                  <a:pt x="3703" y="4518"/>
                  <a:pt x="3470" y="4351"/>
                  <a:pt x="3169" y="4184"/>
                </a:cubicBezTo>
                <a:cubicBezTo>
                  <a:pt x="3169" y="4151"/>
                  <a:pt x="3203" y="4151"/>
                  <a:pt x="3203" y="4084"/>
                </a:cubicBezTo>
                <a:close/>
                <a:moveTo>
                  <a:pt x="3992" y="4670"/>
                </a:moveTo>
                <a:cubicBezTo>
                  <a:pt x="4000" y="4670"/>
                  <a:pt x="3992" y="4685"/>
                  <a:pt x="3970" y="4685"/>
                </a:cubicBezTo>
                <a:cubicBezTo>
                  <a:pt x="3981" y="4674"/>
                  <a:pt x="3989" y="4670"/>
                  <a:pt x="3992" y="4670"/>
                </a:cubicBezTo>
                <a:close/>
                <a:moveTo>
                  <a:pt x="8073" y="5352"/>
                </a:moveTo>
                <a:lnTo>
                  <a:pt x="8073" y="5352"/>
                </a:lnTo>
                <a:cubicBezTo>
                  <a:pt x="8340" y="5385"/>
                  <a:pt x="8540" y="5485"/>
                  <a:pt x="8807" y="5519"/>
                </a:cubicBezTo>
                <a:lnTo>
                  <a:pt x="8807" y="5619"/>
                </a:lnTo>
                <a:cubicBezTo>
                  <a:pt x="8747" y="5625"/>
                  <a:pt x="8691" y="5629"/>
                  <a:pt x="8638" y="5629"/>
                </a:cubicBezTo>
                <a:cubicBezTo>
                  <a:pt x="8425" y="5629"/>
                  <a:pt x="8260" y="5565"/>
                  <a:pt x="8073" y="5352"/>
                </a:cubicBezTo>
                <a:close/>
                <a:moveTo>
                  <a:pt x="4268" y="6418"/>
                </a:moveTo>
                <a:cubicBezTo>
                  <a:pt x="4460" y="6418"/>
                  <a:pt x="4594" y="6526"/>
                  <a:pt x="4671" y="6653"/>
                </a:cubicBezTo>
                <a:cubicBezTo>
                  <a:pt x="4737" y="6853"/>
                  <a:pt x="4604" y="7153"/>
                  <a:pt x="4370" y="7220"/>
                </a:cubicBezTo>
                <a:cubicBezTo>
                  <a:pt x="3970" y="7353"/>
                  <a:pt x="3536" y="7387"/>
                  <a:pt x="3136" y="7487"/>
                </a:cubicBezTo>
                <a:cubicBezTo>
                  <a:pt x="3136" y="7420"/>
                  <a:pt x="3069" y="7387"/>
                  <a:pt x="3069" y="7353"/>
                </a:cubicBezTo>
                <a:cubicBezTo>
                  <a:pt x="3303" y="6886"/>
                  <a:pt x="3570" y="6553"/>
                  <a:pt x="4070" y="6453"/>
                </a:cubicBezTo>
                <a:cubicBezTo>
                  <a:pt x="4142" y="6429"/>
                  <a:pt x="4208" y="6418"/>
                  <a:pt x="4268" y="6418"/>
                </a:cubicBezTo>
                <a:close/>
                <a:moveTo>
                  <a:pt x="6839" y="6986"/>
                </a:moveTo>
                <a:cubicBezTo>
                  <a:pt x="6905" y="7053"/>
                  <a:pt x="7072" y="7153"/>
                  <a:pt x="7072" y="7220"/>
                </a:cubicBezTo>
                <a:cubicBezTo>
                  <a:pt x="7072" y="7420"/>
                  <a:pt x="7006" y="7587"/>
                  <a:pt x="6905" y="7820"/>
                </a:cubicBezTo>
                <a:cubicBezTo>
                  <a:pt x="6872" y="7787"/>
                  <a:pt x="6872" y="7787"/>
                  <a:pt x="6839" y="7787"/>
                </a:cubicBezTo>
                <a:cubicBezTo>
                  <a:pt x="6839" y="7553"/>
                  <a:pt x="6739" y="7387"/>
                  <a:pt x="6705" y="7253"/>
                </a:cubicBezTo>
                <a:cubicBezTo>
                  <a:pt x="6705" y="7153"/>
                  <a:pt x="6805" y="7053"/>
                  <a:pt x="6839" y="6986"/>
                </a:cubicBezTo>
                <a:close/>
                <a:moveTo>
                  <a:pt x="3757" y="305"/>
                </a:moveTo>
                <a:cubicBezTo>
                  <a:pt x="4059" y="305"/>
                  <a:pt x="4383" y="405"/>
                  <a:pt x="4704" y="615"/>
                </a:cubicBezTo>
                <a:cubicBezTo>
                  <a:pt x="5171" y="882"/>
                  <a:pt x="5471" y="1316"/>
                  <a:pt x="5705" y="1783"/>
                </a:cubicBezTo>
                <a:cubicBezTo>
                  <a:pt x="5738" y="1816"/>
                  <a:pt x="5705" y="1949"/>
                  <a:pt x="5671" y="2016"/>
                </a:cubicBezTo>
                <a:cubicBezTo>
                  <a:pt x="5371" y="2450"/>
                  <a:pt x="5171" y="2950"/>
                  <a:pt x="5338" y="3484"/>
                </a:cubicBezTo>
                <a:cubicBezTo>
                  <a:pt x="5371" y="3717"/>
                  <a:pt x="5471" y="4017"/>
                  <a:pt x="5705" y="4017"/>
                </a:cubicBezTo>
                <a:cubicBezTo>
                  <a:pt x="5905" y="4017"/>
                  <a:pt x="6138" y="3817"/>
                  <a:pt x="6238" y="3651"/>
                </a:cubicBezTo>
                <a:cubicBezTo>
                  <a:pt x="6572" y="3184"/>
                  <a:pt x="6539" y="2650"/>
                  <a:pt x="6372" y="2149"/>
                </a:cubicBezTo>
                <a:cubicBezTo>
                  <a:pt x="6338" y="2016"/>
                  <a:pt x="6338" y="1949"/>
                  <a:pt x="6472" y="1849"/>
                </a:cubicBezTo>
                <a:cubicBezTo>
                  <a:pt x="6919" y="1533"/>
                  <a:pt x="7433" y="1381"/>
                  <a:pt x="7937" y="1381"/>
                </a:cubicBezTo>
                <a:cubicBezTo>
                  <a:pt x="8973" y="1381"/>
                  <a:pt x="9961" y="2027"/>
                  <a:pt x="10208" y="3217"/>
                </a:cubicBezTo>
                <a:cubicBezTo>
                  <a:pt x="10375" y="4051"/>
                  <a:pt x="10041" y="4685"/>
                  <a:pt x="9407" y="5185"/>
                </a:cubicBezTo>
                <a:cubicBezTo>
                  <a:pt x="9391" y="5202"/>
                  <a:pt x="9349" y="5210"/>
                  <a:pt x="9303" y="5210"/>
                </a:cubicBezTo>
                <a:cubicBezTo>
                  <a:pt x="9257" y="5210"/>
                  <a:pt x="9207" y="5202"/>
                  <a:pt x="9174" y="5185"/>
                </a:cubicBezTo>
                <a:cubicBezTo>
                  <a:pt x="8807" y="4985"/>
                  <a:pt x="8373" y="4851"/>
                  <a:pt x="7906" y="4851"/>
                </a:cubicBezTo>
                <a:cubicBezTo>
                  <a:pt x="7573" y="4851"/>
                  <a:pt x="7473" y="5052"/>
                  <a:pt x="7573" y="5385"/>
                </a:cubicBezTo>
                <a:cubicBezTo>
                  <a:pt x="7739" y="5785"/>
                  <a:pt x="8040" y="5885"/>
                  <a:pt x="8407" y="5952"/>
                </a:cubicBezTo>
                <a:cubicBezTo>
                  <a:pt x="8444" y="5957"/>
                  <a:pt x="8480" y="5959"/>
                  <a:pt x="8515" y="5959"/>
                </a:cubicBezTo>
                <a:cubicBezTo>
                  <a:pt x="8731" y="5959"/>
                  <a:pt x="8911" y="5881"/>
                  <a:pt x="9140" y="5852"/>
                </a:cubicBezTo>
                <a:cubicBezTo>
                  <a:pt x="9174" y="5841"/>
                  <a:pt x="9211" y="5834"/>
                  <a:pt x="9249" y="5834"/>
                </a:cubicBezTo>
                <a:cubicBezTo>
                  <a:pt x="9326" y="5834"/>
                  <a:pt x="9407" y="5863"/>
                  <a:pt x="9474" y="5952"/>
                </a:cubicBezTo>
                <a:cubicBezTo>
                  <a:pt x="10308" y="6853"/>
                  <a:pt x="10141" y="8554"/>
                  <a:pt x="9140" y="9321"/>
                </a:cubicBezTo>
                <a:cubicBezTo>
                  <a:pt x="8883" y="9503"/>
                  <a:pt x="8626" y="9595"/>
                  <a:pt x="8375" y="9595"/>
                </a:cubicBezTo>
                <a:cubicBezTo>
                  <a:pt x="8073" y="9595"/>
                  <a:pt x="7779" y="9461"/>
                  <a:pt x="7506" y="9188"/>
                </a:cubicBezTo>
                <a:cubicBezTo>
                  <a:pt x="7372" y="9054"/>
                  <a:pt x="7306" y="8954"/>
                  <a:pt x="7206" y="8821"/>
                </a:cubicBezTo>
                <a:cubicBezTo>
                  <a:pt x="6972" y="8354"/>
                  <a:pt x="6972" y="8321"/>
                  <a:pt x="7239" y="7887"/>
                </a:cubicBezTo>
                <a:cubicBezTo>
                  <a:pt x="7372" y="7720"/>
                  <a:pt x="7506" y="7520"/>
                  <a:pt x="7539" y="7320"/>
                </a:cubicBezTo>
                <a:cubicBezTo>
                  <a:pt x="7673" y="7020"/>
                  <a:pt x="7506" y="6719"/>
                  <a:pt x="7239" y="6553"/>
                </a:cubicBezTo>
                <a:cubicBezTo>
                  <a:pt x="7111" y="6510"/>
                  <a:pt x="6983" y="6453"/>
                  <a:pt x="6855" y="6453"/>
                </a:cubicBezTo>
                <a:cubicBezTo>
                  <a:pt x="6783" y="6453"/>
                  <a:pt x="6711" y="6471"/>
                  <a:pt x="6639" y="6519"/>
                </a:cubicBezTo>
                <a:cubicBezTo>
                  <a:pt x="6405" y="6653"/>
                  <a:pt x="6338" y="6819"/>
                  <a:pt x="6338" y="7053"/>
                </a:cubicBezTo>
                <a:cubicBezTo>
                  <a:pt x="6372" y="7353"/>
                  <a:pt x="6405" y="7687"/>
                  <a:pt x="6472" y="7987"/>
                </a:cubicBezTo>
                <a:cubicBezTo>
                  <a:pt x="6472" y="8054"/>
                  <a:pt x="6472" y="8220"/>
                  <a:pt x="6405" y="8287"/>
                </a:cubicBezTo>
                <a:cubicBezTo>
                  <a:pt x="5971" y="8721"/>
                  <a:pt x="5504" y="9121"/>
                  <a:pt x="4837" y="9221"/>
                </a:cubicBezTo>
                <a:cubicBezTo>
                  <a:pt x="4697" y="9255"/>
                  <a:pt x="4559" y="9271"/>
                  <a:pt x="4427" y="9271"/>
                </a:cubicBezTo>
                <a:cubicBezTo>
                  <a:pt x="3653" y="9271"/>
                  <a:pt x="3060" y="8709"/>
                  <a:pt x="3003" y="7854"/>
                </a:cubicBezTo>
                <a:cubicBezTo>
                  <a:pt x="3403" y="7854"/>
                  <a:pt x="3837" y="7854"/>
                  <a:pt x="4170" y="7687"/>
                </a:cubicBezTo>
                <a:cubicBezTo>
                  <a:pt x="4537" y="7653"/>
                  <a:pt x="4837" y="7453"/>
                  <a:pt x="5004" y="7120"/>
                </a:cubicBezTo>
                <a:cubicBezTo>
                  <a:pt x="5304" y="6553"/>
                  <a:pt x="4971" y="5986"/>
                  <a:pt x="4337" y="5952"/>
                </a:cubicBezTo>
                <a:cubicBezTo>
                  <a:pt x="4292" y="5948"/>
                  <a:pt x="4247" y="5945"/>
                  <a:pt x="4201" y="5945"/>
                </a:cubicBezTo>
                <a:cubicBezTo>
                  <a:pt x="3581" y="5945"/>
                  <a:pt x="2982" y="6367"/>
                  <a:pt x="2702" y="7020"/>
                </a:cubicBezTo>
                <a:cubicBezTo>
                  <a:pt x="2652" y="7170"/>
                  <a:pt x="2565" y="7245"/>
                  <a:pt x="2440" y="7245"/>
                </a:cubicBezTo>
                <a:cubicBezTo>
                  <a:pt x="2398" y="7245"/>
                  <a:pt x="2352" y="7236"/>
                  <a:pt x="2302" y="7220"/>
                </a:cubicBezTo>
                <a:cubicBezTo>
                  <a:pt x="1668" y="7053"/>
                  <a:pt x="1168" y="6786"/>
                  <a:pt x="834" y="6219"/>
                </a:cubicBezTo>
                <a:cubicBezTo>
                  <a:pt x="534" y="5719"/>
                  <a:pt x="568" y="5152"/>
                  <a:pt x="1001" y="4685"/>
                </a:cubicBezTo>
                <a:cubicBezTo>
                  <a:pt x="1335" y="4318"/>
                  <a:pt x="1802" y="4118"/>
                  <a:pt x="2302" y="3984"/>
                </a:cubicBezTo>
                <a:cubicBezTo>
                  <a:pt x="2326" y="3976"/>
                  <a:pt x="2349" y="3972"/>
                  <a:pt x="2373" y="3972"/>
                </a:cubicBezTo>
                <a:cubicBezTo>
                  <a:pt x="2451" y="3972"/>
                  <a:pt x="2534" y="4016"/>
                  <a:pt x="2636" y="4118"/>
                </a:cubicBezTo>
                <a:cubicBezTo>
                  <a:pt x="2903" y="4384"/>
                  <a:pt x="3303" y="4651"/>
                  <a:pt x="3636" y="4951"/>
                </a:cubicBezTo>
                <a:cubicBezTo>
                  <a:pt x="3670" y="4985"/>
                  <a:pt x="3803" y="5018"/>
                  <a:pt x="3870" y="5018"/>
                </a:cubicBezTo>
                <a:cubicBezTo>
                  <a:pt x="3932" y="5033"/>
                  <a:pt x="3990" y="5039"/>
                  <a:pt x="4042" y="5039"/>
                </a:cubicBezTo>
                <a:cubicBezTo>
                  <a:pt x="4354" y="5039"/>
                  <a:pt x="4485" y="4799"/>
                  <a:pt x="4370" y="4484"/>
                </a:cubicBezTo>
                <a:cubicBezTo>
                  <a:pt x="4204" y="3984"/>
                  <a:pt x="3636" y="3517"/>
                  <a:pt x="2969" y="3517"/>
                </a:cubicBezTo>
                <a:cubicBezTo>
                  <a:pt x="2736" y="3517"/>
                  <a:pt x="2669" y="3450"/>
                  <a:pt x="2569" y="3284"/>
                </a:cubicBezTo>
                <a:cubicBezTo>
                  <a:pt x="2336" y="2683"/>
                  <a:pt x="2202" y="2049"/>
                  <a:pt x="2402" y="1449"/>
                </a:cubicBezTo>
                <a:cubicBezTo>
                  <a:pt x="2625" y="713"/>
                  <a:pt x="3147" y="305"/>
                  <a:pt x="3757" y="305"/>
                </a:cubicBezTo>
                <a:close/>
                <a:moveTo>
                  <a:pt x="3895" y="1"/>
                </a:moveTo>
                <a:cubicBezTo>
                  <a:pt x="3078" y="1"/>
                  <a:pt x="2357" y="527"/>
                  <a:pt x="2069" y="1416"/>
                </a:cubicBezTo>
                <a:cubicBezTo>
                  <a:pt x="1969" y="1949"/>
                  <a:pt x="1969" y="2483"/>
                  <a:pt x="2069" y="3017"/>
                </a:cubicBezTo>
                <a:cubicBezTo>
                  <a:pt x="2169" y="3217"/>
                  <a:pt x="2235" y="3417"/>
                  <a:pt x="2302" y="3617"/>
                </a:cubicBezTo>
                <a:cubicBezTo>
                  <a:pt x="1869" y="3817"/>
                  <a:pt x="1468" y="3984"/>
                  <a:pt x="1068" y="4218"/>
                </a:cubicBezTo>
                <a:cubicBezTo>
                  <a:pt x="67" y="4918"/>
                  <a:pt x="1" y="6152"/>
                  <a:pt x="868" y="7020"/>
                </a:cubicBezTo>
                <a:cubicBezTo>
                  <a:pt x="1335" y="7487"/>
                  <a:pt x="1902" y="7687"/>
                  <a:pt x="2569" y="7820"/>
                </a:cubicBezTo>
                <a:cubicBezTo>
                  <a:pt x="2569" y="7887"/>
                  <a:pt x="2569" y="7954"/>
                  <a:pt x="2536" y="8020"/>
                </a:cubicBezTo>
                <a:cubicBezTo>
                  <a:pt x="2636" y="9021"/>
                  <a:pt x="3470" y="9755"/>
                  <a:pt x="4470" y="9755"/>
                </a:cubicBezTo>
                <a:cubicBezTo>
                  <a:pt x="5238" y="9755"/>
                  <a:pt x="5871" y="9421"/>
                  <a:pt x="6405" y="8921"/>
                </a:cubicBezTo>
                <a:cubicBezTo>
                  <a:pt x="6505" y="8888"/>
                  <a:pt x="6539" y="8821"/>
                  <a:pt x="6639" y="8754"/>
                </a:cubicBezTo>
                <a:cubicBezTo>
                  <a:pt x="6739" y="8988"/>
                  <a:pt x="6839" y="9154"/>
                  <a:pt x="6972" y="9321"/>
                </a:cubicBezTo>
                <a:cubicBezTo>
                  <a:pt x="7343" y="9869"/>
                  <a:pt x="7864" y="10145"/>
                  <a:pt x="8396" y="10145"/>
                </a:cubicBezTo>
                <a:cubicBezTo>
                  <a:pt x="8868" y="10145"/>
                  <a:pt x="9349" y="9927"/>
                  <a:pt x="9741" y="9488"/>
                </a:cubicBezTo>
                <a:cubicBezTo>
                  <a:pt x="10341" y="8754"/>
                  <a:pt x="10541" y="7920"/>
                  <a:pt x="10375" y="7020"/>
                </a:cubicBezTo>
                <a:cubicBezTo>
                  <a:pt x="10308" y="6486"/>
                  <a:pt x="10041" y="6052"/>
                  <a:pt x="9707" y="5685"/>
                </a:cubicBezTo>
                <a:cubicBezTo>
                  <a:pt x="10408" y="5052"/>
                  <a:pt x="10742" y="4518"/>
                  <a:pt x="10742" y="3851"/>
                </a:cubicBezTo>
                <a:cubicBezTo>
                  <a:pt x="10803" y="2283"/>
                  <a:pt x="9533" y="1055"/>
                  <a:pt x="7975" y="1055"/>
                </a:cubicBezTo>
                <a:cubicBezTo>
                  <a:pt x="7843" y="1055"/>
                  <a:pt x="7709" y="1064"/>
                  <a:pt x="7573" y="1082"/>
                </a:cubicBezTo>
                <a:cubicBezTo>
                  <a:pt x="7072" y="1182"/>
                  <a:pt x="6572" y="1382"/>
                  <a:pt x="6172" y="1682"/>
                </a:cubicBezTo>
                <a:cubicBezTo>
                  <a:pt x="6138" y="1582"/>
                  <a:pt x="6038" y="1482"/>
                  <a:pt x="6005" y="1382"/>
                </a:cubicBezTo>
                <a:cubicBezTo>
                  <a:pt x="5705" y="915"/>
                  <a:pt x="5371" y="515"/>
                  <a:pt x="4871" y="248"/>
                </a:cubicBezTo>
                <a:cubicBezTo>
                  <a:pt x="4544" y="80"/>
                  <a:pt x="4212" y="1"/>
                  <a:pt x="38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7" name="Shape 67"/>
        <p:cNvGrpSpPr/>
        <p:nvPr/>
      </p:nvGrpSpPr>
      <p:grpSpPr>
        <a:xfrm>
          <a:off x="0" y="0"/>
          <a:ext cx="0" cy="0"/>
          <a:chOff x="0" y="0"/>
          <a:chExt cx="0" cy="0"/>
        </a:xfrm>
      </p:grpSpPr>
      <p:sp>
        <p:nvSpPr>
          <p:cNvPr id="68" name="Google Shape;68;p11"/>
          <p:cNvSpPr txBox="1"/>
          <p:nvPr>
            <p:ph hasCustomPrompt="1" type="title"/>
          </p:nvPr>
        </p:nvSpPr>
        <p:spPr>
          <a:xfrm>
            <a:off x="1048825" y="1349150"/>
            <a:ext cx="6892800" cy="17058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9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9" name="Google Shape;69;p11"/>
          <p:cNvSpPr txBox="1"/>
          <p:nvPr>
            <p:ph idx="1" type="subTitle"/>
          </p:nvPr>
        </p:nvSpPr>
        <p:spPr>
          <a:xfrm>
            <a:off x="1048825" y="3054975"/>
            <a:ext cx="68928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70" name="Google Shape;70;p11"/>
          <p:cNvGrpSpPr/>
          <p:nvPr/>
        </p:nvGrpSpPr>
        <p:grpSpPr>
          <a:xfrm>
            <a:off x="-387184" y="12"/>
            <a:ext cx="1335271" cy="622817"/>
            <a:chOff x="3474325" y="1617750"/>
            <a:chExt cx="380300" cy="177375"/>
          </a:xfrm>
        </p:grpSpPr>
        <p:sp>
          <p:nvSpPr>
            <p:cNvPr id="71" name="Google Shape;71;p11"/>
            <p:cNvSpPr/>
            <p:nvPr/>
          </p:nvSpPr>
          <p:spPr>
            <a:xfrm>
              <a:off x="3586075" y="1678700"/>
              <a:ext cx="268550" cy="116425"/>
            </a:xfrm>
            <a:custGeom>
              <a:rect b="b" l="l" r="r" t="t"/>
              <a:pathLst>
                <a:path extrusionOk="0" h="4657" w="10742">
                  <a:moveTo>
                    <a:pt x="9086" y="0"/>
                  </a:moveTo>
                  <a:cubicBezTo>
                    <a:pt x="8963" y="0"/>
                    <a:pt x="8836" y="17"/>
                    <a:pt x="8706" y="52"/>
                  </a:cubicBezTo>
                  <a:cubicBezTo>
                    <a:pt x="7939" y="252"/>
                    <a:pt x="7372" y="619"/>
                    <a:pt x="7038" y="1353"/>
                  </a:cubicBezTo>
                  <a:cubicBezTo>
                    <a:pt x="6527" y="980"/>
                    <a:pt x="6023" y="818"/>
                    <a:pt x="5560" y="818"/>
                  </a:cubicBezTo>
                  <a:cubicBezTo>
                    <a:pt x="4573" y="818"/>
                    <a:pt x="3775" y="1554"/>
                    <a:pt x="3503" y="2553"/>
                  </a:cubicBezTo>
                  <a:cubicBezTo>
                    <a:pt x="3436" y="2487"/>
                    <a:pt x="3369" y="2453"/>
                    <a:pt x="3336" y="2287"/>
                  </a:cubicBezTo>
                  <a:cubicBezTo>
                    <a:pt x="2920" y="1942"/>
                    <a:pt x="2444" y="1779"/>
                    <a:pt x="1985" y="1779"/>
                  </a:cubicBezTo>
                  <a:cubicBezTo>
                    <a:pt x="1156" y="1779"/>
                    <a:pt x="379" y="2309"/>
                    <a:pt x="100" y="3254"/>
                  </a:cubicBezTo>
                  <a:cubicBezTo>
                    <a:pt x="0" y="3621"/>
                    <a:pt x="0" y="4054"/>
                    <a:pt x="100" y="4421"/>
                  </a:cubicBezTo>
                  <a:cubicBezTo>
                    <a:pt x="151" y="4548"/>
                    <a:pt x="202" y="4656"/>
                    <a:pt x="297" y="4656"/>
                  </a:cubicBezTo>
                  <a:cubicBezTo>
                    <a:pt x="326" y="4656"/>
                    <a:pt x="361" y="4645"/>
                    <a:pt x="400" y="4622"/>
                  </a:cubicBezTo>
                  <a:cubicBezTo>
                    <a:pt x="500" y="4588"/>
                    <a:pt x="500" y="4455"/>
                    <a:pt x="534" y="4355"/>
                  </a:cubicBezTo>
                  <a:cubicBezTo>
                    <a:pt x="534" y="4355"/>
                    <a:pt x="500" y="4288"/>
                    <a:pt x="500" y="4255"/>
                  </a:cubicBezTo>
                  <a:cubicBezTo>
                    <a:pt x="367" y="3587"/>
                    <a:pt x="534" y="3020"/>
                    <a:pt x="1068" y="2587"/>
                  </a:cubicBezTo>
                  <a:cubicBezTo>
                    <a:pt x="1343" y="2366"/>
                    <a:pt x="1629" y="2267"/>
                    <a:pt x="1930" y="2267"/>
                  </a:cubicBezTo>
                  <a:cubicBezTo>
                    <a:pt x="2176" y="2267"/>
                    <a:pt x="2432" y="2333"/>
                    <a:pt x="2702" y="2453"/>
                  </a:cubicBezTo>
                  <a:cubicBezTo>
                    <a:pt x="3036" y="2620"/>
                    <a:pt x="3269" y="2920"/>
                    <a:pt x="3436" y="3254"/>
                  </a:cubicBezTo>
                  <a:cubicBezTo>
                    <a:pt x="3503" y="3387"/>
                    <a:pt x="3603" y="3421"/>
                    <a:pt x="3703" y="3454"/>
                  </a:cubicBezTo>
                  <a:cubicBezTo>
                    <a:pt x="3769" y="3387"/>
                    <a:pt x="3836" y="3254"/>
                    <a:pt x="3870" y="3187"/>
                  </a:cubicBezTo>
                  <a:lnTo>
                    <a:pt x="3870" y="2920"/>
                  </a:lnTo>
                  <a:cubicBezTo>
                    <a:pt x="3903" y="2220"/>
                    <a:pt x="4236" y="1619"/>
                    <a:pt x="4904" y="1353"/>
                  </a:cubicBezTo>
                  <a:cubicBezTo>
                    <a:pt x="5111" y="1249"/>
                    <a:pt x="5329" y="1201"/>
                    <a:pt x="5545" y="1201"/>
                  </a:cubicBezTo>
                  <a:cubicBezTo>
                    <a:pt x="6165" y="1201"/>
                    <a:pt x="6766" y="1593"/>
                    <a:pt x="7038" y="2186"/>
                  </a:cubicBezTo>
                  <a:cubicBezTo>
                    <a:pt x="7065" y="2318"/>
                    <a:pt x="7132" y="2408"/>
                    <a:pt x="7257" y="2408"/>
                  </a:cubicBezTo>
                  <a:cubicBezTo>
                    <a:pt x="7291" y="2408"/>
                    <a:pt x="7329" y="2401"/>
                    <a:pt x="7372" y="2387"/>
                  </a:cubicBezTo>
                  <a:cubicBezTo>
                    <a:pt x="7539" y="2287"/>
                    <a:pt x="7505" y="2120"/>
                    <a:pt x="7439" y="2020"/>
                  </a:cubicBezTo>
                  <a:cubicBezTo>
                    <a:pt x="7272" y="1619"/>
                    <a:pt x="7372" y="1286"/>
                    <a:pt x="7672" y="1052"/>
                  </a:cubicBezTo>
                  <a:cubicBezTo>
                    <a:pt x="7906" y="819"/>
                    <a:pt x="8239" y="619"/>
                    <a:pt x="8540" y="485"/>
                  </a:cubicBezTo>
                  <a:cubicBezTo>
                    <a:pt x="8705" y="423"/>
                    <a:pt x="8860" y="393"/>
                    <a:pt x="9006" y="393"/>
                  </a:cubicBezTo>
                  <a:cubicBezTo>
                    <a:pt x="9332" y="393"/>
                    <a:pt x="9610" y="542"/>
                    <a:pt x="9840" y="819"/>
                  </a:cubicBezTo>
                  <a:cubicBezTo>
                    <a:pt x="10041" y="1086"/>
                    <a:pt x="10174" y="1353"/>
                    <a:pt x="10341" y="1586"/>
                  </a:cubicBezTo>
                  <a:cubicBezTo>
                    <a:pt x="10374" y="1686"/>
                    <a:pt x="10541" y="1686"/>
                    <a:pt x="10608" y="1719"/>
                  </a:cubicBezTo>
                  <a:cubicBezTo>
                    <a:pt x="10641" y="1619"/>
                    <a:pt x="10741" y="1453"/>
                    <a:pt x="10708" y="1419"/>
                  </a:cubicBezTo>
                  <a:cubicBezTo>
                    <a:pt x="10474" y="1052"/>
                    <a:pt x="10274" y="685"/>
                    <a:pt x="10007" y="385"/>
                  </a:cubicBezTo>
                  <a:cubicBezTo>
                    <a:pt x="9760" y="138"/>
                    <a:pt x="9439" y="0"/>
                    <a:pt x="90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a:off x="3474325" y="1617750"/>
              <a:ext cx="266050" cy="117500"/>
            </a:xfrm>
            <a:custGeom>
              <a:rect b="b" l="l" r="r" t="t"/>
              <a:pathLst>
                <a:path extrusionOk="0" h="4700" w="10642">
                  <a:moveTo>
                    <a:pt x="8943" y="0"/>
                  </a:moveTo>
                  <a:cubicBezTo>
                    <a:pt x="8691" y="0"/>
                    <a:pt x="8423" y="63"/>
                    <a:pt x="8139" y="188"/>
                  </a:cubicBezTo>
                  <a:cubicBezTo>
                    <a:pt x="7639" y="455"/>
                    <a:pt x="7172" y="755"/>
                    <a:pt x="6972" y="1322"/>
                  </a:cubicBezTo>
                  <a:cubicBezTo>
                    <a:pt x="6488" y="956"/>
                    <a:pt x="5993" y="795"/>
                    <a:pt x="5532" y="795"/>
                  </a:cubicBezTo>
                  <a:cubicBezTo>
                    <a:pt x="4563" y="795"/>
                    <a:pt x="3741" y="1506"/>
                    <a:pt x="3469" y="2523"/>
                  </a:cubicBezTo>
                  <a:cubicBezTo>
                    <a:pt x="3336" y="2423"/>
                    <a:pt x="3303" y="2390"/>
                    <a:pt x="3303" y="2289"/>
                  </a:cubicBezTo>
                  <a:cubicBezTo>
                    <a:pt x="2905" y="1971"/>
                    <a:pt x="2444" y="1817"/>
                    <a:pt x="1998" y="1817"/>
                  </a:cubicBezTo>
                  <a:cubicBezTo>
                    <a:pt x="1320" y="1817"/>
                    <a:pt x="676" y="2173"/>
                    <a:pt x="334" y="2857"/>
                  </a:cubicBezTo>
                  <a:cubicBezTo>
                    <a:pt x="34" y="3390"/>
                    <a:pt x="0" y="3957"/>
                    <a:pt x="167" y="4491"/>
                  </a:cubicBezTo>
                  <a:cubicBezTo>
                    <a:pt x="195" y="4630"/>
                    <a:pt x="269" y="4700"/>
                    <a:pt x="389" y="4700"/>
                  </a:cubicBezTo>
                  <a:cubicBezTo>
                    <a:pt x="414" y="4700"/>
                    <a:pt x="439" y="4697"/>
                    <a:pt x="467" y="4691"/>
                  </a:cubicBezTo>
                  <a:cubicBezTo>
                    <a:pt x="634" y="4624"/>
                    <a:pt x="634" y="4491"/>
                    <a:pt x="567" y="4358"/>
                  </a:cubicBezTo>
                  <a:cubicBezTo>
                    <a:pt x="567" y="4324"/>
                    <a:pt x="534" y="4291"/>
                    <a:pt x="534" y="4224"/>
                  </a:cubicBezTo>
                  <a:cubicBezTo>
                    <a:pt x="367" y="3624"/>
                    <a:pt x="567" y="3057"/>
                    <a:pt x="1001" y="2656"/>
                  </a:cubicBezTo>
                  <a:cubicBezTo>
                    <a:pt x="1248" y="2364"/>
                    <a:pt x="1556" y="2239"/>
                    <a:pt x="1893" y="2239"/>
                  </a:cubicBezTo>
                  <a:cubicBezTo>
                    <a:pt x="2057" y="2239"/>
                    <a:pt x="2228" y="2268"/>
                    <a:pt x="2402" y="2323"/>
                  </a:cubicBezTo>
                  <a:cubicBezTo>
                    <a:pt x="2869" y="2490"/>
                    <a:pt x="3236" y="2790"/>
                    <a:pt x="3469" y="3223"/>
                  </a:cubicBezTo>
                  <a:cubicBezTo>
                    <a:pt x="3503" y="3357"/>
                    <a:pt x="3636" y="3390"/>
                    <a:pt x="3703" y="3457"/>
                  </a:cubicBezTo>
                  <a:cubicBezTo>
                    <a:pt x="3736" y="3324"/>
                    <a:pt x="3836" y="3223"/>
                    <a:pt x="3870" y="3157"/>
                  </a:cubicBezTo>
                  <a:lnTo>
                    <a:pt x="3870" y="2857"/>
                  </a:lnTo>
                  <a:cubicBezTo>
                    <a:pt x="3903" y="2056"/>
                    <a:pt x="4537" y="1355"/>
                    <a:pt x="5237" y="1222"/>
                  </a:cubicBezTo>
                  <a:cubicBezTo>
                    <a:pt x="5321" y="1211"/>
                    <a:pt x="5403" y="1206"/>
                    <a:pt x="5484" y="1206"/>
                  </a:cubicBezTo>
                  <a:cubicBezTo>
                    <a:pt x="6146" y="1206"/>
                    <a:pt x="6712" y="1565"/>
                    <a:pt x="7039" y="2189"/>
                  </a:cubicBezTo>
                  <a:cubicBezTo>
                    <a:pt x="7114" y="2290"/>
                    <a:pt x="7171" y="2391"/>
                    <a:pt x="7266" y="2391"/>
                  </a:cubicBezTo>
                  <a:cubicBezTo>
                    <a:pt x="7297" y="2391"/>
                    <a:pt x="7331" y="2381"/>
                    <a:pt x="7372" y="2356"/>
                  </a:cubicBezTo>
                  <a:cubicBezTo>
                    <a:pt x="7539" y="2289"/>
                    <a:pt x="7539" y="2123"/>
                    <a:pt x="7472" y="1989"/>
                  </a:cubicBezTo>
                  <a:cubicBezTo>
                    <a:pt x="7305" y="1656"/>
                    <a:pt x="7372" y="1322"/>
                    <a:pt x="7639" y="1055"/>
                  </a:cubicBezTo>
                  <a:cubicBezTo>
                    <a:pt x="7906" y="722"/>
                    <a:pt x="8306" y="555"/>
                    <a:pt x="8706" y="455"/>
                  </a:cubicBezTo>
                  <a:cubicBezTo>
                    <a:pt x="8800" y="429"/>
                    <a:pt x="8892" y="417"/>
                    <a:pt x="8981" y="417"/>
                  </a:cubicBezTo>
                  <a:cubicBezTo>
                    <a:pt x="9239" y="417"/>
                    <a:pt x="9475" y="523"/>
                    <a:pt x="9674" y="722"/>
                  </a:cubicBezTo>
                  <a:cubicBezTo>
                    <a:pt x="9874" y="989"/>
                    <a:pt x="10041" y="1322"/>
                    <a:pt x="10241" y="1556"/>
                  </a:cubicBezTo>
                  <a:cubicBezTo>
                    <a:pt x="10308" y="1656"/>
                    <a:pt x="10408" y="1689"/>
                    <a:pt x="10541" y="1722"/>
                  </a:cubicBezTo>
                  <a:cubicBezTo>
                    <a:pt x="10541" y="1622"/>
                    <a:pt x="10641" y="1489"/>
                    <a:pt x="10574" y="1389"/>
                  </a:cubicBezTo>
                  <a:cubicBezTo>
                    <a:pt x="10508" y="1155"/>
                    <a:pt x="10374" y="955"/>
                    <a:pt x="10208" y="722"/>
                  </a:cubicBezTo>
                  <a:cubicBezTo>
                    <a:pt x="9855" y="237"/>
                    <a:pt x="9431" y="0"/>
                    <a:pt x="8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11"/>
          <p:cNvSpPr/>
          <p:nvPr/>
        </p:nvSpPr>
        <p:spPr>
          <a:xfrm>
            <a:off x="8607229" y="267729"/>
            <a:ext cx="700596" cy="746480"/>
          </a:xfrm>
          <a:custGeom>
            <a:rect b="b" l="l" r="r" t="t"/>
            <a:pathLst>
              <a:path extrusionOk="0" h="8496" w="7974">
                <a:moveTo>
                  <a:pt x="2669" y="2133"/>
                </a:moveTo>
                <a:lnTo>
                  <a:pt x="2669" y="2133"/>
                </a:lnTo>
                <a:cubicBezTo>
                  <a:pt x="2703" y="2500"/>
                  <a:pt x="2703" y="2867"/>
                  <a:pt x="2469" y="3301"/>
                </a:cubicBezTo>
                <a:cubicBezTo>
                  <a:pt x="2202" y="2800"/>
                  <a:pt x="2536" y="2500"/>
                  <a:pt x="2669" y="2133"/>
                </a:cubicBezTo>
                <a:close/>
                <a:moveTo>
                  <a:pt x="5538" y="2633"/>
                </a:moveTo>
                <a:lnTo>
                  <a:pt x="5538" y="2633"/>
                </a:lnTo>
                <a:cubicBezTo>
                  <a:pt x="5505" y="3134"/>
                  <a:pt x="5304" y="3501"/>
                  <a:pt x="4971" y="3868"/>
                </a:cubicBezTo>
                <a:cubicBezTo>
                  <a:pt x="4804" y="3801"/>
                  <a:pt x="4737" y="3668"/>
                  <a:pt x="4837" y="3501"/>
                </a:cubicBezTo>
                <a:cubicBezTo>
                  <a:pt x="5038" y="3201"/>
                  <a:pt x="5304" y="2934"/>
                  <a:pt x="5538" y="2633"/>
                </a:cubicBezTo>
                <a:close/>
                <a:moveTo>
                  <a:pt x="4528" y="436"/>
                </a:moveTo>
                <a:cubicBezTo>
                  <a:pt x="4865" y="436"/>
                  <a:pt x="5123" y="597"/>
                  <a:pt x="5338" y="866"/>
                </a:cubicBezTo>
                <a:cubicBezTo>
                  <a:pt x="5438" y="1099"/>
                  <a:pt x="5538" y="1333"/>
                  <a:pt x="5605" y="1533"/>
                </a:cubicBezTo>
                <a:cubicBezTo>
                  <a:pt x="5738" y="1833"/>
                  <a:pt x="5705" y="2033"/>
                  <a:pt x="5405" y="2267"/>
                </a:cubicBezTo>
                <a:cubicBezTo>
                  <a:pt x="5071" y="2500"/>
                  <a:pt x="4837" y="2834"/>
                  <a:pt x="4571" y="3167"/>
                </a:cubicBezTo>
                <a:cubicBezTo>
                  <a:pt x="4404" y="3367"/>
                  <a:pt x="4337" y="3634"/>
                  <a:pt x="4437" y="3934"/>
                </a:cubicBezTo>
                <a:cubicBezTo>
                  <a:pt x="4536" y="4173"/>
                  <a:pt x="4754" y="4316"/>
                  <a:pt x="4977" y="4316"/>
                </a:cubicBezTo>
                <a:cubicBezTo>
                  <a:pt x="5129" y="4316"/>
                  <a:pt x="5283" y="4250"/>
                  <a:pt x="5405" y="4101"/>
                </a:cubicBezTo>
                <a:cubicBezTo>
                  <a:pt x="5771" y="3634"/>
                  <a:pt x="6038" y="3134"/>
                  <a:pt x="6072" y="2533"/>
                </a:cubicBezTo>
                <a:cubicBezTo>
                  <a:pt x="6072" y="2333"/>
                  <a:pt x="6172" y="2267"/>
                  <a:pt x="6372" y="2200"/>
                </a:cubicBezTo>
                <a:cubicBezTo>
                  <a:pt x="6416" y="2195"/>
                  <a:pt x="6459" y="2193"/>
                  <a:pt x="6501" y="2193"/>
                </a:cubicBezTo>
                <a:cubicBezTo>
                  <a:pt x="7038" y="2193"/>
                  <a:pt x="7444" y="2580"/>
                  <a:pt x="7506" y="3167"/>
                </a:cubicBezTo>
                <a:cubicBezTo>
                  <a:pt x="7539" y="3467"/>
                  <a:pt x="7506" y="3768"/>
                  <a:pt x="7406" y="4001"/>
                </a:cubicBezTo>
                <a:cubicBezTo>
                  <a:pt x="7039" y="5035"/>
                  <a:pt x="6539" y="6036"/>
                  <a:pt x="5771" y="6937"/>
                </a:cubicBezTo>
                <a:cubicBezTo>
                  <a:pt x="5238" y="7537"/>
                  <a:pt x="4537" y="7971"/>
                  <a:pt x="3737" y="8037"/>
                </a:cubicBezTo>
                <a:cubicBezTo>
                  <a:pt x="3603" y="8054"/>
                  <a:pt x="3473" y="8062"/>
                  <a:pt x="3347" y="8062"/>
                </a:cubicBezTo>
                <a:cubicBezTo>
                  <a:pt x="2465" y="8062"/>
                  <a:pt x="1769" y="7654"/>
                  <a:pt x="1302" y="6836"/>
                </a:cubicBezTo>
                <a:cubicBezTo>
                  <a:pt x="701" y="5869"/>
                  <a:pt x="501" y="4802"/>
                  <a:pt x="501" y="3701"/>
                </a:cubicBezTo>
                <a:cubicBezTo>
                  <a:pt x="501" y="3100"/>
                  <a:pt x="534" y="2433"/>
                  <a:pt x="835" y="1833"/>
                </a:cubicBezTo>
                <a:cubicBezTo>
                  <a:pt x="935" y="1499"/>
                  <a:pt x="1168" y="1132"/>
                  <a:pt x="1402" y="866"/>
                </a:cubicBezTo>
                <a:cubicBezTo>
                  <a:pt x="1539" y="716"/>
                  <a:pt x="1713" y="646"/>
                  <a:pt x="1884" y="646"/>
                </a:cubicBezTo>
                <a:cubicBezTo>
                  <a:pt x="2172" y="646"/>
                  <a:pt x="2452" y="844"/>
                  <a:pt x="2536" y="1199"/>
                </a:cubicBezTo>
                <a:cubicBezTo>
                  <a:pt x="2569" y="1299"/>
                  <a:pt x="2536" y="1366"/>
                  <a:pt x="2502" y="1466"/>
                </a:cubicBezTo>
                <a:cubicBezTo>
                  <a:pt x="2336" y="1833"/>
                  <a:pt x="2169" y="2267"/>
                  <a:pt x="2002" y="2633"/>
                </a:cubicBezTo>
                <a:cubicBezTo>
                  <a:pt x="1869" y="2934"/>
                  <a:pt x="1902" y="3167"/>
                  <a:pt x="2069" y="3401"/>
                </a:cubicBezTo>
                <a:cubicBezTo>
                  <a:pt x="2202" y="3601"/>
                  <a:pt x="2361" y="3701"/>
                  <a:pt x="2511" y="3701"/>
                </a:cubicBezTo>
                <a:cubicBezTo>
                  <a:pt x="2661" y="3701"/>
                  <a:pt x="2803" y="3601"/>
                  <a:pt x="2903" y="3401"/>
                </a:cubicBezTo>
                <a:cubicBezTo>
                  <a:pt x="3203" y="2867"/>
                  <a:pt x="3203" y="2233"/>
                  <a:pt x="3103" y="1666"/>
                </a:cubicBezTo>
                <a:cubicBezTo>
                  <a:pt x="3070" y="1433"/>
                  <a:pt x="3103" y="1266"/>
                  <a:pt x="3270" y="1099"/>
                </a:cubicBezTo>
                <a:cubicBezTo>
                  <a:pt x="3537" y="765"/>
                  <a:pt x="3870" y="532"/>
                  <a:pt x="4270" y="465"/>
                </a:cubicBezTo>
                <a:cubicBezTo>
                  <a:pt x="4361" y="446"/>
                  <a:pt x="4447" y="436"/>
                  <a:pt x="4528" y="436"/>
                </a:cubicBezTo>
                <a:close/>
                <a:moveTo>
                  <a:pt x="4418" y="0"/>
                </a:moveTo>
                <a:cubicBezTo>
                  <a:pt x="3800" y="0"/>
                  <a:pt x="3302" y="372"/>
                  <a:pt x="2869" y="832"/>
                </a:cubicBezTo>
                <a:cubicBezTo>
                  <a:pt x="2836" y="799"/>
                  <a:pt x="2803" y="799"/>
                  <a:pt x="2803" y="799"/>
                </a:cubicBezTo>
                <a:cubicBezTo>
                  <a:pt x="2545" y="430"/>
                  <a:pt x="2216" y="235"/>
                  <a:pt x="1871" y="235"/>
                </a:cubicBezTo>
                <a:cubicBezTo>
                  <a:pt x="1592" y="235"/>
                  <a:pt x="1304" y="363"/>
                  <a:pt x="1035" y="632"/>
                </a:cubicBezTo>
                <a:cubicBezTo>
                  <a:pt x="835" y="832"/>
                  <a:pt x="668" y="1066"/>
                  <a:pt x="534" y="1333"/>
                </a:cubicBezTo>
                <a:cubicBezTo>
                  <a:pt x="234" y="1900"/>
                  <a:pt x="134" y="2533"/>
                  <a:pt x="67" y="3167"/>
                </a:cubicBezTo>
                <a:cubicBezTo>
                  <a:pt x="1" y="4501"/>
                  <a:pt x="167" y="5802"/>
                  <a:pt x="835" y="6970"/>
                </a:cubicBezTo>
                <a:cubicBezTo>
                  <a:pt x="1235" y="7670"/>
                  <a:pt x="1869" y="8204"/>
                  <a:pt x="2703" y="8404"/>
                </a:cubicBezTo>
                <a:cubicBezTo>
                  <a:pt x="2965" y="8466"/>
                  <a:pt x="3217" y="8496"/>
                  <a:pt x="3460" y="8496"/>
                </a:cubicBezTo>
                <a:cubicBezTo>
                  <a:pt x="4391" y="8496"/>
                  <a:pt x="5184" y="8065"/>
                  <a:pt x="5872" y="7404"/>
                </a:cubicBezTo>
                <a:cubicBezTo>
                  <a:pt x="6872" y="6470"/>
                  <a:pt x="7439" y="5202"/>
                  <a:pt x="7873" y="3901"/>
                </a:cubicBezTo>
                <a:cubicBezTo>
                  <a:pt x="7973" y="3768"/>
                  <a:pt x="7973" y="3501"/>
                  <a:pt x="7973" y="3301"/>
                </a:cubicBezTo>
                <a:cubicBezTo>
                  <a:pt x="7973" y="2393"/>
                  <a:pt x="7369" y="1814"/>
                  <a:pt x="6560" y="1814"/>
                </a:cubicBezTo>
                <a:cubicBezTo>
                  <a:pt x="6477" y="1814"/>
                  <a:pt x="6392" y="1821"/>
                  <a:pt x="6305" y="1833"/>
                </a:cubicBezTo>
                <a:lnTo>
                  <a:pt x="6072" y="1833"/>
                </a:lnTo>
                <a:cubicBezTo>
                  <a:pt x="5972" y="1032"/>
                  <a:pt x="5705" y="332"/>
                  <a:pt x="4871" y="65"/>
                </a:cubicBezTo>
                <a:cubicBezTo>
                  <a:pt x="4713" y="21"/>
                  <a:pt x="4562" y="0"/>
                  <a:pt x="44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a:off x="1040833" y="4542813"/>
            <a:ext cx="861080" cy="808712"/>
          </a:xfrm>
          <a:custGeom>
            <a:rect b="b" l="l" r="r" t="t"/>
            <a:pathLst>
              <a:path extrusionOk="0" h="10146" w="10803">
                <a:moveTo>
                  <a:pt x="6038" y="2483"/>
                </a:moveTo>
                <a:lnTo>
                  <a:pt x="6038" y="2483"/>
                </a:lnTo>
                <a:cubicBezTo>
                  <a:pt x="6205" y="2883"/>
                  <a:pt x="6172" y="3350"/>
                  <a:pt x="5871" y="3617"/>
                </a:cubicBezTo>
                <a:cubicBezTo>
                  <a:pt x="5705" y="3184"/>
                  <a:pt x="5838" y="2850"/>
                  <a:pt x="6038" y="2483"/>
                </a:cubicBezTo>
                <a:close/>
                <a:moveTo>
                  <a:pt x="3203" y="4084"/>
                </a:moveTo>
                <a:cubicBezTo>
                  <a:pt x="3536" y="4151"/>
                  <a:pt x="3837" y="4318"/>
                  <a:pt x="3970" y="4685"/>
                </a:cubicBezTo>
                <a:cubicBezTo>
                  <a:pt x="3703" y="4518"/>
                  <a:pt x="3470" y="4351"/>
                  <a:pt x="3169" y="4184"/>
                </a:cubicBezTo>
                <a:cubicBezTo>
                  <a:pt x="3169" y="4151"/>
                  <a:pt x="3203" y="4151"/>
                  <a:pt x="3203" y="4084"/>
                </a:cubicBezTo>
                <a:close/>
                <a:moveTo>
                  <a:pt x="3992" y="4670"/>
                </a:moveTo>
                <a:cubicBezTo>
                  <a:pt x="4000" y="4670"/>
                  <a:pt x="3992" y="4685"/>
                  <a:pt x="3970" y="4685"/>
                </a:cubicBezTo>
                <a:cubicBezTo>
                  <a:pt x="3981" y="4674"/>
                  <a:pt x="3989" y="4670"/>
                  <a:pt x="3992" y="4670"/>
                </a:cubicBezTo>
                <a:close/>
                <a:moveTo>
                  <a:pt x="8073" y="5352"/>
                </a:moveTo>
                <a:lnTo>
                  <a:pt x="8073" y="5352"/>
                </a:lnTo>
                <a:cubicBezTo>
                  <a:pt x="8340" y="5385"/>
                  <a:pt x="8540" y="5485"/>
                  <a:pt x="8807" y="5519"/>
                </a:cubicBezTo>
                <a:lnTo>
                  <a:pt x="8807" y="5619"/>
                </a:lnTo>
                <a:cubicBezTo>
                  <a:pt x="8747" y="5625"/>
                  <a:pt x="8691" y="5629"/>
                  <a:pt x="8638" y="5629"/>
                </a:cubicBezTo>
                <a:cubicBezTo>
                  <a:pt x="8425" y="5629"/>
                  <a:pt x="8260" y="5565"/>
                  <a:pt x="8073" y="5352"/>
                </a:cubicBezTo>
                <a:close/>
                <a:moveTo>
                  <a:pt x="4268" y="6418"/>
                </a:moveTo>
                <a:cubicBezTo>
                  <a:pt x="4460" y="6418"/>
                  <a:pt x="4594" y="6526"/>
                  <a:pt x="4671" y="6653"/>
                </a:cubicBezTo>
                <a:cubicBezTo>
                  <a:pt x="4737" y="6853"/>
                  <a:pt x="4604" y="7153"/>
                  <a:pt x="4370" y="7220"/>
                </a:cubicBezTo>
                <a:cubicBezTo>
                  <a:pt x="3970" y="7353"/>
                  <a:pt x="3536" y="7387"/>
                  <a:pt x="3136" y="7487"/>
                </a:cubicBezTo>
                <a:cubicBezTo>
                  <a:pt x="3136" y="7420"/>
                  <a:pt x="3069" y="7387"/>
                  <a:pt x="3069" y="7353"/>
                </a:cubicBezTo>
                <a:cubicBezTo>
                  <a:pt x="3303" y="6886"/>
                  <a:pt x="3570" y="6553"/>
                  <a:pt x="4070" y="6453"/>
                </a:cubicBezTo>
                <a:cubicBezTo>
                  <a:pt x="4142" y="6429"/>
                  <a:pt x="4208" y="6418"/>
                  <a:pt x="4268" y="6418"/>
                </a:cubicBezTo>
                <a:close/>
                <a:moveTo>
                  <a:pt x="6839" y="6986"/>
                </a:moveTo>
                <a:cubicBezTo>
                  <a:pt x="6905" y="7053"/>
                  <a:pt x="7072" y="7153"/>
                  <a:pt x="7072" y="7220"/>
                </a:cubicBezTo>
                <a:cubicBezTo>
                  <a:pt x="7072" y="7420"/>
                  <a:pt x="7006" y="7587"/>
                  <a:pt x="6905" y="7820"/>
                </a:cubicBezTo>
                <a:cubicBezTo>
                  <a:pt x="6872" y="7787"/>
                  <a:pt x="6872" y="7787"/>
                  <a:pt x="6839" y="7787"/>
                </a:cubicBezTo>
                <a:cubicBezTo>
                  <a:pt x="6839" y="7553"/>
                  <a:pt x="6739" y="7387"/>
                  <a:pt x="6705" y="7253"/>
                </a:cubicBezTo>
                <a:cubicBezTo>
                  <a:pt x="6705" y="7153"/>
                  <a:pt x="6805" y="7053"/>
                  <a:pt x="6839" y="6986"/>
                </a:cubicBezTo>
                <a:close/>
                <a:moveTo>
                  <a:pt x="3757" y="305"/>
                </a:moveTo>
                <a:cubicBezTo>
                  <a:pt x="4059" y="305"/>
                  <a:pt x="4383" y="405"/>
                  <a:pt x="4704" y="615"/>
                </a:cubicBezTo>
                <a:cubicBezTo>
                  <a:pt x="5171" y="882"/>
                  <a:pt x="5471" y="1316"/>
                  <a:pt x="5705" y="1783"/>
                </a:cubicBezTo>
                <a:cubicBezTo>
                  <a:pt x="5738" y="1816"/>
                  <a:pt x="5705" y="1949"/>
                  <a:pt x="5671" y="2016"/>
                </a:cubicBezTo>
                <a:cubicBezTo>
                  <a:pt x="5371" y="2450"/>
                  <a:pt x="5171" y="2950"/>
                  <a:pt x="5338" y="3484"/>
                </a:cubicBezTo>
                <a:cubicBezTo>
                  <a:pt x="5371" y="3717"/>
                  <a:pt x="5471" y="4017"/>
                  <a:pt x="5705" y="4017"/>
                </a:cubicBezTo>
                <a:cubicBezTo>
                  <a:pt x="5905" y="4017"/>
                  <a:pt x="6138" y="3817"/>
                  <a:pt x="6238" y="3651"/>
                </a:cubicBezTo>
                <a:cubicBezTo>
                  <a:pt x="6572" y="3184"/>
                  <a:pt x="6539" y="2650"/>
                  <a:pt x="6372" y="2149"/>
                </a:cubicBezTo>
                <a:cubicBezTo>
                  <a:pt x="6338" y="2016"/>
                  <a:pt x="6338" y="1949"/>
                  <a:pt x="6472" y="1849"/>
                </a:cubicBezTo>
                <a:cubicBezTo>
                  <a:pt x="6919" y="1533"/>
                  <a:pt x="7433" y="1381"/>
                  <a:pt x="7937" y="1381"/>
                </a:cubicBezTo>
                <a:cubicBezTo>
                  <a:pt x="8973" y="1381"/>
                  <a:pt x="9961" y="2027"/>
                  <a:pt x="10208" y="3217"/>
                </a:cubicBezTo>
                <a:cubicBezTo>
                  <a:pt x="10375" y="4051"/>
                  <a:pt x="10041" y="4685"/>
                  <a:pt x="9407" y="5185"/>
                </a:cubicBezTo>
                <a:cubicBezTo>
                  <a:pt x="9391" y="5202"/>
                  <a:pt x="9349" y="5210"/>
                  <a:pt x="9303" y="5210"/>
                </a:cubicBezTo>
                <a:cubicBezTo>
                  <a:pt x="9257" y="5210"/>
                  <a:pt x="9207" y="5202"/>
                  <a:pt x="9174" y="5185"/>
                </a:cubicBezTo>
                <a:cubicBezTo>
                  <a:pt x="8807" y="4985"/>
                  <a:pt x="8373" y="4851"/>
                  <a:pt x="7906" y="4851"/>
                </a:cubicBezTo>
                <a:cubicBezTo>
                  <a:pt x="7573" y="4851"/>
                  <a:pt x="7473" y="5052"/>
                  <a:pt x="7573" y="5385"/>
                </a:cubicBezTo>
                <a:cubicBezTo>
                  <a:pt x="7739" y="5785"/>
                  <a:pt x="8040" y="5885"/>
                  <a:pt x="8407" y="5952"/>
                </a:cubicBezTo>
                <a:cubicBezTo>
                  <a:pt x="8444" y="5957"/>
                  <a:pt x="8480" y="5959"/>
                  <a:pt x="8515" y="5959"/>
                </a:cubicBezTo>
                <a:cubicBezTo>
                  <a:pt x="8731" y="5959"/>
                  <a:pt x="8911" y="5881"/>
                  <a:pt x="9140" y="5852"/>
                </a:cubicBezTo>
                <a:cubicBezTo>
                  <a:pt x="9174" y="5841"/>
                  <a:pt x="9211" y="5834"/>
                  <a:pt x="9249" y="5834"/>
                </a:cubicBezTo>
                <a:cubicBezTo>
                  <a:pt x="9326" y="5834"/>
                  <a:pt x="9407" y="5863"/>
                  <a:pt x="9474" y="5952"/>
                </a:cubicBezTo>
                <a:cubicBezTo>
                  <a:pt x="10308" y="6853"/>
                  <a:pt x="10141" y="8554"/>
                  <a:pt x="9140" y="9321"/>
                </a:cubicBezTo>
                <a:cubicBezTo>
                  <a:pt x="8883" y="9503"/>
                  <a:pt x="8626" y="9595"/>
                  <a:pt x="8375" y="9595"/>
                </a:cubicBezTo>
                <a:cubicBezTo>
                  <a:pt x="8073" y="9595"/>
                  <a:pt x="7779" y="9461"/>
                  <a:pt x="7506" y="9188"/>
                </a:cubicBezTo>
                <a:cubicBezTo>
                  <a:pt x="7372" y="9054"/>
                  <a:pt x="7306" y="8954"/>
                  <a:pt x="7206" y="8821"/>
                </a:cubicBezTo>
                <a:cubicBezTo>
                  <a:pt x="6972" y="8354"/>
                  <a:pt x="6972" y="8321"/>
                  <a:pt x="7239" y="7887"/>
                </a:cubicBezTo>
                <a:cubicBezTo>
                  <a:pt x="7372" y="7720"/>
                  <a:pt x="7506" y="7520"/>
                  <a:pt x="7539" y="7320"/>
                </a:cubicBezTo>
                <a:cubicBezTo>
                  <a:pt x="7673" y="7020"/>
                  <a:pt x="7506" y="6719"/>
                  <a:pt x="7239" y="6553"/>
                </a:cubicBezTo>
                <a:cubicBezTo>
                  <a:pt x="7111" y="6510"/>
                  <a:pt x="6983" y="6453"/>
                  <a:pt x="6855" y="6453"/>
                </a:cubicBezTo>
                <a:cubicBezTo>
                  <a:pt x="6783" y="6453"/>
                  <a:pt x="6711" y="6471"/>
                  <a:pt x="6639" y="6519"/>
                </a:cubicBezTo>
                <a:cubicBezTo>
                  <a:pt x="6405" y="6653"/>
                  <a:pt x="6338" y="6819"/>
                  <a:pt x="6338" y="7053"/>
                </a:cubicBezTo>
                <a:cubicBezTo>
                  <a:pt x="6372" y="7353"/>
                  <a:pt x="6405" y="7687"/>
                  <a:pt x="6472" y="7987"/>
                </a:cubicBezTo>
                <a:cubicBezTo>
                  <a:pt x="6472" y="8054"/>
                  <a:pt x="6472" y="8220"/>
                  <a:pt x="6405" y="8287"/>
                </a:cubicBezTo>
                <a:cubicBezTo>
                  <a:pt x="5971" y="8721"/>
                  <a:pt x="5504" y="9121"/>
                  <a:pt x="4837" y="9221"/>
                </a:cubicBezTo>
                <a:cubicBezTo>
                  <a:pt x="4697" y="9255"/>
                  <a:pt x="4559" y="9271"/>
                  <a:pt x="4427" y="9271"/>
                </a:cubicBezTo>
                <a:cubicBezTo>
                  <a:pt x="3653" y="9271"/>
                  <a:pt x="3060" y="8709"/>
                  <a:pt x="3003" y="7854"/>
                </a:cubicBezTo>
                <a:cubicBezTo>
                  <a:pt x="3403" y="7854"/>
                  <a:pt x="3837" y="7854"/>
                  <a:pt x="4170" y="7687"/>
                </a:cubicBezTo>
                <a:cubicBezTo>
                  <a:pt x="4537" y="7653"/>
                  <a:pt x="4837" y="7453"/>
                  <a:pt x="5004" y="7120"/>
                </a:cubicBezTo>
                <a:cubicBezTo>
                  <a:pt x="5304" y="6553"/>
                  <a:pt x="4971" y="5986"/>
                  <a:pt x="4337" y="5952"/>
                </a:cubicBezTo>
                <a:cubicBezTo>
                  <a:pt x="4292" y="5948"/>
                  <a:pt x="4247" y="5945"/>
                  <a:pt x="4201" y="5945"/>
                </a:cubicBezTo>
                <a:cubicBezTo>
                  <a:pt x="3581" y="5945"/>
                  <a:pt x="2982" y="6367"/>
                  <a:pt x="2702" y="7020"/>
                </a:cubicBezTo>
                <a:cubicBezTo>
                  <a:pt x="2652" y="7170"/>
                  <a:pt x="2565" y="7245"/>
                  <a:pt x="2440" y="7245"/>
                </a:cubicBezTo>
                <a:cubicBezTo>
                  <a:pt x="2398" y="7245"/>
                  <a:pt x="2352" y="7236"/>
                  <a:pt x="2302" y="7220"/>
                </a:cubicBezTo>
                <a:cubicBezTo>
                  <a:pt x="1668" y="7053"/>
                  <a:pt x="1168" y="6786"/>
                  <a:pt x="834" y="6219"/>
                </a:cubicBezTo>
                <a:cubicBezTo>
                  <a:pt x="534" y="5719"/>
                  <a:pt x="568" y="5152"/>
                  <a:pt x="1001" y="4685"/>
                </a:cubicBezTo>
                <a:cubicBezTo>
                  <a:pt x="1335" y="4318"/>
                  <a:pt x="1802" y="4118"/>
                  <a:pt x="2302" y="3984"/>
                </a:cubicBezTo>
                <a:cubicBezTo>
                  <a:pt x="2326" y="3976"/>
                  <a:pt x="2349" y="3972"/>
                  <a:pt x="2373" y="3972"/>
                </a:cubicBezTo>
                <a:cubicBezTo>
                  <a:pt x="2451" y="3972"/>
                  <a:pt x="2534" y="4016"/>
                  <a:pt x="2636" y="4118"/>
                </a:cubicBezTo>
                <a:cubicBezTo>
                  <a:pt x="2903" y="4384"/>
                  <a:pt x="3303" y="4651"/>
                  <a:pt x="3636" y="4951"/>
                </a:cubicBezTo>
                <a:cubicBezTo>
                  <a:pt x="3670" y="4985"/>
                  <a:pt x="3803" y="5018"/>
                  <a:pt x="3870" y="5018"/>
                </a:cubicBezTo>
                <a:cubicBezTo>
                  <a:pt x="3932" y="5033"/>
                  <a:pt x="3990" y="5039"/>
                  <a:pt x="4042" y="5039"/>
                </a:cubicBezTo>
                <a:cubicBezTo>
                  <a:pt x="4354" y="5039"/>
                  <a:pt x="4485" y="4799"/>
                  <a:pt x="4370" y="4484"/>
                </a:cubicBezTo>
                <a:cubicBezTo>
                  <a:pt x="4204" y="3984"/>
                  <a:pt x="3636" y="3517"/>
                  <a:pt x="2969" y="3517"/>
                </a:cubicBezTo>
                <a:cubicBezTo>
                  <a:pt x="2736" y="3517"/>
                  <a:pt x="2669" y="3450"/>
                  <a:pt x="2569" y="3284"/>
                </a:cubicBezTo>
                <a:cubicBezTo>
                  <a:pt x="2336" y="2683"/>
                  <a:pt x="2202" y="2049"/>
                  <a:pt x="2402" y="1449"/>
                </a:cubicBezTo>
                <a:cubicBezTo>
                  <a:pt x="2625" y="713"/>
                  <a:pt x="3147" y="305"/>
                  <a:pt x="3757" y="305"/>
                </a:cubicBezTo>
                <a:close/>
                <a:moveTo>
                  <a:pt x="3895" y="1"/>
                </a:moveTo>
                <a:cubicBezTo>
                  <a:pt x="3078" y="1"/>
                  <a:pt x="2357" y="527"/>
                  <a:pt x="2069" y="1416"/>
                </a:cubicBezTo>
                <a:cubicBezTo>
                  <a:pt x="1969" y="1949"/>
                  <a:pt x="1969" y="2483"/>
                  <a:pt x="2069" y="3017"/>
                </a:cubicBezTo>
                <a:cubicBezTo>
                  <a:pt x="2169" y="3217"/>
                  <a:pt x="2235" y="3417"/>
                  <a:pt x="2302" y="3617"/>
                </a:cubicBezTo>
                <a:cubicBezTo>
                  <a:pt x="1869" y="3817"/>
                  <a:pt x="1468" y="3984"/>
                  <a:pt x="1068" y="4218"/>
                </a:cubicBezTo>
                <a:cubicBezTo>
                  <a:pt x="67" y="4918"/>
                  <a:pt x="1" y="6152"/>
                  <a:pt x="868" y="7020"/>
                </a:cubicBezTo>
                <a:cubicBezTo>
                  <a:pt x="1335" y="7487"/>
                  <a:pt x="1902" y="7687"/>
                  <a:pt x="2569" y="7820"/>
                </a:cubicBezTo>
                <a:cubicBezTo>
                  <a:pt x="2569" y="7887"/>
                  <a:pt x="2569" y="7954"/>
                  <a:pt x="2536" y="8020"/>
                </a:cubicBezTo>
                <a:cubicBezTo>
                  <a:pt x="2636" y="9021"/>
                  <a:pt x="3470" y="9755"/>
                  <a:pt x="4470" y="9755"/>
                </a:cubicBezTo>
                <a:cubicBezTo>
                  <a:pt x="5238" y="9755"/>
                  <a:pt x="5871" y="9421"/>
                  <a:pt x="6405" y="8921"/>
                </a:cubicBezTo>
                <a:cubicBezTo>
                  <a:pt x="6505" y="8888"/>
                  <a:pt x="6539" y="8821"/>
                  <a:pt x="6639" y="8754"/>
                </a:cubicBezTo>
                <a:cubicBezTo>
                  <a:pt x="6739" y="8988"/>
                  <a:pt x="6839" y="9154"/>
                  <a:pt x="6972" y="9321"/>
                </a:cubicBezTo>
                <a:cubicBezTo>
                  <a:pt x="7343" y="9869"/>
                  <a:pt x="7864" y="10145"/>
                  <a:pt x="8396" y="10145"/>
                </a:cubicBezTo>
                <a:cubicBezTo>
                  <a:pt x="8868" y="10145"/>
                  <a:pt x="9349" y="9927"/>
                  <a:pt x="9741" y="9488"/>
                </a:cubicBezTo>
                <a:cubicBezTo>
                  <a:pt x="10341" y="8754"/>
                  <a:pt x="10541" y="7920"/>
                  <a:pt x="10375" y="7020"/>
                </a:cubicBezTo>
                <a:cubicBezTo>
                  <a:pt x="10308" y="6486"/>
                  <a:pt x="10041" y="6052"/>
                  <a:pt x="9707" y="5685"/>
                </a:cubicBezTo>
                <a:cubicBezTo>
                  <a:pt x="10408" y="5052"/>
                  <a:pt x="10742" y="4518"/>
                  <a:pt x="10742" y="3851"/>
                </a:cubicBezTo>
                <a:cubicBezTo>
                  <a:pt x="10803" y="2283"/>
                  <a:pt x="9533" y="1055"/>
                  <a:pt x="7975" y="1055"/>
                </a:cubicBezTo>
                <a:cubicBezTo>
                  <a:pt x="7843" y="1055"/>
                  <a:pt x="7709" y="1064"/>
                  <a:pt x="7573" y="1082"/>
                </a:cubicBezTo>
                <a:cubicBezTo>
                  <a:pt x="7072" y="1182"/>
                  <a:pt x="6572" y="1382"/>
                  <a:pt x="6172" y="1682"/>
                </a:cubicBezTo>
                <a:cubicBezTo>
                  <a:pt x="6138" y="1582"/>
                  <a:pt x="6038" y="1482"/>
                  <a:pt x="6005" y="1382"/>
                </a:cubicBezTo>
                <a:cubicBezTo>
                  <a:pt x="5705" y="915"/>
                  <a:pt x="5371" y="515"/>
                  <a:pt x="4871" y="248"/>
                </a:cubicBezTo>
                <a:cubicBezTo>
                  <a:pt x="4544" y="80"/>
                  <a:pt x="4212" y="1"/>
                  <a:pt x="38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75" name="Shape 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76" name="Shape 76"/>
        <p:cNvGrpSpPr/>
        <p:nvPr/>
      </p:nvGrpSpPr>
      <p:grpSpPr>
        <a:xfrm>
          <a:off x="0" y="0"/>
          <a:ext cx="0" cy="0"/>
          <a:chOff x="0" y="0"/>
          <a:chExt cx="0" cy="0"/>
        </a:xfrm>
      </p:grpSpPr>
      <p:sp>
        <p:nvSpPr>
          <p:cNvPr id="77" name="Google Shape;77;p13"/>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78" name="Google Shape;78;p13"/>
          <p:cNvGrpSpPr/>
          <p:nvPr/>
        </p:nvGrpSpPr>
        <p:grpSpPr>
          <a:xfrm rot="-193848">
            <a:off x="95699" y="3980980"/>
            <a:ext cx="663930" cy="1459028"/>
            <a:chOff x="1689025" y="479875"/>
            <a:chExt cx="391400" cy="860075"/>
          </a:xfrm>
        </p:grpSpPr>
        <p:sp>
          <p:nvSpPr>
            <p:cNvPr id="79" name="Google Shape;79;p13"/>
            <p:cNvSpPr/>
            <p:nvPr/>
          </p:nvSpPr>
          <p:spPr>
            <a:xfrm>
              <a:off x="1735150" y="794275"/>
              <a:ext cx="345275" cy="545675"/>
            </a:xfrm>
            <a:custGeom>
              <a:rect b="b" l="l" r="r" t="t"/>
              <a:pathLst>
                <a:path extrusionOk="0" h="21827" w="13811">
                  <a:moveTo>
                    <a:pt x="3080" y="3794"/>
                  </a:moveTo>
                  <a:cubicBezTo>
                    <a:pt x="3337" y="4586"/>
                    <a:pt x="3374" y="5550"/>
                    <a:pt x="3398" y="6377"/>
                  </a:cubicBezTo>
                  <a:lnTo>
                    <a:pt x="3398" y="6377"/>
                  </a:lnTo>
                  <a:cubicBezTo>
                    <a:pt x="3361" y="5984"/>
                    <a:pt x="3316" y="5593"/>
                    <a:pt x="3244" y="5206"/>
                  </a:cubicBezTo>
                  <a:cubicBezTo>
                    <a:pt x="3183" y="4784"/>
                    <a:pt x="3094" y="4284"/>
                    <a:pt x="3080" y="3794"/>
                  </a:cubicBezTo>
                  <a:close/>
                  <a:moveTo>
                    <a:pt x="11374" y="7895"/>
                  </a:moveTo>
                  <a:cubicBezTo>
                    <a:pt x="11940" y="9171"/>
                    <a:pt x="12421" y="10531"/>
                    <a:pt x="12597" y="11859"/>
                  </a:cubicBezTo>
                  <a:cubicBezTo>
                    <a:pt x="12681" y="12625"/>
                    <a:pt x="12715" y="13478"/>
                    <a:pt x="12671" y="14350"/>
                  </a:cubicBezTo>
                  <a:lnTo>
                    <a:pt x="12671" y="14350"/>
                  </a:lnTo>
                  <a:cubicBezTo>
                    <a:pt x="12649" y="14007"/>
                    <a:pt x="12623" y="13677"/>
                    <a:pt x="12597" y="13366"/>
                  </a:cubicBezTo>
                  <a:cubicBezTo>
                    <a:pt x="12443" y="11492"/>
                    <a:pt x="12030" y="9652"/>
                    <a:pt x="11374" y="7895"/>
                  </a:cubicBezTo>
                  <a:close/>
                  <a:moveTo>
                    <a:pt x="6943" y="752"/>
                  </a:moveTo>
                  <a:cubicBezTo>
                    <a:pt x="7586" y="752"/>
                    <a:pt x="8241" y="804"/>
                    <a:pt x="8872" y="958"/>
                  </a:cubicBezTo>
                  <a:cubicBezTo>
                    <a:pt x="8906" y="967"/>
                    <a:pt x="8935" y="977"/>
                    <a:pt x="8959" y="988"/>
                  </a:cubicBezTo>
                  <a:lnTo>
                    <a:pt x="8959" y="988"/>
                  </a:lnTo>
                  <a:cubicBezTo>
                    <a:pt x="8654" y="1071"/>
                    <a:pt x="8290" y="1140"/>
                    <a:pt x="8161" y="1168"/>
                  </a:cubicBezTo>
                  <a:cubicBezTo>
                    <a:pt x="8098" y="1168"/>
                    <a:pt x="7387" y="1377"/>
                    <a:pt x="7512" y="1565"/>
                  </a:cubicBezTo>
                  <a:cubicBezTo>
                    <a:pt x="7648" y="1769"/>
                    <a:pt x="7771" y="1985"/>
                    <a:pt x="7890" y="2202"/>
                  </a:cubicBezTo>
                  <a:lnTo>
                    <a:pt x="7890" y="2202"/>
                  </a:lnTo>
                  <a:cubicBezTo>
                    <a:pt x="7587" y="2778"/>
                    <a:pt x="8236" y="3852"/>
                    <a:pt x="8454" y="4327"/>
                  </a:cubicBezTo>
                  <a:cubicBezTo>
                    <a:pt x="8998" y="5561"/>
                    <a:pt x="9688" y="6691"/>
                    <a:pt x="10190" y="7947"/>
                  </a:cubicBezTo>
                  <a:cubicBezTo>
                    <a:pt x="11257" y="10625"/>
                    <a:pt x="11571" y="13533"/>
                    <a:pt x="11592" y="16421"/>
                  </a:cubicBezTo>
                  <a:cubicBezTo>
                    <a:pt x="11592" y="17187"/>
                    <a:pt x="11433" y="18487"/>
                    <a:pt x="11037" y="19547"/>
                  </a:cubicBezTo>
                  <a:lnTo>
                    <a:pt x="11037" y="19547"/>
                  </a:lnTo>
                  <a:cubicBezTo>
                    <a:pt x="11000" y="19594"/>
                    <a:pt x="10962" y="19640"/>
                    <a:pt x="10923" y="19685"/>
                  </a:cubicBezTo>
                  <a:cubicBezTo>
                    <a:pt x="10580" y="20077"/>
                    <a:pt x="10207" y="20235"/>
                    <a:pt x="9830" y="20235"/>
                  </a:cubicBezTo>
                  <a:cubicBezTo>
                    <a:pt x="8759" y="20235"/>
                    <a:pt x="7656" y="18957"/>
                    <a:pt x="7115" y="18137"/>
                  </a:cubicBezTo>
                  <a:cubicBezTo>
                    <a:pt x="6233" y="16805"/>
                    <a:pt x="5673" y="15232"/>
                    <a:pt x="5159" y="13713"/>
                  </a:cubicBezTo>
                  <a:lnTo>
                    <a:pt x="5159" y="13713"/>
                  </a:lnTo>
                  <a:cubicBezTo>
                    <a:pt x="5095" y="13360"/>
                    <a:pt x="5036" y="13007"/>
                    <a:pt x="4980" y="12655"/>
                  </a:cubicBezTo>
                  <a:cubicBezTo>
                    <a:pt x="4687" y="10730"/>
                    <a:pt x="4646" y="8826"/>
                    <a:pt x="4541" y="6922"/>
                  </a:cubicBezTo>
                  <a:cubicBezTo>
                    <a:pt x="4478" y="5561"/>
                    <a:pt x="4562" y="3469"/>
                    <a:pt x="3558" y="2360"/>
                  </a:cubicBezTo>
                  <a:cubicBezTo>
                    <a:pt x="3533" y="2335"/>
                    <a:pt x="3496" y="2319"/>
                    <a:pt x="3451" y="2311"/>
                  </a:cubicBezTo>
                  <a:lnTo>
                    <a:pt x="3451" y="2311"/>
                  </a:lnTo>
                  <a:cubicBezTo>
                    <a:pt x="3531" y="2177"/>
                    <a:pt x="3427" y="2135"/>
                    <a:pt x="3267" y="2135"/>
                  </a:cubicBezTo>
                  <a:cubicBezTo>
                    <a:pt x="3026" y="2135"/>
                    <a:pt x="2656" y="2231"/>
                    <a:pt x="2595" y="2256"/>
                  </a:cubicBezTo>
                  <a:cubicBezTo>
                    <a:pt x="2361" y="2372"/>
                    <a:pt x="2144" y="2420"/>
                    <a:pt x="1960" y="2420"/>
                  </a:cubicBezTo>
                  <a:cubicBezTo>
                    <a:pt x="1385" y="2420"/>
                    <a:pt x="1135" y="1955"/>
                    <a:pt x="1737" y="1670"/>
                  </a:cubicBezTo>
                  <a:cubicBezTo>
                    <a:pt x="2177" y="1419"/>
                    <a:pt x="2700" y="1314"/>
                    <a:pt x="3202" y="1188"/>
                  </a:cubicBezTo>
                  <a:cubicBezTo>
                    <a:pt x="4185" y="937"/>
                    <a:pt x="5231" y="812"/>
                    <a:pt x="6257" y="770"/>
                  </a:cubicBezTo>
                  <a:cubicBezTo>
                    <a:pt x="6483" y="759"/>
                    <a:pt x="6712" y="752"/>
                    <a:pt x="6943" y="752"/>
                  </a:cubicBezTo>
                  <a:close/>
                  <a:moveTo>
                    <a:pt x="7487" y="20143"/>
                  </a:moveTo>
                  <a:cubicBezTo>
                    <a:pt x="8026" y="20531"/>
                    <a:pt x="8635" y="20765"/>
                    <a:pt x="9324" y="20765"/>
                  </a:cubicBezTo>
                  <a:cubicBezTo>
                    <a:pt x="9681" y="20765"/>
                    <a:pt x="10060" y="20702"/>
                    <a:pt x="10462" y="20564"/>
                  </a:cubicBezTo>
                  <a:cubicBezTo>
                    <a:pt x="10485" y="20556"/>
                    <a:pt x="10508" y="20548"/>
                    <a:pt x="10531" y="20540"/>
                  </a:cubicBezTo>
                  <a:lnTo>
                    <a:pt x="10531" y="20540"/>
                  </a:lnTo>
                  <a:cubicBezTo>
                    <a:pt x="10217" y="20979"/>
                    <a:pt x="9822" y="21263"/>
                    <a:pt x="9335" y="21263"/>
                  </a:cubicBezTo>
                  <a:cubicBezTo>
                    <a:pt x="8938" y="21263"/>
                    <a:pt x="8479" y="21074"/>
                    <a:pt x="7951" y="20626"/>
                  </a:cubicBezTo>
                  <a:cubicBezTo>
                    <a:pt x="7783" y="20483"/>
                    <a:pt x="7629" y="20320"/>
                    <a:pt x="7487" y="20143"/>
                  </a:cubicBezTo>
                  <a:close/>
                  <a:moveTo>
                    <a:pt x="7868" y="1"/>
                  </a:moveTo>
                  <a:cubicBezTo>
                    <a:pt x="7267" y="1"/>
                    <a:pt x="6671" y="33"/>
                    <a:pt x="6110" y="59"/>
                  </a:cubicBezTo>
                  <a:cubicBezTo>
                    <a:pt x="5066" y="135"/>
                    <a:pt x="3695" y="228"/>
                    <a:pt x="2777" y="854"/>
                  </a:cubicBezTo>
                  <a:lnTo>
                    <a:pt x="2777" y="854"/>
                  </a:lnTo>
                  <a:cubicBezTo>
                    <a:pt x="1772" y="1107"/>
                    <a:pt x="797" y="1498"/>
                    <a:pt x="84" y="2151"/>
                  </a:cubicBezTo>
                  <a:cubicBezTo>
                    <a:pt x="42" y="2214"/>
                    <a:pt x="0" y="2297"/>
                    <a:pt x="63" y="2318"/>
                  </a:cubicBezTo>
                  <a:cubicBezTo>
                    <a:pt x="564" y="2732"/>
                    <a:pt x="1109" y="2908"/>
                    <a:pt x="1671" y="2908"/>
                  </a:cubicBezTo>
                  <a:cubicBezTo>
                    <a:pt x="1835" y="2908"/>
                    <a:pt x="2000" y="2893"/>
                    <a:pt x="2166" y="2864"/>
                  </a:cubicBezTo>
                  <a:lnTo>
                    <a:pt x="2166" y="2864"/>
                  </a:lnTo>
                  <a:cubicBezTo>
                    <a:pt x="1565" y="4312"/>
                    <a:pt x="2291" y="6367"/>
                    <a:pt x="2386" y="7842"/>
                  </a:cubicBezTo>
                  <a:cubicBezTo>
                    <a:pt x="2542" y="9954"/>
                    <a:pt x="3338" y="12030"/>
                    <a:pt x="4040" y="14051"/>
                  </a:cubicBezTo>
                  <a:lnTo>
                    <a:pt x="4040" y="14051"/>
                  </a:lnTo>
                  <a:cubicBezTo>
                    <a:pt x="4400" y="16072"/>
                    <a:pt x="4995" y="18045"/>
                    <a:pt x="5964" y="19831"/>
                  </a:cubicBezTo>
                  <a:cubicBezTo>
                    <a:pt x="6572" y="20915"/>
                    <a:pt x="7596" y="21826"/>
                    <a:pt x="8829" y="21826"/>
                  </a:cubicBezTo>
                  <a:cubicBezTo>
                    <a:pt x="8953" y="21826"/>
                    <a:pt x="9079" y="21817"/>
                    <a:pt x="9207" y="21798"/>
                  </a:cubicBezTo>
                  <a:cubicBezTo>
                    <a:pt x="10840" y="21538"/>
                    <a:pt x="11745" y="20555"/>
                    <a:pt x="12226" y="19282"/>
                  </a:cubicBezTo>
                  <a:lnTo>
                    <a:pt x="12226" y="19282"/>
                  </a:lnTo>
                  <a:cubicBezTo>
                    <a:pt x="13446" y="17701"/>
                    <a:pt x="13692" y="15196"/>
                    <a:pt x="13768" y="13387"/>
                  </a:cubicBezTo>
                  <a:cubicBezTo>
                    <a:pt x="13810" y="11504"/>
                    <a:pt x="13371" y="9893"/>
                    <a:pt x="12659" y="8177"/>
                  </a:cubicBezTo>
                  <a:cubicBezTo>
                    <a:pt x="12178" y="6942"/>
                    <a:pt x="11655" y="5708"/>
                    <a:pt x="10860" y="4641"/>
                  </a:cubicBezTo>
                  <a:cubicBezTo>
                    <a:pt x="10223" y="3792"/>
                    <a:pt x="9676" y="2918"/>
                    <a:pt x="9108" y="2028"/>
                  </a:cubicBezTo>
                  <a:lnTo>
                    <a:pt x="9108" y="2028"/>
                  </a:lnTo>
                  <a:cubicBezTo>
                    <a:pt x="9398" y="1621"/>
                    <a:pt x="10040" y="1252"/>
                    <a:pt x="10295" y="937"/>
                  </a:cubicBezTo>
                  <a:cubicBezTo>
                    <a:pt x="10316" y="875"/>
                    <a:pt x="10400" y="791"/>
                    <a:pt x="10316" y="770"/>
                  </a:cubicBezTo>
                  <a:cubicBezTo>
                    <a:pt x="10314" y="769"/>
                    <a:pt x="10312" y="768"/>
                    <a:pt x="10310" y="767"/>
                  </a:cubicBezTo>
                  <a:lnTo>
                    <a:pt x="10310" y="767"/>
                  </a:lnTo>
                  <a:cubicBezTo>
                    <a:pt x="10378" y="697"/>
                    <a:pt x="10443" y="622"/>
                    <a:pt x="10504" y="540"/>
                  </a:cubicBezTo>
                  <a:cubicBezTo>
                    <a:pt x="10567" y="435"/>
                    <a:pt x="10546" y="372"/>
                    <a:pt x="10441" y="331"/>
                  </a:cubicBezTo>
                  <a:cubicBezTo>
                    <a:pt x="9634" y="70"/>
                    <a:pt x="8746" y="1"/>
                    <a:pt x="7868" y="1"/>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1849125" y="1103200"/>
              <a:ext cx="197575" cy="63250"/>
            </a:xfrm>
            <a:custGeom>
              <a:rect b="b" l="l" r="r" t="t"/>
              <a:pathLst>
                <a:path extrusionOk="0" h="2530" w="7903">
                  <a:moveTo>
                    <a:pt x="5796" y="1"/>
                  </a:moveTo>
                  <a:cubicBezTo>
                    <a:pt x="5551" y="1"/>
                    <a:pt x="5285" y="60"/>
                    <a:pt x="5066" y="151"/>
                  </a:cubicBezTo>
                  <a:cubicBezTo>
                    <a:pt x="4794" y="256"/>
                    <a:pt x="4480" y="423"/>
                    <a:pt x="4271" y="653"/>
                  </a:cubicBezTo>
                  <a:cubicBezTo>
                    <a:pt x="4024" y="912"/>
                    <a:pt x="4024" y="1074"/>
                    <a:pt x="3980" y="1074"/>
                  </a:cubicBezTo>
                  <a:cubicBezTo>
                    <a:pt x="3942" y="1074"/>
                    <a:pt x="3871" y="955"/>
                    <a:pt x="3581" y="674"/>
                  </a:cubicBezTo>
                  <a:cubicBezTo>
                    <a:pt x="3298" y="396"/>
                    <a:pt x="3007" y="282"/>
                    <a:pt x="2718" y="282"/>
                  </a:cubicBezTo>
                  <a:cubicBezTo>
                    <a:pt x="1681" y="282"/>
                    <a:pt x="664" y="1752"/>
                    <a:pt x="107" y="2390"/>
                  </a:cubicBezTo>
                  <a:cubicBezTo>
                    <a:pt x="0" y="2489"/>
                    <a:pt x="104" y="2529"/>
                    <a:pt x="282" y="2529"/>
                  </a:cubicBezTo>
                  <a:cubicBezTo>
                    <a:pt x="556" y="2529"/>
                    <a:pt x="1006" y="2433"/>
                    <a:pt x="1133" y="2306"/>
                  </a:cubicBezTo>
                  <a:cubicBezTo>
                    <a:pt x="1405" y="1951"/>
                    <a:pt x="1656" y="1616"/>
                    <a:pt x="1928" y="1260"/>
                  </a:cubicBezTo>
                  <a:cubicBezTo>
                    <a:pt x="2090" y="1049"/>
                    <a:pt x="2206" y="970"/>
                    <a:pt x="2313" y="970"/>
                  </a:cubicBezTo>
                  <a:cubicBezTo>
                    <a:pt x="2481" y="970"/>
                    <a:pt x="2630" y="1165"/>
                    <a:pt x="2911" y="1344"/>
                  </a:cubicBezTo>
                  <a:cubicBezTo>
                    <a:pt x="3165" y="1501"/>
                    <a:pt x="3509" y="1567"/>
                    <a:pt x="3843" y="1567"/>
                  </a:cubicBezTo>
                  <a:cubicBezTo>
                    <a:pt x="4088" y="1567"/>
                    <a:pt x="4328" y="1531"/>
                    <a:pt x="4522" y="1469"/>
                  </a:cubicBezTo>
                  <a:cubicBezTo>
                    <a:pt x="5004" y="1302"/>
                    <a:pt x="5045" y="1135"/>
                    <a:pt x="5213" y="674"/>
                  </a:cubicBezTo>
                  <a:cubicBezTo>
                    <a:pt x="5244" y="580"/>
                    <a:pt x="5314" y="545"/>
                    <a:pt x="5406" y="545"/>
                  </a:cubicBezTo>
                  <a:cubicBezTo>
                    <a:pt x="5683" y="545"/>
                    <a:pt x="6159" y="868"/>
                    <a:pt x="6364" y="883"/>
                  </a:cubicBezTo>
                  <a:cubicBezTo>
                    <a:pt x="6461" y="894"/>
                    <a:pt x="6550" y="899"/>
                    <a:pt x="6634" y="899"/>
                  </a:cubicBezTo>
                  <a:cubicBezTo>
                    <a:pt x="6877" y="899"/>
                    <a:pt x="7083" y="856"/>
                    <a:pt x="7347" y="779"/>
                  </a:cubicBezTo>
                  <a:cubicBezTo>
                    <a:pt x="7862" y="613"/>
                    <a:pt x="7902" y="341"/>
                    <a:pt x="7572" y="341"/>
                  </a:cubicBezTo>
                  <a:cubicBezTo>
                    <a:pt x="7486" y="341"/>
                    <a:pt x="7376" y="359"/>
                    <a:pt x="7242" y="402"/>
                  </a:cubicBezTo>
                  <a:cubicBezTo>
                    <a:pt x="7210" y="412"/>
                    <a:pt x="7174" y="417"/>
                    <a:pt x="7136" y="417"/>
                  </a:cubicBezTo>
                  <a:cubicBezTo>
                    <a:pt x="6787" y="417"/>
                    <a:pt x="6243" y="24"/>
                    <a:pt x="5903" y="5"/>
                  </a:cubicBezTo>
                  <a:cubicBezTo>
                    <a:pt x="5868" y="2"/>
                    <a:pt x="5832" y="1"/>
                    <a:pt x="5796" y="1"/>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1784175" y="674900"/>
              <a:ext cx="82150" cy="49750"/>
            </a:xfrm>
            <a:custGeom>
              <a:rect b="b" l="l" r="r" t="t"/>
              <a:pathLst>
                <a:path extrusionOk="0" h="1990" w="3286">
                  <a:moveTo>
                    <a:pt x="1603" y="420"/>
                  </a:moveTo>
                  <a:cubicBezTo>
                    <a:pt x="1603" y="420"/>
                    <a:pt x="1602" y="421"/>
                    <a:pt x="1598" y="423"/>
                  </a:cubicBezTo>
                  <a:lnTo>
                    <a:pt x="1598" y="423"/>
                  </a:lnTo>
                  <a:cubicBezTo>
                    <a:pt x="1602" y="421"/>
                    <a:pt x="1603" y="420"/>
                    <a:pt x="1603" y="420"/>
                  </a:cubicBezTo>
                  <a:close/>
                  <a:moveTo>
                    <a:pt x="1531" y="494"/>
                  </a:moveTo>
                  <a:cubicBezTo>
                    <a:pt x="1555" y="498"/>
                    <a:pt x="1578" y="502"/>
                    <a:pt x="1597" y="502"/>
                  </a:cubicBezTo>
                  <a:cubicBezTo>
                    <a:pt x="1973" y="607"/>
                    <a:pt x="2099" y="942"/>
                    <a:pt x="2099" y="1277"/>
                  </a:cubicBezTo>
                  <a:cubicBezTo>
                    <a:pt x="2099" y="1325"/>
                    <a:pt x="2092" y="1409"/>
                    <a:pt x="2069" y="1487"/>
                  </a:cubicBezTo>
                  <a:lnTo>
                    <a:pt x="2069" y="1487"/>
                  </a:lnTo>
                  <a:cubicBezTo>
                    <a:pt x="2037" y="1480"/>
                    <a:pt x="2003" y="1472"/>
                    <a:pt x="1973" y="1465"/>
                  </a:cubicBezTo>
                  <a:cubicBezTo>
                    <a:pt x="1681" y="1387"/>
                    <a:pt x="1407" y="1218"/>
                    <a:pt x="1184" y="1026"/>
                  </a:cubicBezTo>
                  <a:lnTo>
                    <a:pt x="1184" y="1026"/>
                  </a:lnTo>
                  <a:cubicBezTo>
                    <a:pt x="1271" y="978"/>
                    <a:pt x="1332" y="921"/>
                    <a:pt x="1345" y="858"/>
                  </a:cubicBezTo>
                  <a:cubicBezTo>
                    <a:pt x="1382" y="730"/>
                    <a:pt x="1435" y="618"/>
                    <a:pt x="1531" y="494"/>
                  </a:cubicBezTo>
                  <a:close/>
                  <a:moveTo>
                    <a:pt x="2038" y="1"/>
                  </a:moveTo>
                  <a:cubicBezTo>
                    <a:pt x="1274" y="1"/>
                    <a:pt x="393" y="411"/>
                    <a:pt x="236" y="1046"/>
                  </a:cubicBezTo>
                  <a:cubicBezTo>
                    <a:pt x="233" y="1069"/>
                    <a:pt x="237" y="1089"/>
                    <a:pt x="249" y="1106"/>
                  </a:cubicBezTo>
                  <a:lnTo>
                    <a:pt x="249" y="1106"/>
                  </a:lnTo>
                  <a:cubicBezTo>
                    <a:pt x="93" y="1193"/>
                    <a:pt x="1" y="1292"/>
                    <a:pt x="69" y="1360"/>
                  </a:cubicBezTo>
                  <a:cubicBezTo>
                    <a:pt x="488" y="1758"/>
                    <a:pt x="1073" y="1988"/>
                    <a:pt x="1638" y="1988"/>
                  </a:cubicBezTo>
                  <a:cubicBezTo>
                    <a:pt x="1664" y="1989"/>
                    <a:pt x="1690" y="1989"/>
                    <a:pt x="1716" y="1989"/>
                  </a:cubicBezTo>
                  <a:cubicBezTo>
                    <a:pt x="2333" y="1989"/>
                    <a:pt x="3107" y="1750"/>
                    <a:pt x="3208" y="1067"/>
                  </a:cubicBezTo>
                  <a:cubicBezTo>
                    <a:pt x="3286" y="315"/>
                    <a:pt x="2707" y="1"/>
                    <a:pt x="2038" y="1"/>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1855975" y="551925"/>
              <a:ext cx="102550" cy="71225"/>
            </a:xfrm>
            <a:custGeom>
              <a:rect b="b" l="l" r="r" t="t"/>
              <a:pathLst>
                <a:path extrusionOk="0" h="2849" w="4102">
                  <a:moveTo>
                    <a:pt x="1901" y="834"/>
                  </a:moveTo>
                  <a:cubicBezTo>
                    <a:pt x="2026" y="834"/>
                    <a:pt x="2157" y="871"/>
                    <a:pt x="2261" y="923"/>
                  </a:cubicBezTo>
                  <a:cubicBezTo>
                    <a:pt x="2386" y="965"/>
                    <a:pt x="2449" y="1007"/>
                    <a:pt x="2491" y="1069"/>
                  </a:cubicBezTo>
                  <a:cubicBezTo>
                    <a:pt x="2511" y="1110"/>
                    <a:pt x="2512" y="1131"/>
                    <a:pt x="2512" y="1210"/>
                  </a:cubicBezTo>
                  <a:lnTo>
                    <a:pt x="2512" y="1210"/>
                  </a:lnTo>
                  <a:cubicBezTo>
                    <a:pt x="2250" y="1029"/>
                    <a:pt x="1895" y="1002"/>
                    <a:pt x="1573" y="969"/>
                  </a:cubicBezTo>
                  <a:lnTo>
                    <a:pt x="1573" y="969"/>
                  </a:lnTo>
                  <a:cubicBezTo>
                    <a:pt x="1646" y="897"/>
                    <a:pt x="1734" y="846"/>
                    <a:pt x="1821" y="839"/>
                  </a:cubicBezTo>
                  <a:cubicBezTo>
                    <a:pt x="1847" y="835"/>
                    <a:pt x="1874" y="834"/>
                    <a:pt x="1901" y="834"/>
                  </a:cubicBezTo>
                  <a:close/>
                  <a:moveTo>
                    <a:pt x="2302" y="1592"/>
                  </a:moveTo>
                  <a:cubicBezTo>
                    <a:pt x="2299" y="1597"/>
                    <a:pt x="2296" y="1601"/>
                    <a:pt x="2293" y="1606"/>
                  </a:cubicBezTo>
                  <a:lnTo>
                    <a:pt x="2293" y="1606"/>
                  </a:lnTo>
                  <a:cubicBezTo>
                    <a:pt x="2295" y="1602"/>
                    <a:pt x="2299" y="1598"/>
                    <a:pt x="2302" y="1592"/>
                  </a:cubicBezTo>
                  <a:close/>
                  <a:moveTo>
                    <a:pt x="2083" y="0"/>
                  </a:moveTo>
                  <a:cubicBezTo>
                    <a:pt x="1750" y="0"/>
                    <a:pt x="1418" y="79"/>
                    <a:pt x="1131" y="232"/>
                  </a:cubicBezTo>
                  <a:cubicBezTo>
                    <a:pt x="503" y="588"/>
                    <a:pt x="1" y="1362"/>
                    <a:pt x="357" y="2074"/>
                  </a:cubicBezTo>
                  <a:cubicBezTo>
                    <a:pt x="392" y="2144"/>
                    <a:pt x="432" y="2209"/>
                    <a:pt x="476" y="2268"/>
                  </a:cubicBezTo>
                  <a:lnTo>
                    <a:pt x="476" y="2268"/>
                  </a:lnTo>
                  <a:cubicBezTo>
                    <a:pt x="682" y="2684"/>
                    <a:pt x="1079" y="2849"/>
                    <a:pt x="1513" y="2849"/>
                  </a:cubicBezTo>
                  <a:cubicBezTo>
                    <a:pt x="1929" y="2849"/>
                    <a:pt x="2377" y="2697"/>
                    <a:pt x="2721" y="2471"/>
                  </a:cubicBezTo>
                  <a:cubicBezTo>
                    <a:pt x="3432" y="2011"/>
                    <a:pt x="4102" y="965"/>
                    <a:pt x="3202" y="337"/>
                  </a:cubicBezTo>
                  <a:cubicBezTo>
                    <a:pt x="2873" y="110"/>
                    <a:pt x="2477" y="0"/>
                    <a:pt x="2083" y="0"/>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1689025" y="479875"/>
              <a:ext cx="134025" cy="91900"/>
            </a:xfrm>
            <a:custGeom>
              <a:rect b="b" l="l" r="r" t="t"/>
              <a:pathLst>
                <a:path extrusionOk="0" h="3676" w="5361">
                  <a:moveTo>
                    <a:pt x="2316" y="580"/>
                  </a:moveTo>
                  <a:cubicBezTo>
                    <a:pt x="2365" y="580"/>
                    <a:pt x="2417" y="588"/>
                    <a:pt x="2473" y="603"/>
                  </a:cubicBezTo>
                  <a:cubicBezTo>
                    <a:pt x="3045" y="761"/>
                    <a:pt x="3411" y="1250"/>
                    <a:pt x="3500" y="1790"/>
                  </a:cubicBezTo>
                  <a:lnTo>
                    <a:pt x="3500" y="1790"/>
                  </a:lnTo>
                  <a:cubicBezTo>
                    <a:pt x="3275" y="1739"/>
                    <a:pt x="3038" y="1708"/>
                    <a:pt x="2805" y="1708"/>
                  </a:cubicBezTo>
                  <a:cubicBezTo>
                    <a:pt x="2644" y="1708"/>
                    <a:pt x="2485" y="1723"/>
                    <a:pt x="2334" y="1757"/>
                  </a:cubicBezTo>
                  <a:lnTo>
                    <a:pt x="2334" y="1757"/>
                  </a:lnTo>
                  <a:cubicBezTo>
                    <a:pt x="2394" y="1643"/>
                    <a:pt x="2316" y="1535"/>
                    <a:pt x="2138" y="1503"/>
                  </a:cubicBezTo>
                  <a:cubicBezTo>
                    <a:pt x="2117" y="1501"/>
                    <a:pt x="2095" y="1501"/>
                    <a:pt x="2072" y="1501"/>
                  </a:cubicBezTo>
                  <a:cubicBezTo>
                    <a:pt x="1968" y="1501"/>
                    <a:pt x="1853" y="1518"/>
                    <a:pt x="1739" y="1549"/>
                  </a:cubicBezTo>
                  <a:lnTo>
                    <a:pt x="1739" y="1549"/>
                  </a:lnTo>
                  <a:cubicBezTo>
                    <a:pt x="1747" y="1068"/>
                    <a:pt x="1919" y="580"/>
                    <a:pt x="2316" y="580"/>
                  </a:cubicBezTo>
                  <a:close/>
                  <a:moveTo>
                    <a:pt x="2473" y="2277"/>
                  </a:moveTo>
                  <a:lnTo>
                    <a:pt x="2664" y="2328"/>
                  </a:lnTo>
                  <a:lnTo>
                    <a:pt x="2664" y="2328"/>
                  </a:lnTo>
                  <a:cubicBezTo>
                    <a:pt x="2645" y="2462"/>
                    <a:pt x="2617" y="2590"/>
                    <a:pt x="2557" y="2696"/>
                  </a:cubicBezTo>
                  <a:cubicBezTo>
                    <a:pt x="2538" y="2745"/>
                    <a:pt x="2519" y="2780"/>
                    <a:pt x="2501" y="2805"/>
                  </a:cubicBezTo>
                  <a:lnTo>
                    <a:pt x="2501" y="2805"/>
                  </a:lnTo>
                  <a:cubicBezTo>
                    <a:pt x="2437" y="2789"/>
                    <a:pt x="2375" y="2762"/>
                    <a:pt x="2316" y="2728"/>
                  </a:cubicBezTo>
                  <a:lnTo>
                    <a:pt x="2316" y="2728"/>
                  </a:lnTo>
                  <a:cubicBezTo>
                    <a:pt x="2274" y="2685"/>
                    <a:pt x="2236" y="2640"/>
                    <a:pt x="2202" y="2593"/>
                  </a:cubicBezTo>
                  <a:lnTo>
                    <a:pt x="2202" y="2593"/>
                  </a:lnTo>
                  <a:cubicBezTo>
                    <a:pt x="2335" y="2536"/>
                    <a:pt x="2455" y="2447"/>
                    <a:pt x="2536" y="2319"/>
                  </a:cubicBezTo>
                  <a:cubicBezTo>
                    <a:pt x="2494" y="2319"/>
                    <a:pt x="2473" y="2277"/>
                    <a:pt x="2473" y="2277"/>
                  </a:cubicBezTo>
                  <a:close/>
                  <a:moveTo>
                    <a:pt x="2476" y="2836"/>
                  </a:moveTo>
                  <a:lnTo>
                    <a:pt x="2476" y="2836"/>
                  </a:lnTo>
                  <a:cubicBezTo>
                    <a:pt x="2469" y="2843"/>
                    <a:pt x="2463" y="2848"/>
                    <a:pt x="2457" y="2852"/>
                  </a:cubicBezTo>
                  <a:lnTo>
                    <a:pt x="2457" y="2852"/>
                  </a:lnTo>
                  <a:cubicBezTo>
                    <a:pt x="2454" y="2850"/>
                    <a:pt x="2452" y="2848"/>
                    <a:pt x="2449" y="2846"/>
                  </a:cubicBezTo>
                  <a:lnTo>
                    <a:pt x="2449" y="2846"/>
                  </a:lnTo>
                  <a:cubicBezTo>
                    <a:pt x="2456" y="2843"/>
                    <a:pt x="2464" y="2839"/>
                    <a:pt x="2476" y="2836"/>
                  </a:cubicBezTo>
                  <a:close/>
                  <a:moveTo>
                    <a:pt x="2675" y="0"/>
                  </a:moveTo>
                  <a:cubicBezTo>
                    <a:pt x="1265" y="0"/>
                    <a:pt x="0" y="1515"/>
                    <a:pt x="883" y="2800"/>
                  </a:cubicBezTo>
                  <a:cubicBezTo>
                    <a:pt x="968" y="2928"/>
                    <a:pt x="1074" y="3036"/>
                    <a:pt x="1195" y="3125"/>
                  </a:cubicBezTo>
                  <a:lnTo>
                    <a:pt x="1195" y="3125"/>
                  </a:lnTo>
                  <a:cubicBezTo>
                    <a:pt x="1308" y="3260"/>
                    <a:pt x="1457" y="3378"/>
                    <a:pt x="1636" y="3470"/>
                  </a:cubicBezTo>
                  <a:cubicBezTo>
                    <a:pt x="1925" y="3610"/>
                    <a:pt x="2237" y="3675"/>
                    <a:pt x="2549" y="3675"/>
                  </a:cubicBezTo>
                  <a:cubicBezTo>
                    <a:pt x="3075" y="3675"/>
                    <a:pt x="3602" y="3492"/>
                    <a:pt x="4022" y="3177"/>
                  </a:cubicBezTo>
                  <a:cubicBezTo>
                    <a:pt x="5361" y="2173"/>
                    <a:pt x="4461" y="290"/>
                    <a:pt x="3059" y="39"/>
                  </a:cubicBezTo>
                  <a:cubicBezTo>
                    <a:pt x="2931" y="13"/>
                    <a:pt x="2802" y="0"/>
                    <a:pt x="2675" y="0"/>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13"/>
          <p:cNvSpPr/>
          <p:nvPr/>
        </p:nvSpPr>
        <p:spPr>
          <a:xfrm>
            <a:off x="3609500" y="4799772"/>
            <a:ext cx="637245" cy="597273"/>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3"/>
          <p:cNvGrpSpPr/>
          <p:nvPr/>
        </p:nvGrpSpPr>
        <p:grpSpPr>
          <a:xfrm rot="10489419">
            <a:off x="1626619" y="-167879"/>
            <a:ext cx="530439" cy="526786"/>
            <a:chOff x="2942175" y="1715156"/>
            <a:chExt cx="637245" cy="666714"/>
          </a:xfrm>
        </p:grpSpPr>
        <p:sp>
          <p:nvSpPr>
            <p:cNvPr id="86" name="Google Shape;86;p13"/>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3386862" y="1919802"/>
              <a:ext cx="78" cy="78"/>
            </a:xfrm>
            <a:custGeom>
              <a:rect b="b" l="l" r="r" t="t"/>
              <a:pathLst>
                <a:path extrusionOk="0" h="1" w="1">
                  <a:moveTo>
                    <a:pt x="1"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90" name="Shape 90"/>
        <p:cNvGrpSpPr/>
        <p:nvPr/>
      </p:nvGrpSpPr>
      <p:grpSpPr>
        <a:xfrm>
          <a:off x="0" y="0"/>
          <a:ext cx="0" cy="0"/>
          <a:chOff x="0" y="0"/>
          <a:chExt cx="0" cy="0"/>
        </a:xfrm>
      </p:grpSpPr>
      <p:sp>
        <p:nvSpPr>
          <p:cNvPr id="91" name="Google Shape;91;p14"/>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2" name="Google Shape;92;p14"/>
          <p:cNvSpPr/>
          <p:nvPr/>
        </p:nvSpPr>
        <p:spPr>
          <a:xfrm>
            <a:off x="8929975" y="327504"/>
            <a:ext cx="307903" cy="302982"/>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 name="Google Shape;93;p14"/>
          <p:cNvGrpSpPr/>
          <p:nvPr/>
        </p:nvGrpSpPr>
        <p:grpSpPr>
          <a:xfrm>
            <a:off x="-543594" y="2096359"/>
            <a:ext cx="1039436" cy="484801"/>
            <a:chOff x="3474325" y="1617750"/>
            <a:chExt cx="380300" cy="177375"/>
          </a:xfrm>
        </p:grpSpPr>
        <p:sp>
          <p:nvSpPr>
            <p:cNvPr id="94" name="Google Shape;94;p14"/>
            <p:cNvSpPr/>
            <p:nvPr/>
          </p:nvSpPr>
          <p:spPr>
            <a:xfrm>
              <a:off x="3586075" y="1678700"/>
              <a:ext cx="268550" cy="116425"/>
            </a:xfrm>
            <a:custGeom>
              <a:rect b="b" l="l" r="r" t="t"/>
              <a:pathLst>
                <a:path extrusionOk="0" h="4657" w="10742">
                  <a:moveTo>
                    <a:pt x="9086" y="0"/>
                  </a:moveTo>
                  <a:cubicBezTo>
                    <a:pt x="8963" y="0"/>
                    <a:pt x="8836" y="17"/>
                    <a:pt x="8706" y="52"/>
                  </a:cubicBezTo>
                  <a:cubicBezTo>
                    <a:pt x="7939" y="252"/>
                    <a:pt x="7372" y="619"/>
                    <a:pt x="7038" y="1353"/>
                  </a:cubicBezTo>
                  <a:cubicBezTo>
                    <a:pt x="6527" y="980"/>
                    <a:pt x="6023" y="818"/>
                    <a:pt x="5560" y="818"/>
                  </a:cubicBezTo>
                  <a:cubicBezTo>
                    <a:pt x="4573" y="818"/>
                    <a:pt x="3775" y="1554"/>
                    <a:pt x="3503" y="2553"/>
                  </a:cubicBezTo>
                  <a:cubicBezTo>
                    <a:pt x="3436" y="2487"/>
                    <a:pt x="3369" y="2453"/>
                    <a:pt x="3336" y="2287"/>
                  </a:cubicBezTo>
                  <a:cubicBezTo>
                    <a:pt x="2920" y="1942"/>
                    <a:pt x="2444" y="1779"/>
                    <a:pt x="1985" y="1779"/>
                  </a:cubicBezTo>
                  <a:cubicBezTo>
                    <a:pt x="1156" y="1779"/>
                    <a:pt x="379" y="2309"/>
                    <a:pt x="100" y="3254"/>
                  </a:cubicBezTo>
                  <a:cubicBezTo>
                    <a:pt x="0" y="3621"/>
                    <a:pt x="0" y="4054"/>
                    <a:pt x="100" y="4421"/>
                  </a:cubicBezTo>
                  <a:cubicBezTo>
                    <a:pt x="151" y="4548"/>
                    <a:pt x="202" y="4656"/>
                    <a:pt x="297" y="4656"/>
                  </a:cubicBezTo>
                  <a:cubicBezTo>
                    <a:pt x="326" y="4656"/>
                    <a:pt x="361" y="4645"/>
                    <a:pt x="400" y="4622"/>
                  </a:cubicBezTo>
                  <a:cubicBezTo>
                    <a:pt x="500" y="4588"/>
                    <a:pt x="500" y="4455"/>
                    <a:pt x="534" y="4355"/>
                  </a:cubicBezTo>
                  <a:cubicBezTo>
                    <a:pt x="534" y="4355"/>
                    <a:pt x="500" y="4288"/>
                    <a:pt x="500" y="4255"/>
                  </a:cubicBezTo>
                  <a:cubicBezTo>
                    <a:pt x="367" y="3587"/>
                    <a:pt x="534" y="3020"/>
                    <a:pt x="1068" y="2587"/>
                  </a:cubicBezTo>
                  <a:cubicBezTo>
                    <a:pt x="1343" y="2366"/>
                    <a:pt x="1629" y="2267"/>
                    <a:pt x="1930" y="2267"/>
                  </a:cubicBezTo>
                  <a:cubicBezTo>
                    <a:pt x="2176" y="2267"/>
                    <a:pt x="2432" y="2333"/>
                    <a:pt x="2702" y="2453"/>
                  </a:cubicBezTo>
                  <a:cubicBezTo>
                    <a:pt x="3036" y="2620"/>
                    <a:pt x="3269" y="2920"/>
                    <a:pt x="3436" y="3254"/>
                  </a:cubicBezTo>
                  <a:cubicBezTo>
                    <a:pt x="3503" y="3387"/>
                    <a:pt x="3603" y="3421"/>
                    <a:pt x="3703" y="3454"/>
                  </a:cubicBezTo>
                  <a:cubicBezTo>
                    <a:pt x="3769" y="3387"/>
                    <a:pt x="3836" y="3254"/>
                    <a:pt x="3870" y="3187"/>
                  </a:cubicBezTo>
                  <a:lnTo>
                    <a:pt x="3870" y="2920"/>
                  </a:lnTo>
                  <a:cubicBezTo>
                    <a:pt x="3903" y="2220"/>
                    <a:pt x="4236" y="1619"/>
                    <a:pt x="4904" y="1353"/>
                  </a:cubicBezTo>
                  <a:cubicBezTo>
                    <a:pt x="5111" y="1249"/>
                    <a:pt x="5329" y="1201"/>
                    <a:pt x="5545" y="1201"/>
                  </a:cubicBezTo>
                  <a:cubicBezTo>
                    <a:pt x="6165" y="1201"/>
                    <a:pt x="6766" y="1593"/>
                    <a:pt x="7038" y="2186"/>
                  </a:cubicBezTo>
                  <a:cubicBezTo>
                    <a:pt x="7065" y="2318"/>
                    <a:pt x="7132" y="2408"/>
                    <a:pt x="7257" y="2408"/>
                  </a:cubicBezTo>
                  <a:cubicBezTo>
                    <a:pt x="7291" y="2408"/>
                    <a:pt x="7329" y="2401"/>
                    <a:pt x="7372" y="2387"/>
                  </a:cubicBezTo>
                  <a:cubicBezTo>
                    <a:pt x="7539" y="2287"/>
                    <a:pt x="7505" y="2120"/>
                    <a:pt x="7439" y="2020"/>
                  </a:cubicBezTo>
                  <a:cubicBezTo>
                    <a:pt x="7272" y="1619"/>
                    <a:pt x="7372" y="1286"/>
                    <a:pt x="7672" y="1052"/>
                  </a:cubicBezTo>
                  <a:cubicBezTo>
                    <a:pt x="7906" y="819"/>
                    <a:pt x="8239" y="619"/>
                    <a:pt x="8540" y="485"/>
                  </a:cubicBezTo>
                  <a:cubicBezTo>
                    <a:pt x="8705" y="423"/>
                    <a:pt x="8860" y="393"/>
                    <a:pt x="9006" y="393"/>
                  </a:cubicBezTo>
                  <a:cubicBezTo>
                    <a:pt x="9332" y="393"/>
                    <a:pt x="9610" y="542"/>
                    <a:pt x="9840" y="819"/>
                  </a:cubicBezTo>
                  <a:cubicBezTo>
                    <a:pt x="10041" y="1086"/>
                    <a:pt x="10174" y="1353"/>
                    <a:pt x="10341" y="1586"/>
                  </a:cubicBezTo>
                  <a:cubicBezTo>
                    <a:pt x="10374" y="1686"/>
                    <a:pt x="10541" y="1686"/>
                    <a:pt x="10608" y="1719"/>
                  </a:cubicBezTo>
                  <a:cubicBezTo>
                    <a:pt x="10641" y="1619"/>
                    <a:pt x="10741" y="1453"/>
                    <a:pt x="10708" y="1419"/>
                  </a:cubicBezTo>
                  <a:cubicBezTo>
                    <a:pt x="10474" y="1052"/>
                    <a:pt x="10274" y="685"/>
                    <a:pt x="10007" y="385"/>
                  </a:cubicBezTo>
                  <a:cubicBezTo>
                    <a:pt x="9760" y="138"/>
                    <a:pt x="9439" y="0"/>
                    <a:pt x="90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a:off x="3474325" y="1617750"/>
              <a:ext cx="266050" cy="117500"/>
            </a:xfrm>
            <a:custGeom>
              <a:rect b="b" l="l" r="r" t="t"/>
              <a:pathLst>
                <a:path extrusionOk="0" h="4700" w="10642">
                  <a:moveTo>
                    <a:pt x="8943" y="0"/>
                  </a:moveTo>
                  <a:cubicBezTo>
                    <a:pt x="8691" y="0"/>
                    <a:pt x="8423" y="63"/>
                    <a:pt x="8139" y="188"/>
                  </a:cubicBezTo>
                  <a:cubicBezTo>
                    <a:pt x="7639" y="455"/>
                    <a:pt x="7172" y="755"/>
                    <a:pt x="6972" y="1322"/>
                  </a:cubicBezTo>
                  <a:cubicBezTo>
                    <a:pt x="6488" y="956"/>
                    <a:pt x="5993" y="795"/>
                    <a:pt x="5532" y="795"/>
                  </a:cubicBezTo>
                  <a:cubicBezTo>
                    <a:pt x="4563" y="795"/>
                    <a:pt x="3741" y="1506"/>
                    <a:pt x="3469" y="2523"/>
                  </a:cubicBezTo>
                  <a:cubicBezTo>
                    <a:pt x="3336" y="2423"/>
                    <a:pt x="3303" y="2390"/>
                    <a:pt x="3303" y="2289"/>
                  </a:cubicBezTo>
                  <a:cubicBezTo>
                    <a:pt x="2905" y="1971"/>
                    <a:pt x="2444" y="1817"/>
                    <a:pt x="1998" y="1817"/>
                  </a:cubicBezTo>
                  <a:cubicBezTo>
                    <a:pt x="1320" y="1817"/>
                    <a:pt x="676" y="2173"/>
                    <a:pt x="334" y="2857"/>
                  </a:cubicBezTo>
                  <a:cubicBezTo>
                    <a:pt x="34" y="3390"/>
                    <a:pt x="0" y="3957"/>
                    <a:pt x="167" y="4491"/>
                  </a:cubicBezTo>
                  <a:cubicBezTo>
                    <a:pt x="195" y="4630"/>
                    <a:pt x="269" y="4700"/>
                    <a:pt x="389" y="4700"/>
                  </a:cubicBezTo>
                  <a:cubicBezTo>
                    <a:pt x="414" y="4700"/>
                    <a:pt x="439" y="4697"/>
                    <a:pt x="467" y="4691"/>
                  </a:cubicBezTo>
                  <a:cubicBezTo>
                    <a:pt x="634" y="4624"/>
                    <a:pt x="634" y="4491"/>
                    <a:pt x="567" y="4358"/>
                  </a:cubicBezTo>
                  <a:cubicBezTo>
                    <a:pt x="567" y="4324"/>
                    <a:pt x="534" y="4291"/>
                    <a:pt x="534" y="4224"/>
                  </a:cubicBezTo>
                  <a:cubicBezTo>
                    <a:pt x="367" y="3624"/>
                    <a:pt x="567" y="3057"/>
                    <a:pt x="1001" y="2656"/>
                  </a:cubicBezTo>
                  <a:cubicBezTo>
                    <a:pt x="1248" y="2364"/>
                    <a:pt x="1556" y="2239"/>
                    <a:pt x="1893" y="2239"/>
                  </a:cubicBezTo>
                  <a:cubicBezTo>
                    <a:pt x="2057" y="2239"/>
                    <a:pt x="2228" y="2268"/>
                    <a:pt x="2402" y="2323"/>
                  </a:cubicBezTo>
                  <a:cubicBezTo>
                    <a:pt x="2869" y="2490"/>
                    <a:pt x="3236" y="2790"/>
                    <a:pt x="3469" y="3223"/>
                  </a:cubicBezTo>
                  <a:cubicBezTo>
                    <a:pt x="3503" y="3357"/>
                    <a:pt x="3636" y="3390"/>
                    <a:pt x="3703" y="3457"/>
                  </a:cubicBezTo>
                  <a:cubicBezTo>
                    <a:pt x="3736" y="3324"/>
                    <a:pt x="3836" y="3223"/>
                    <a:pt x="3870" y="3157"/>
                  </a:cubicBezTo>
                  <a:lnTo>
                    <a:pt x="3870" y="2857"/>
                  </a:lnTo>
                  <a:cubicBezTo>
                    <a:pt x="3903" y="2056"/>
                    <a:pt x="4537" y="1355"/>
                    <a:pt x="5237" y="1222"/>
                  </a:cubicBezTo>
                  <a:cubicBezTo>
                    <a:pt x="5321" y="1211"/>
                    <a:pt x="5403" y="1206"/>
                    <a:pt x="5484" y="1206"/>
                  </a:cubicBezTo>
                  <a:cubicBezTo>
                    <a:pt x="6146" y="1206"/>
                    <a:pt x="6712" y="1565"/>
                    <a:pt x="7039" y="2189"/>
                  </a:cubicBezTo>
                  <a:cubicBezTo>
                    <a:pt x="7114" y="2290"/>
                    <a:pt x="7171" y="2391"/>
                    <a:pt x="7266" y="2391"/>
                  </a:cubicBezTo>
                  <a:cubicBezTo>
                    <a:pt x="7297" y="2391"/>
                    <a:pt x="7331" y="2381"/>
                    <a:pt x="7372" y="2356"/>
                  </a:cubicBezTo>
                  <a:cubicBezTo>
                    <a:pt x="7539" y="2289"/>
                    <a:pt x="7539" y="2123"/>
                    <a:pt x="7472" y="1989"/>
                  </a:cubicBezTo>
                  <a:cubicBezTo>
                    <a:pt x="7305" y="1656"/>
                    <a:pt x="7372" y="1322"/>
                    <a:pt x="7639" y="1055"/>
                  </a:cubicBezTo>
                  <a:cubicBezTo>
                    <a:pt x="7906" y="722"/>
                    <a:pt x="8306" y="555"/>
                    <a:pt x="8706" y="455"/>
                  </a:cubicBezTo>
                  <a:cubicBezTo>
                    <a:pt x="8800" y="429"/>
                    <a:pt x="8892" y="417"/>
                    <a:pt x="8981" y="417"/>
                  </a:cubicBezTo>
                  <a:cubicBezTo>
                    <a:pt x="9239" y="417"/>
                    <a:pt x="9475" y="523"/>
                    <a:pt x="9674" y="722"/>
                  </a:cubicBezTo>
                  <a:cubicBezTo>
                    <a:pt x="9874" y="989"/>
                    <a:pt x="10041" y="1322"/>
                    <a:pt x="10241" y="1556"/>
                  </a:cubicBezTo>
                  <a:cubicBezTo>
                    <a:pt x="10308" y="1656"/>
                    <a:pt x="10408" y="1689"/>
                    <a:pt x="10541" y="1722"/>
                  </a:cubicBezTo>
                  <a:cubicBezTo>
                    <a:pt x="10541" y="1622"/>
                    <a:pt x="10641" y="1489"/>
                    <a:pt x="10574" y="1389"/>
                  </a:cubicBezTo>
                  <a:cubicBezTo>
                    <a:pt x="10508" y="1155"/>
                    <a:pt x="10374" y="955"/>
                    <a:pt x="10208" y="722"/>
                  </a:cubicBezTo>
                  <a:cubicBezTo>
                    <a:pt x="9855" y="237"/>
                    <a:pt x="9431" y="0"/>
                    <a:pt x="89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 name="Google Shape;96;p14"/>
          <p:cNvGrpSpPr/>
          <p:nvPr/>
        </p:nvGrpSpPr>
        <p:grpSpPr>
          <a:xfrm>
            <a:off x="3064493" y="4779055"/>
            <a:ext cx="530443" cy="526837"/>
            <a:chOff x="2942175" y="1715156"/>
            <a:chExt cx="637245" cy="666714"/>
          </a:xfrm>
        </p:grpSpPr>
        <p:sp>
          <p:nvSpPr>
            <p:cNvPr id="97" name="Google Shape;97;p14"/>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p:nvPr/>
          </p:nvSpPr>
          <p:spPr>
            <a:xfrm>
              <a:off x="3386862" y="1919802"/>
              <a:ext cx="78" cy="78"/>
            </a:xfrm>
            <a:custGeom>
              <a:rect b="b" l="l" r="r" t="t"/>
              <a:pathLst>
                <a:path extrusionOk="0" h="1" w="1">
                  <a:moveTo>
                    <a:pt x="1" y="1"/>
                  </a:move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4"/>
          <p:cNvSpPr/>
          <p:nvPr/>
        </p:nvSpPr>
        <p:spPr>
          <a:xfrm>
            <a:off x="8786562" y="2329355"/>
            <a:ext cx="492684" cy="484798"/>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102" name="Shape 102"/>
        <p:cNvGrpSpPr/>
        <p:nvPr/>
      </p:nvGrpSpPr>
      <p:grpSpPr>
        <a:xfrm>
          <a:off x="0" y="0"/>
          <a:ext cx="0" cy="0"/>
          <a:chOff x="0" y="0"/>
          <a:chExt cx="0" cy="0"/>
        </a:xfrm>
      </p:grpSpPr>
      <p:sp>
        <p:nvSpPr>
          <p:cNvPr id="103" name="Google Shape;103;p15"/>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04" name="Google Shape;104;p15"/>
          <p:cNvGrpSpPr/>
          <p:nvPr/>
        </p:nvGrpSpPr>
        <p:grpSpPr>
          <a:xfrm>
            <a:off x="3855221" y="4782450"/>
            <a:ext cx="798316" cy="713690"/>
            <a:chOff x="2648725" y="2947000"/>
            <a:chExt cx="239375" cy="214000"/>
          </a:xfrm>
        </p:grpSpPr>
        <p:sp>
          <p:nvSpPr>
            <p:cNvPr id="105" name="Google Shape;105;p15"/>
            <p:cNvSpPr/>
            <p:nvPr/>
          </p:nvSpPr>
          <p:spPr>
            <a:xfrm>
              <a:off x="2648725" y="2947000"/>
              <a:ext cx="239375" cy="214000"/>
            </a:xfrm>
            <a:custGeom>
              <a:rect b="b" l="l" r="r" t="t"/>
              <a:pathLst>
                <a:path extrusionOk="0" h="8560" w="9575">
                  <a:moveTo>
                    <a:pt x="6972" y="3058"/>
                  </a:moveTo>
                  <a:lnTo>
                    <a:pt x="6972" y="3058"/>
                  </a:lnTo>
                  <a:cubicBezTo>
                    <a:pt x="6906" y="3425"/>
                    <a:pt x="6705" y="3659"/>
                    <a:pt x="6339" y="3725"/>
                  </a:cubicBezTo>
                  <a:cubicBezTo>
                    <a:pt x="6472" y="3392"/>
                    <a:pt x="6672" y="3192"/>
                    <a:pt x="6972" y="3058"/>
                  </a:cubicBezTo>
                  <a:close/>
                  <a:moveTo>
                    <a:pt x="2185" y="4146"/>
                  </a:moveTo>
                  <a:cubicBezTo>
                    <a:pt x="2534" y="4146"/>
                    <a:pt x="2883" y="4304"/>
                    <a:pt x="3036" y="4559"/>
                  </a:cubicBezTo>
                  <a:cubicBezTo>
                    <a:pt x="3070" y="4693"/>
                    <a:pt x="3103" y="4859"/>
                    <a:pt x="3070" y="4926"/>
                  </a:cubicBezTo>
                  <a:cubicBezTo>
                    <a:pt x="3036" y="5026"/>
                    <a:pt x="2903" y="5060"/>
                    <a:pt x="2803" y="5060"/>
                  </a:cubicBezTo>
                  <a:cubicBezTo>
                    <a:pt x="2784" y="5061"/>
                    <a:pt x="2766" y="5062"/>
                    <a:pt x="2748" y="5062"/>
                  </a:cubicBezTo>
                  <a:cubicBezTo>
                    <a:pt x="2338" y="5062"/>
                    <a:pt x="1996" y="4703"/>
                    <a:pt x="1869" y="4192"/>
                  </a:cubicBezTo>
                  <a:cubicBezTo>
                    <a:pt x="1970" y="4161"/>
                    <a:pt x="2077" y="4146"/>
                    <a:pt x="2185" y="4146"/>
                  </a:cubicBezTo>
                  <a:close/>
                  <a:moveTo>
                    <a:pt x="6472" y="5460"/>
                  </a:moveTo>
                  <a:lnTo>
                    <a:pt x="6472" y="5460"/>
                  </a:lnTo>
                  <a:cubicBezTo>
                    <a:pt x="6522" y="5493"/>
                    <a:pt x="6589" y="5493"/>
                    <a:pt x="6651" y="5493"/>
                  </a:cubicBezTo>
                  <a:cubicBezTo>
                    <a:pt x="6714" y="5493"/>
                    <a:pt x="6772" y="5493"/>
                    <a:pt x="6806" y="5527"/>
                  </a:cubicBezTo>
                  <a:cubicBezTo>
                    <a:pt x="6972" y="5693"/>
                    <a:pt x="7072" y="5860"/>
                    <a:pt x="7239" y="6060"/>
                  </a:cubicBezTo>
                  <a:lnTo>
                    <a:pt x="7139" y="6194"/>
                  </a:lnTo>
                  <a:cubicBezTo>
                    <a:pt x="6906" y="6060"/>
                    <a:pt x="6705" y="5994"/>
                    <a:pt x="6505" y="5793"/>
                  </a:cubicBezTo>
                  <a:cubicBezTo>
                    <a:pt x="6472" y="5760"/>
                    <a:pt x="6472" y="5593"/>
                    <a:pt x="6472" y="5460"/>
                  </a:cubicBezTo>
                  <a:close/>
                  <a:moveTo>
                    <a:pt x="4167" y="5952"/>
                  </a:moveTo>
                  <a:cubicBezTo>
                    <a:pt x="4267" y="5952"/>
                    <a:pt x="4350" y="5991"/>
                    <a:pt x="4370" y="6094"/>
                  </a:cubicBezTo>
                  <a:cubicBezTo>
                    <a:pt x="4404" y="6227"/>
                    <a:pt x="4270" y="6427"/>
                    <a:pt x="4204" y="6494"/>
                  </a:cubicBezTo>
                  <a:cubicBezTo>
                    <a:pt x="3903" y="6594"/>
                    <a:pt x="3637" y="6661"/>
                    <a:pt x="3303" y="6761"/>
                  </a:cubicBezTo>
                  <a:cubicBezTo>
                    <a:pt x="3370" y="6360"/>
                    <a:pt x="3570" y="6094"/>
                    <a:pt x="3970" y="5994"/>
                  </a:cubicBezTo>
                  <a:cubicBezTo>
                    <a:pt x="4035" y="5968"/>
                    <a:pt x="4104" y="5952"/>
                    <a:pt x="4167" y="5952"/>
                  </a:cubicBezTo>
                  <a:close/>
                  <a:moveTo>
                    <a:pt x="5401" y="520"/>
                  </a:moveTo>
                  <a:cubicBezTo>
                    <a:pt x="5542" y="520"/>
                    <a:pt x="5688" y="554"/>
                    <a:pt x="5838" y="623"/>
                  </a:cubicBezTo>
                  <a:cubicBezTo>
                    <a:pt x="6539" y="957"/>
                    <a:pt x="7039" y="1857"/>
                    <a:pt x="6972" y="2591"/>
                  </a:cubicBezTo>
                  <a:cubicBezTo>
                    <a:pt x="6739" y="2725"/>
                    <a:pt x="6539" y="2791"/>
                    <a:pt x="6372" y="2925"/>
                  </a:cubicBezTo>
                  <a:cubicBezTo>
                    <a:pt x="6038" y="3125"/>
                    <a:pt x="5872" y="3425"/>
                    <a:pt x="5838" y="3792"/>
                  </a:cubicBezTo>
                  <a:cubicBezTo>
                    <a:pt x="5771" y="4059"/>
                    <a:pt x="5872" y="4192"/>
                    <a:pt x="6172" y="4192"/>
                  </a:cubicBezTo>
                  <a:cubicBezTo>
                    <a:pt x="6193" y="4194"/>
                    <a:pt x="6214" y="4194"/>
                    <a:pt x="6235" y="4194"/>
                  </a:cubicBezTo>
                  <a:cubicBezTo>
                    <a:pt x="6714" y="4194"/>
                    <a:pt x="7179" y="3835"/>
                    <a:pt x="7339" y="3292"/>
                  </a:cubicBezTo>
                  <a:cubicBezTo>
                    <a:pt x="7373" y="3192"/>
                    <a:pt x="7373" y="3091"/>
                    <a:pt x="7406" y="3025"/>
                  </a:cubicBezTo>
                  <a:cubicBezTo>
                    <a:pt x="8173" y="3025"/>
                    <a:pt x="8974" y="3759"/>
                    <a:pt x="9007" y="4559"/>
                  </a:cubicBezTo>
                  <a:cubicBezTo>
                    <a:pt x="9040" y="5293"/>
                    <a:pt x="8373" y="6060"/>
                    <a:pt x="7606" y="6127"/>
                  </a:cubicBezTo>
                  <a:cubicBezTo>
                    <a:pt x="7439" y="5893"/>
                    <a:pt x="7339" y="5627"/>
                    <a:pt x="7172" y="5393"/>
                  </a:cubicBezTo>
                  <a:cubicBezTo>
                    <a:pt x="7139" y="5260"/>
                    <a:pt x="7006" y="5226"/>
                    <a:pt x="6872" y="5126"/>
                  </a:cubicBezTo>
                  <a:cubicBezTo>
                    <a:pt x="6739" y="5038"/>
                    <a:pt x="6613" y="4995"/>
                    <a:pt x="6493" y="4995"/>
                  </a:cubicBezTo>
                  <a:cubicBezTo>
                    <a:pt x="6342" y="4995"/>
                    <a:pt x="6202" y="5063"/>
                    <a:pt x="6072" y="5193"/>
                  </a:cubicBezTo>
                  <a:cubicBezTo>
                    <a:pt x="5872" y="5426"/>
                    <a:pt x="5838" y="5760"/>
                    <a:pt x="6038" y="6060"/>
                  </a:cubicBezTo>
                  <a:cubicBezTo>
                    <a:pt x="6305" y="6394"/>
                    <a:pt x="6705" y="6527"/>
                    <a:pt x="7139" y="6594"/>
                  </a:cubicBezTo>
                  <a:cubicBezTo>
                    <a:pt x="7139" y="7028"/>
                    <a:pt x="6906" y="7361"/>
                    <a:pt x="6639" y="7595"/>
                  </a:cubicBezTo>
                  <a:cubicBezTo>
                    <a:pt x="6218" y="7955"/>
                    <a:pt x="5558" y="8135"/>
                    <a:pt x="4931" y="8135"/>
                  </a:cubicBezTo>
                  <a:cubicBezTo>
                    <a:pt x="4513" y="8135"/>
                    <a:pt x="4110" y="8055"/>
                    <a:pt x="3803" y="7895"/>
                  </a:cubicBezTo>
                  <a:cubicBezTo>
                    <a:pt x="3436" y="7695"/>
                    <a:pt x="3270" y="7461"/>
                    <a:pt x="3236" y="7194"/>
                  </a:cubicBezTo>
                  <a:cubicBezTo>
                    <a:pt x="3537" y="7094"/>
                    <a:pt x="3837" y="7061"/>
                    <a:pt x="4104" y="6961"/>
                  </a:cubicBezTo>
                  <a:cubicBezTo>
                    <a:pt x="4471" y="6894"/>
                    <a:pt x="4671" y="6694"/>
                    <a:pt x="4737" y="6360"/>
                  </a:cubicBezTo>
                  <a:cubicBezTo>
                    <a:pt x="4837" y="5927"/>
                    <a:pt x="4537" y="5593"/>
                    <a:pt x="4104" y="5560"/>
                  </a:cubicBezTo>
                  <a:cubicBezTo>
                    <a:pt x="4081" y="5558"/>
                    <a:pt x="4059" y="5558"/>
                    <a:pt x="4036" y="5558"/>
                  </a:cubicBezTo>
                  <a:cubicBezTo>
                    <a:pt x="3526" y="5558"/>
                    <a:pt x="3029" y="5920"/>
                    <a:pt x="2869" y="6527"/>
                  </a:cubicBezTo>
                  <a:cubicBezTo>
                    <a:pt x="2844" y="6704"/>
                    <a:pt x="2761" y="6785"/>
                    <a:pt x="2636" y="6785"/>
                  </a:cubicBezTo>
                  <a:cubicBezTo>
                    <a:pt x="2596" y="6785"/>
                    <a:pt x="2551" y="6777"/>
                    <a:pt x="2502" y="6761"/>
                  </a:cubicBezTo>
                  <a:cubicBezTo>
                    <a:pt x="2102" y="6727"/>
                    <a:pt x="1735" y="6694"/>
                    <a:pt x="1402" y="6427"/>
                  </a:cubicBezTo>
                  <a:cubicBezTo>
                    <a:pt x="668" y="5927"/>
                    <a:pt x="668" y="4893"/>
                    <a:pt x="1368" y="4392"/>
                  </a:cubicBezTo>
                  <a:lnTo>
                    <a:pt x="1368" y="4392"/>
                  </a:lnTo>
                  <a:cubicBezTo>
                    <a:pt x="1568" y="4659"/>
                    <a:pt x="1735" y="4926"/>
                    <a:pt x="1835" y="5226"/>
                  </a:cubicBezTo>
                  <a:cubicBezTo>
                    <a:pt x="2045" y="5436"/>
                    <a:pt x="2335" y="5565"/>
                    <a:pt x="2634" y="5565"/>
                  </a:cubicBezTo>
                  <a:cubicBezTo>
                    <a:pt x="2668" y="5565"/>
                    <a:pt x="2702" y="5563"/>
                    <a:pt x="2736" y="5560"/>
                  </a:cubicBezTo>
                  <a:cubicBezTo>
                    <a:pt x="3370" y="5527"/>
                    <a:pt x="3670" y="4926"/>
                    <a:pt x="3336" y="4426"/>
                  </a:cubicBezTo>
                  <a:cubicBezTo>
                    <a:pt x="3003" y="3959"/>
                    <a:pt x="2502" y="3759"/>
                    <a:pt x="1935" y="3759"/>
                  </a:cubicBezTo>
                  <a:lnTo>
                    <a:pt x="1702" y="3759"/>
                  </a:lnTo>
                  <a:cubicBezTo>
                    <a:pt x="1702" y="3042"/>
                    <a:pt x="2407" y="2440"/>
                    <a:pt x="3104" y="2440"/>
                  </a:cubicBezTo>
                  <a:cubicBezTo>
                    <a:pt x="3251" y="2440"/>
                    <a:pt x="3397" y="2466"/>
                    <a:pt x="3537" y="2524"/>
                  </a:cubicBezTo>
                  <a:cubicBezTo>
                    <a:pt x="3637" y="2558"/>
                    <a:pt x="3670" y="2624"/>
                    <a:pt x="3703" y="2725"/>
                  </a:cubicBezTo>
                  <a:cubicBezTo>
                    <a:pt x="3837" y="3025"/>
                    <a:pt x="3937" y="3358"/>
                    <a:pt x="4104" y="3592"/>
                  </a:cubicBezTo>
                  <a:cubicBezTo>
                    <a:pt x="4211" y="3721"/>
                    <a:pt x="4347" y="3795"/>
                    <a:pt x="4483" y="3795"/>
                  </a:cubicBezTo>
                  <a:cubicBezTo>
                    <a:pt x="4558" y="3795"/>
                    <a:pt x="4633" y="3773"/>
                    <a:pt x="4704" y="3725"/>
                  </a:cubicBezTo>
                  <a:cubicBezTo>
                    <a:pt x="4904" y="3592"/>
                    <a:pt x="5004" y="3392"/>
                    <a:pt x="4871" y="3192"/>
                  </a:cubicBezTo>
                  <a:cubicBezTo>
                    <a:pt x="4704" y="2891"/>
                    <a:pt x="4471" y="2624"/>
                    <a:pt x="4237" y="2391"/>
                  </a:cubicBezTo>
                  <a:cubicBezTo>
                    <a:pt x="4204" y="2358"/>
                    <a:pt x="4104" y="2258"/>
                    <a:pt x="4104" y="2191"/>
                  </a:cubicBezTo>
                  <a:cubicBezTo>
                    <a:pt x="4170" y="1690"/>
                    <a:pt x="4270" y="1223"/>
                    <a:pt x="4671" y="857"/>
                  </a:cubicBezTo>
                  <a:cubicBezTo>
                    <a:pt x="4889" y="639"/>
                    <a:pt x="5135" y="520"/>
                    <a:pt x="5401" y="520"/>
                  </a:cubicBezTo>
                  <a:close/>
                  <a:moveTo>
                    <a:pt x="5470" y="0"/>
                  </a:moveTo>
                  <a:cubicBezTo>
                    <a:pt x="4841" y="0"/>
                    <a:pt x="4263" y="423"/>
                    <a:pt x="3970" y="1223"/>
                  </a:cubicBezTo>
                  <a:cubicBezTo>
                    <a:pt x="3870" y="1490"/>
                    <a:pt x="3837" y="1724"/>
                    <a:pt x="3737" y="1991"/>
                  </a:cubicBezTo>
                  <a:cubicBezTo>
                    <a:pt x="3670" y="1991"/>
                    <a:pt x="3570" y="1924"/>
                    <a:pt x="3503" y="1924"/>
                  </a:cubicBezTo>
                  <a:cubicBezTo>
                    <a:pt x="3439" y="1916"/>
                    <a:pt x="3374" y="1913"/>
                    <a:pt x="3309" y="1913"/>
                  </a:cubicBezTo>
                  <a:cubicBezTo>
                    <a:pt x="2525" y="1913"/>
                    <a:pt x="1687" y="2455"/>
                    <a:pt x="1502" y="3225"/>
                  </a:cubicBezTo>
                  <a:cubicBezTo>
                    <a:pt x="1368" y="3659"/>
                    <a:pt x="1202" y="3925"/>
                    <a:pt x="901" y="4226"/>
                  </a:cubicBezTo>
                  <a:cubicBezTo>
                    <a:pt x="1" y="5160"/>
                    <a:pt x="468" y="6594"/>
                    <a:pt x="1735" y="7028"/>
                  </a:cubicBezTo>
                  <a:cubicBezTo>
                    <a:pt x="2069" y="7161"/>
                    <a:pt x="2436" y="7161"/>
                    <a:pt x="2836" y="7228"/>
                  </a:cubicBezTo>
                  <a:cubicBezTo>
                    <a:pt x="3003" y="7895"/>
                    <a:pt x="3436" y="8262"/>
                    <a:pt x="4137" y="8395"/>
                  </a:cubicBezTo>
                  <a:cubicBezTo>
                    <a:pt x="4457" y="8507"/>
                    <a:pt x="4777" y="8560"/>
                    <a:pt x="5095" y="8560"/>
                  </a:cubicBezTo>
                  <a:cubicBezTo>
                    <a:pt x="5539" y="8560"/>
                    <a:pt x="5978" y="8456"/>
                    <a:pt x="6405" y="8262"/>
                  </a:cubicBezTo>
                  <a:cubicBezTo>
                    <a:pt x="7039" y="7995"/>
                    <a:pt x="7539" y="7528"/>
                    <a:pt x="7673" y="6827"/>
                  </a:cubicBezTo>
                  <a:cubicBezTo>
                    <a:pt x="7673" y="6594"/>
                    <a:pt x="7740" y="6527"/>
                    <a:pt x="7973" y="6494"/>
                  </a:cubicBezTo>
                  <a:cubicBezTo>
                    <a:pt x="8907" y="6260"/>
                    <a:pt x="9574" y="5393"/>
                    <a:pt x="9541" y="4492"/>
                  </a:cubicBezTo>
                  <a:cubicBezTo>
                    <a:pt x="9507" y="3558"/>
                    <a:pt x="8707" y="2691"/>
                    <a:pt x="7740" y="2558"/>
                  </a:cubicBezTo>
                  <a:cubicBezTo>
                    <a:pt x="7573" y="2524"/>
                    <a:pt x="7506" y="2424"/>
                    <a:pt x="7506" y="2258"/>
                  </a:cubicBezTo>
                  <a:cubicBezTo>
                    <a:pt x="7406" y="1657"/>
                    <a:pt x="7206" y="1090"/>
                    <a:pt x="6806" y="656"/>
                  </a:cubicBezTo>
                  <a:cubicBezTo>
                    <a:pt x="6390" y="213"/>
                    <a:pt x="5917" y="0"/>
                    <a:pt x="54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a:off x="2807175" y="3023450"/>
              <a:ext cx="15875" cy="16700"/>
            </a:xfrm>
            <a:custGeom>
              <a:rect b="b" l="l" r="r" t="t"/>
              <a:pathLst>
                <a:path extrusionOk="0" h="668" w="635">
                  <a:moveTo>
                    <a:pt x="634" y="0"/>
                  </a:moveTo>
                  <a:cubicBezTo>
                    <a:pt x="334" y="167"/>
                    <a:pt x="67" y="334"/>
                    <a:pt x="1" y="667"/>
                  </a:cubicBezTo>
                  <a:cubicBezTo>
                    <a:pt x="401" y="601"/>
                    <a:pt x="568" y="367"/>
                    <a:pt x="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1">
    <p:spTree>
      <p:nvGrpSpPr>
        <p:cNvPr id="107" name="Shape 107"/>
        <p:cNvGrpSpPr/>
        <p:nvPr/>
      </p:nvGrpSpPr>
      <p:grpSpPr>
        <a:xfrm>
          <a:off x="0" y="0"/>
          <a:ext cx="0" cy="0"/>
          <a:chOff x="0" y="0"/>
          <a:chExt cx="0" cy="0"/>
        </a:xfrm>
      </p:grpSpPr>
      <p:sp>
        <p:nvSpPr>
          <p:cNvPr id="108" name="Google Shape;108;p16"/>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09" name="Google Shape;109;p16"/>
          <p:cNvGrpSpPr/>
          <p:nvPr/>
        </p:nvGrpSpPr>
        <p:grpSpPr>
          <a:xfrm>
            <a:off x="-160937" y="4769542"/>
            <a:ext cx="575853" cy="373948"/>
            <a:chOff x="2028375" y="1610825"/>
            <a:chExt cx="659550" cy="428250"/>
          </a:xfrm>
        </p:grpSpPr>
        <p:sp>
          <p:nvSpPr>
            <p:cNvPr id="110" name="Google Shape;110;p16"/>
            <p:cNvSpPr/>
            <p:nvPr/>
          </p:nvSpPr>
          <p:spPr>
            <a:xfrm>
              <a:off x="2049775" y="1610825"/>
              <a:ext cx="638150" cy="428250"/>
            </a:xfrm>
            <a:custGeom>
              <a:rect b="b" l="l" r="r" t="t"/>
              <a:pathLst>
                <a:path extrusionOk="0" h="17130" w="25526">
                  <a:moveTo>
                    <a:pt x="24875" y="1"/>
                  </a:moveTo>
                  <a:cubicBezTo>
                    <a:pt x="24778" y="1"/>
                    <a:pt x="24664" y="25"/>
                    <a:pt x="24534" y="79"/>
                  </a:cubicBezTo>
                  <a:cubicBezTo>
                    <a:pt x="18654" y="2485"/>
                    <a:pt x="12064" y="2297"/>
                    <a:pt x="6017" y="4180"/>
                  </a:cubicBezTo>
                  <a:cubicBezTo>
                    <a:pt x="5682" y="4285"/>
                    <a:pt x="5263" y="4682"/>
                    <a:pt x="5263" y="5059"/>
                  </a:cubicBezTo>
                  <a:cubicBezTo>
                    <a:pt x="5326" y="6921"/>
                    <a:pt x="6330" y="8763"/>
                    <a:pt x="7042" y="10436"/>
                  </a:cubicBezTo>
                  <a:cubicBezTo>
                    <a:pt x="7293" y="11085"/>
                    <a:pt x="9281" y="15249"/>
                    <a:pt x="8172" y="15626"/>
                  </a:cubicBezTo>
                  <a:cubicBezTo>
                    <a:pt x="8061" y="15664"/>
                    <a:pt x="7948" y="15683"/>
                    <a:pt x="7833" y="15683"/>
                  </a:cubicBezTo>
                  <a:cubicBezTo>
                    <a:pt x="6464" y="15683"/>
                    <a:pt x="4817" y="13111"/>
                    <a:pt x="4238" y="12320"/>
                  </a:cubicBezTo>
                  <a:cubicBezTo>
                    <a:pt x="3276" y="10960"/>
                    <a:pt x="2460" y="9495"/>
                    <a:pt x="1518" y="8093"/>
                  </a:cubicBezTo>
                  <a:cubicBezTo>
                    <a:pt x="1420" y="7938"/>
                    <a:pt x="1284" y="7874"/>
                    <a:pt x="1139" y="7874"/>
                  </a:cubicBezTo>
                  <a:cubicBezTo>
                    <a:pt x="634" y="7874"/>
                    <a:pt x="1" y="8647"/>
                    <a:pt x="325" y="9118"/>
                  </a:cubicBezTo>
                  <a:cubicBezTo>
                    <a:pt x="1539" y="10876"/>
                    <a:pt x="2543" y="12738"/>
                    <a:pt x="3861" y="14433"/>
                  </a:cubicBezTo>
                  <a:cubicBezTo>
                    <a:pt x="4684" y="15466"/>
                    <a:pt x="6064" y="17129"/>
                    <a:pt x="7547" y="17129"/>
                  </a:cubicBezTo>
                  <a:cubicBezTo>
                    <a:pt x="7836" y="17129"/>
                    <a:pt x="8129" y="17066"/>
                    <a:pt x="8423" y="16923"/>
                  </a:cubicBezTo>
                  <a:cubicBezTo>
                    <a:pt x="10431" y="15918"/>
                    <a:pt x="9908" y="13617"/>
                    <a:pt x="9323" y="11922"/>
                  </a:cubicBezTo>
                  <a:cubicBezTo>
                    <a:pt x="8841" y="10583"/>
                    <a:pt x="8297" y="9307"/>
                    <a:pt x="7753" y="7988"/>
                  </a:cubicBezTo>
                  <a:cubicBezTo>
                    <a:pt x="7412" y="7170"/>
                    <a:pt x="6947" y="6255"/>
                    <a:pt x="6752" y="5333"/>
                  </a:cubicBezTo>
                  <a:lnTo>
                    <a:pt x="6752" y="5333"/>
                  </a:lnTo>
                  <a:cubicBezTo>
                    <a:pt x="12686" y="3665"/>
                    <a:pt x="19030" y="3693"/>
                    <a:pt x="24764" y="1356"/>
                  </a:cubicBezTo>
                  <a:cubicBezTo>
                    <a:pt x="25438" y="1082"/>
                    <a:pt x="25525" y="1"/>
                    <a:pt x="248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2355825" y="1786400"/>
              <a:ext cx="130550" cy="182325"/>
            </a:xfrm>
            <a:custGeom>
              <a:rect b="b" l="l" r="r" t="t"/>
              <a:pathLst>
                <a:path extrusionOk="0" h="7293" w="5222">
                  <a:moveTo>
                    <a:pt x="4474" y="0"/>
                  </a:moveTo>
                  <a:cubicBezTo>
                    <a:pt x="4286" y="0"/>
                    <a:pt x="4073" y="93"/>
                    <a:pt x="3881" y="317"/>
                  </a:cubicBezTo>
                  <a:cubicBezTo>
                    <a:pt x="2249" y="2200"/>
                    <a:pt x="910" y="4250"/>
                    <a:pt x="156" y="6615"/>
                  </a:cubicBezTo>
                  <a:cubicBezTo>
                    <a:pt x="0" y="7092"/>
                    <a:pt x="216" y="7293"/>
                    <a:pt x="519" y="7293"/>
                  </a:cubicBezTo>
                  <a:cubicBezTo>
                    <a:pt x="867" y="7293"/>
                    <a:pt x="1329" y="7028"/>
                    <a:pt x="1474" y="6615"/>
                  </a:cubicBezTo>
                  <a:cubicBezTo>
                    <a:pt x="2144" y="4501"/>
                    <a:pt x="3358" y="2723"/>
                    <a:pt x="4780" y="1049"/>
                  </a:cubicBezTo>
                  <a:cubicBezTo>
                    <a:pt x="5222" y="520"/>
                    <a:pt x="4918" y="0"/>
                    <a:pt x="44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a:off x="2297425" y="1819375"/>
              <a:ext cx="232275" cy="83050"/>
            </a:xfrm>
            <a:custGeom>
              <a:rect b="b" l="l" r="r" t="t"/>
              <a:pathLst>
                <a:path extrusionOk="0" h="3322" w="9291">
                  <a:moveTo>
                    <a:pt x="1319" y="0"/>
                  </a:moveTo>
                  <a:cubicBezTo>
                    <a:pt x="644" y="0"/>
                    <a:pt x="1" y="1404"/>
                    <a:pt x="902" y="1425"/>
                  </a:cubicBezTo>
                  <a:cubicBezTo>
                    <a:pt x="2304" y="1488"/>
                    <a:pt x="3685" y="2157"/>
                    <a:pt x="5003" y="2659"/>
                  </a:cubicBezTo>
                  <a:cubicBezTo>
                    <a:pt x="5759" y="2943"/>
                    <a:pt x="6670" y="3321"/>
                    <a:pt x="7520" y="3321"/>
                  </a:cubicBezTo>
                  <a:cubicBezTo>
                    <a:pt x="7799" y="3321"/>
                    <a:pt x="8072" y="3281"/>
                    <a:pt x="8330" y="3182"/>
                  </a:cubicBezTo>
                  <a:cubicBezTo>
                    <a:pt x="8927" y="2959"/>
                    <a:pt x="9291" y="1721"/>
                    <a:pt x="8711" y="1721"/>
                  </a:cubicBezTo>
                  <a:cubicBezTo>
                    <a:pt x="8640" y="1721"/>
                    <a:pt x="8556" y="1740"/>
                    <a:pt x="8456" y="1781"/>
                  </a:cubicBezTo>
                  <a:cubicBezTo>
                    <a:pt x="8283" y="1844"/>
                    <a:pt x="8095" y="1872"/>
                    <a:pt x="7898" y="1872"/>
                  </a:cubicBezTo>
                  <a:cubicBezTo>
                    <a:pt x="6998" y="1872"/>
                    <a:pt x="5905" y="1298"/>
                    <a:pt x="5150" y="1006"/>
                  </a:cubicBezTo>
                  <a:cubicBezTo>
                    <a:pt x="3936" y="546"/>
                    <a:pt x="2681" y="44"/>
                    <a:pt x="1362" y="2"/>
                  </a:cubicBezTo>
                  <a:cubicBezTo>
                    <a:pt x="1348" y="1"/>
                    <a:pt x="1333" y="0"/>
                    <a:pt x="13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p:cNvSpPr/>
            <p:nvPr/>
          </p:nvSpPr>
          <p:spPr>
            <a:xfrm>
              <a:off x="2028375" y="1719250"/>
              <a:ext cx="257100" cy="289750"/>
            </a:xfrm>
            <a:custGeom>
              <a:rect b="b" l="l" r="r" t="t"/>
              <a:pathLst>
                <a:path extrusionOk="0" h="11590" w="10284">
                  <a:moveTo>
                    <a:pt x="8314" y="10309"/>
                  </a:moveTo>
                  <a:cubicBezTo>
                    <a:pt x="8309" y="10407"/>
                    <a:pt x="8296" y="10445"/>
                    <a:pt x="8289" y="10445"/>
                  </a:cubicBezTo>
                  <a:cubicBezTo>
                    <a:pt x="8279" y="10445"/>
                    <a:pt x="8278" y="10383"/>
                    <a:pt x="8314" y="10309"/>
                  </a:cubicBezTo>
                  <a:close/>
                  <a:moveTo>
                    <a:pt x="7611" y="1"/>
                  </a:moveTo>
                  <a:cubicBezTo>
                    <a:pt x="7174" y="1"/>
                    <a:pt x="6555" y="601"/>
                    <a:pt x="6642" y="1099"/>
                  </a:cubicBezTo>
                  <a:cubicBezTo>
                    <a:pt x="6894" y="2584"/>
                    <a:pt x="7291" y="4070"/>
                    <a:pt x="7605" y="5576"/>
                  </a:cubicBezTo>
                  <a:cubicBezTo>
                    <a:pt x="7814" y="6560"/>
                    <a:pt x="8002" y="7585"/>
                    <a:pt x="8149" y="8568"/>
                  </a:cubicBezTo>
                  <a:cubicBezTo>
                    <a:pt x="8212" y="8945"/>
                    <a:pt x="8254" y="9322"/>
                    <a:pt x="8274" y="9698"/>
                  </a:cubicBezTo>
                  <a:cubicBezTo>
                    <a:pt x="8309" y="9853"/>
                    <a:pt x="8315" y="9979"/>
                    <a:pt x="8316" y="10123"/>
                  </a:cubicBezTo>
                  <a:lnTo>
                    <a:pt x="8316" y="10123"/>
                  </a:lnTo>
                  <a:cubicBezTo>
                    <a:pt x="7217" y="10026"/>
                    <a:pt x="5390" y="7477"/>
                    <a:pt x="4906" y="6915"/>
                  </a:cubicBezTo>
                  <a:cubicBezTo>
                    <a:pt x="4027" y="5869"/>
                    <a:pt x="2939" y="4195"/>
                    <a:pt x="1558" y="3756"/>
                  </a:cubicBezTo>
                  <a:cubicBezTo>
                    <a:pt x="1506" y="3742"/>
                    <a:pt x="1454" y="3735"/>
                    <a:pt x="1401" y="3735"/>
                  </a:cubicBezTo>
                  <a:cubicBezTo>
                    <a:pt x="694" y="3735"/>
                    <a:pt x="0" y="4966"/>
                    <a:pt x="721" y="5200"/>
                  </a:cubicBezTo>
                  <a:cubicBezTo>
                    <a:pt x="1453" y="5430"/>
                    <a:pt x="2081" y="6246"/>
                    <a:pt x="2583" y="6790"/>
                  </a:cubicBezTo>
                  <a:cubicBezTo>
                    <a:pt x="3378" y="7669"/>
                    <a:pt x="4111" y="8568"/>
                    <a:pt x="4906" y="9447"/>
                  </a:cubicBezTo>
                  <a:cubicBezTo>
                    <a:pt x="5630" y="10221"/>
                    <a:pt x="6832" y="11589"/>
                    <a:pt x="8046" y="11589"/>
                  </a:cubicBezTo>
                  <a:cubicBezTo>
                    <a:pt x="8375" y="11589"/>
                    <a:pt x="8706" y="11488"/>
                    <a:pt x="9028" y="11247"/>
                  </a:cubicBezTo>
                  <a:cubicBezTo>
                    <a:pt x="10283" y="10305"/>
                    <a:pt x="9488" y="7815"/>
                    <a:pt x="9279" y="6560"/>
                  </a:cubicBezTo>
                  <a:cubicBezTo>
                    <a:pt x="8902" y="4488"/>
                    <a:pt x="8358" y="2459"/>
                    <a:pt x="8002" y="387"/>
                  </a:cubicBezTo>
                  <a:cubicBezTo>
                    <a:pt x="7952" y="111"/>
                    <a:pt x="7798" y="1"/>
                    <a:pt x="76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 name="Google Shape;114;p16"/>
          <p:cNvSpPr/>
          <p:nvPr/>
        </p:nvSpPr>
        <p:spPr>
          <a:xfrm>
            <a:off x="8014925" y="4778647"/>
            <a:ext cx="637245" cy="597273"/>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6"/>
          <p:cNvGrpSpPr/>
          <p:nvPr/>
        </p:nvGrpSpPr>
        <p:grpSpPr>
          <a:xfrm rot="10489419">
            <a:off x="3499219" y="-104604"/>
            <a:ext cx="530439" cy="526786"/>
            <a:chOff x="2942175" y="1715156"/>
            <a:chExt cx="637245" cy="666714"/>
          </a:xfrm>
        </p:grpSpPr>
        <p:sp>
          <p:nvSpPr>
            <p:cNvPr id="116" name="Google Shape;116;p16"/>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6"/>
            <p:cNvSpPr/>
            <p:nvPr/>
          </p:nvSpPr>
          <p:spPr>
            <a:xfrm>
              <a:off x="3386862" y="1919802"/>
              <a:ext cx="78" cy="78"/>
            </a:xfrm>
            <a:custGeom>
              <a:rect b="b" l="l" r="r" t="t"/>
              <a:pathLst>
                <a:path extrusionOk="0" h="1" w="1">
                  <a:moveTo>
                    <a:pt x="1"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16"/>
          <p:cNvSpPr/>
          <p:nvPr/>
        </p:nvSpPr>
        <p:spPr>
          <a:xfrm>
            <a:off x="4507001" y="491953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2">
    <p:spTree>
      <p:nvGrpSpPr>
        <p:cNvPr id="121" name="Shape 121"/>
        <p:cNvGrpSpPr/>
        <p:nvPr/>
      </p:nvGrpSpPr>
      <p:grpSpPr>
        <a:xfrm>
          <a:off x="0" y="0"/>
          <a:ext cx="0" cy="0"/>
          <a:chOff x="0" y="0"/>
          <a:chExt cx="0" cy="0"/>
        </a:xfrm>
      </p:grpSpPr>
      <p:sp>
        <p:nvSpPr>
          <p:cNvPr id="122" name="Google Shape;122;p17"/>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23" name="Google Shape;123;p17"/>
          <p:cNvGrpSpPr/>
          <p:nvPr/>
        </p:nvGrpSpPr>
        <p:grpSpPr>
          <a:xfrm>
            <a:off x="5313210" y="-134163"/>
            <a:ext cx="959001" cy="966336"/>
            <a:chOff x="2787150" y="2134475"/>
            <a:chExt cx="487050" cy="490775"/>
          </a:xfrm>
        </p:grpSpPr>
        <p:sp>
          <p:nvSpPr>
            <p:cNvPr id="124" name="Google Shape;124;p17"/>
            <p:cNvSpPr/>
            <p:nvPr/>
          </p:nvSpPr>
          <p:spPr>
            <a:xfrm>
              <a:off x="2787150" y="2373650"/>
              <a:ext cx="233525" cy="251600"/>
            </a:xfrm>
            <a:custGeom>
              <a:rect b="b" l="l" r="r" t="t"/>
              <a:pathLst>
                <a:path extrusionOk="0" h="10064" w="9341">
                  <a:moveTo>
                    <a:pt x="2431" y="3825"/>
                  </a:moveTo>
                  <a:cubicBezTo>
                    <a:pt x="2454" y="3825"/>
                    <a:pt x="2478" y="3830"/>
                    <a:pt x="2503" y="3843"/>
                  </a:cubicBezTo>
                  <a:cubicBezTo>
                    <a:pt x="2603" y="3910"/>
                    <a:pt x="2636" y="4076"/>
                    <a:pt x="2636" y="4143"/>
                  </a:cubicBezTo>
                  <a:cubicBezTo>
                    <a:pt x="2603" y="4443"/>
                    <a:pt x="2503" y="4744"/>
                    <a:pt x="2436" y="5010"/>
                  </a:cubicBezTo>
                  <a:cubicBezTo>
                    <a:pt x="2436" y="5130"/>
                    <a:pt x="2356" y="5249"/>
                    <a:pt x="2220" y="5249"/>
                  </a:cubicBezTo>
                  <a:cubicBezTo>
                    <a:pt x="2204" y="5249"/>
                    <a:pt x="2187" y="5247"/>
                    <a:pt x="2169" y="5244"/>
                  </a:cubicBezTo>
                  <a:cubicBezTo>
                    <a:pt x="2102" y="5244"/>
                    <a:pt x="2002" y="5110"/>
                    <a:pt x="1969" y="5077"/>
                  </a:cubicBezTo>
                  <a:cubicBezTo>
                    <a:pt x="2069" y="4643"/>
                    <a:pt x="2169" y="4343"/>
                    <a:pt x="2203" y="4010"/>
                  </a:cubicBezTo>
                  <a:cubicBezTo>
                    <a:pt x="2257" y="3928"/>
                    <a:pt x="2333" y="3825"/>
                    <a:pt x="2431" y="3825"/>
                  </a:cubicBezTo>
                  <a:close/>
                  <a:moveTo>
                    <a:pt x="5051" y="4503"/>
                  </a:moveTo>
                  <a:cubicBezTo>
                    <a:pt x="5060" y="4503"/>
                    <a:pt x="5067" y="4505"/>
                    <a:pt x="5071" y="4510"/>
                  </a:cubicBezTo>
                  <a:cubicBezTo>
                    <a:pt x="5171" y="4577"/>
                    <a:pt x="5271" y="4677"/>
                    <a:pt x="5271" y="4777"/>
                  </a:cubicBezTo>
                  <a:cubicBezTo>
                    <a:pt x="5171" y="5110"/>
                    <a:pt x="5105" y="5477"/>
                    <a:pt x="4971" y="5811"/>
                  </a:cubicBezTo>
                  <a:cubicBezTo>
                    <a:pt x="4938" y="5844"/>
                    <a:pt x="4804" y="5944"/>
                    <a:pt x="4704" y="5944"/>
                  </a:cubicBezTo>
                  <a:cubicBezTo>
                    <a:pt x="4638" y="5944"/>
                    <a:pt x="4538" y="5811"/>
                    <a:pt x="4504" y="5778"/>
                  </a:cubicBezTo>
                  <a:cubicBezTo>
                    <a:pt x="4638" y="5344"/>
                    <a:pt x="4704" y="4977"/>
                    <a:pt x="4838" y="4643"/>
                  </a:cubicBezTo>
                  <a:cubicBezTo>
                    <a:pt x="4867" y="4586"/>
                    <a:pt x="4995" y="4503"/>
                    <a:pt x="5051" y="4503"/>
                  </a:cubicBezTo>
                  <a:close/>
                  <a:moveTo>
                    <a:pt x="2031" y="6636"/>
                  </a:moveTo>
                  <a:cubicBezTo>
                    <a:pt x="2092" y="6636"/>
                    <a:pt x="2214" y="6696"/>
                    <a:pt x="2269" y="6778"/>
                  </a:cubicBezTo>
                  <a:cubicBezTo>
                    <a:pt x="2336" y="6812"/>
                    <a:pt x="2336" y="6945"/>
                    <a:pt x="2369" y="7012"/>
                  </a:cubicBezTo>
                  <a:cubicBezTo>
                    <a:pt x="2515" y="7303"/>
                    <a:pt x="2789" y="7464"/>
                    <a:pt x="3064" y="7464"/>
                  </a:cubicBezTo>
                  <a:cubicBezTo>
                    <a:pt x="3231" y="7464"/>
                    <a:pt x="3398" y="7405"/>
                    <a:pt x="3537" y="7279"/>
                  </a:cubicBezTo>
                  <a:cubicBezTo>
                    <a:pt x="3634" y="7201"/>
                    <a:pt x="3719" y="7146"/>
                    <a:pt x="3800" y="7146"/>
                  </a:cubicBezTo>
                  <a:cubicBezTo>
                    <a:pt x="3858" y="7146"/>
                    <a:pt x="3914" y="7175"/>
                    <a:pt x="3970" y="7245"/>
                  </a:cubicBezTo>
                  <a:cubicBezTo>
                    <a:pt x="4104" y="7412"/>
                    <a:pt x="3970" y="7512"/>
                    <a:pt x="3837" y="7612"/>
                  </a:cubicBezTo>
                  <a:cubicBezTo>
                    <a:pt x="3604" y="7779"/>
                    <a:pt x="3337" y="7846"/>
                    <a:pt x="3170" y="7946"/>
                  </a:cubicBezTo>
                  <a:cubicBezTo>
                    <a:pt x="2469" y="7912"/>
                    <a:pt x="2002" y="7479"/>
                    <a:pt x="1836" y="6878"/>
                  </a:cubicBezTo>
                  <a:cubicBezTo>
                    <a:pt x="1836" y="6812"/>
                    <a:pt x="1936" y="6678"/>
                    <a:pt x="2002" y="6645"/>
                  </a:cubicBezTo>
                  <a:cubicBezTo>
                    <a:pt x="2008" y="6639"/>
                    <a:pt x="2018" y="6636"/>
                    <a:pt x="2031" y="6636"/>
                  </a:cubicBezTo>
                  <a:close/>
                  <a:moveTo>
                    <a:pt x="1987" y="1"/>
                  </a:moveTo>
                  <a:cubicBezTo>
                    <a:pt x="1613" y="1"/>
                    <a:pt x="1230" y="160"/>
                    <a:pt x="868" y="474"/>
                  </a:cubicBezTo>
                  <a:cubicBezTo>
                    <a:pt x="701" y="641"/>
                    <a:pt x="535" y="907"/>
                    <a:pt x="435" y="1108"/>
                  </a:cubicBezTo>
                  <a:cubicBezTo>
                    <a:pt x="101" y="1675"/>
                    <a:pt x="34" y="2342"/>
                    <a:pt x="34" y="3009"/>
                  </a:cubicBezTo>
                  <a:cubicBezTo>
                    <a:pt x="1" y="4977"/>
                    <a:pt x="435" y="6812"/>
                    <a:pt x="1035" y="8646"/>
                  </a:cubicBezTo>
                  <a:cubicBezTo>
                    <a:pt x="1135" y="8980"/>
                    <a:pt x="1302" y="9313"/>
                    <a:pt x="1502" y="9614"/>
                  </a:cubicBezTo>
                  <a:cubicBezTo>
                    <a:pt x="1706" y="9931"/>
                    <a:pt x="1910" y="10064"/>
                    <a:pt x="2177" y="10064"/>
                  </a:cubicBezTo>
                  <a:cubicBezTo>
                    <a:pt x="2303" y="10064"/>
                    <a:pt x="2442" y="10034"/>
                    <a:pt x="2603" y="9981"/>
                  </a:cubicBezTo>
                  <a:cubicBezTo>
                    <a:pt x="2803" y="9914"/>
                    <a:pt x="3003" y="9847"/>
                    <a:pt x="3203" y="9747"/>
                  </a:cubicBezTo>
                  <a:cubicBezTo>
                    <a:pt x="4604" y="9013"/>
                    <a:pt x="5939" y="8279"/>
                    <a:pt x="7139" y="7312"/>
                  </a:cubicBezTo>
                  <a:cubicBezTo>
                    <a:pt x="7807" y="6812"/>
                    <a:pt x="8374" y="6245"/>
                    <a:pt x="8841" y="5511"/>
                  </a:cubicBezTo>
                  <a:cubicBezTo>
                    <a:pt x="9141" y="5010"/>
                    <a:pt x="9341" y="4477"/>
                    <a:pt x="9308" y="3843"/>
                  </a:cubicBezTo>
                  <a:cubicBezTo>
                    <a:pt x="9274" y="3109"/>
                    <a:pt x="8707" y="2442"/>
                    <a:pt x="8007" y="2342"/>
                  </a:cubicBezTo>
                  <a:cubicBezTo>
                    <a:pt x="7807" y="2308"/>
                    <a:pt x="7598" y="2292"/>
                    <a:pt x="7390" y="2292"/>
                  </a:cubicBezTo>
                  <a:cubicBezTo>
                    <a:pt x="7181" y="2292"/>
                    <a:pt x="6973" y="2308"/>
                    <a:pt x="6772" y="2342"/>
                  </a:cubicBezTo>
                  <a:cubicBezTo>
                    <a:pt x="5772" y="2509"/>
                    <a:pt x="5005" y="3109"/>
                    <a:pt x="4437" y="3943"/>
                  </a:cubicBezTo>
                  <a:cubicBezTo>
                    <a:pt x="4371" y="3976"/>
                    <a:pt x="4371" y="4010"/>
                    <a:pt x="4304" y="4010"/>
                  </a:cubicBezTo>
                  <a:cubicBezTo>
                    <a:pt x="4304" y="3643"/>
                    <a:pt x="4271" y="3309"/>
                    <a:pt x="4271" y="2942"/>
                  </a:cubicBezTo>
                  <a:cubicBezTo>
                    <a:pt x="4271" y="2909"/>
                    <a:pt x="4204" y="2842"/>
                    <a:pt x="4204" y="2809"/>
                  </a:cubicBezTo>
                  <a:cubicBezTo>
                    <a:pt x="4037" y="1975"/>
                    <a:pt x="3770" y="1241"/>
                    <a:pt x="3170" y="607"/>
                  </a:cubicBezTo>
                  <a:cubicBezTo>
                    <a:pt x="2817" y="201"/>
                    <a:pt x="2408" y="1"/>
                    <a:pt x="1987" y="1"/>
                  </a:cubicBezTo>
                  <a:close/>
                </a:path>
              </a:pathLst>
            </a:custGeom>
            <a:solidFill>
              <a:srgbClr val="FE6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7"/>
            <p:cNvSpPr/>
            <p:nvPr/>
          </p:nvSpPr>
          <p:spPr>
            <a:xfrm>
              <a:off x="2894750" y="2134475"/>
              <a:ext cx="303575" cy="339425"/>
            </a:xfrm>
            <a:custGeom>
              <a:rect b="b" l="l" r="r" t="t"/>
              <a:pathLst>
                <a:path extrusionOk="0" h="13577" w="12143">
                  <a:moveTo>
                    <a:pt x="3703" y="0"/>
                  </a:moveTo>
                  <a:lnTo>
                    <a:pt x="3703" y="0"/>
                  </a:lnTo>
                  <a:cubicBezTo>
                    <a:pt x="3803" y="2335"/>
                    <a:pt x="4870" y="3903"/>
                    <a:pt x="6872" y="4971"/>
                  </a:cubicBezTo>
                  <a:cubicBezTo>
                    <a:pt x="3703" y="6672"/>
                    <a:pt x="1368" y="9174"/>
                    <a:pt x="0" y="12509"/>
                  </a:cubicBezTo>
                  <a:cubicBezTo>
                    <a:pt x="0" y="12876"/>
                    <a:pt x="33" y="13210"/>
                    <a:pt x="33" y="13577"/>
                  </a:cubicBezTo>
                  <a:cubicBezTo>
                    <a:pt x="67" y="13577"/>
                    <a:pt x="67" y="13543"/>
                    <a:pt x="133" y="13510"/>
                  </a:cubicBezTo>
                  <a:cubicBezTo>
                    <a:pt x="167" y="13377"/>
                    <a:pt x="167" y="13310"/>
                    <a:pt x="300" y="13210"/>
                  </a:cubicBezTo>
                  <a:cubicBezTo>
                    <a:pt x="1034" y="11042"/>
                    <a:pt x="2302" y="9174"/>
                    <a:pt x="4003" y="7572"/>
                  </a:cubicBezTo>
                  <a:cubicBezTo>
                    <a:pt x="5004" y="6638"/>
                    <a:pt x="6138" y="5871"/>
                    <a:pt x="7405" y="5237"/>
                  </a:cubicBezTo>
                  <a:cubicBezTo>
                    <a:pt x="7806" y="5638"/>
                    <a:pt x="8139" y="6005"/>
                    <a:pt x="8473" y="6405"/>
                  </a:cubicBezTo>
                  <a:cubicBezTo>
                    <a:pt x="9740" y="8006"/>
                    <a:pt x="10674" y="9841"/>
                    <a:pt x="11408" y="11709"/>
                  </a:cubicBezTo>
                  <a:cubicBezTo>
                    <a:pt x="11575" y="12142"/>
                    <a:pt x="11708" y="12576"/>
                    <a:pt x="11875" y="13010"/>
                  </a:cubicBezTo>
                  <a:cubicBezTo>
                    <a:pt x="11875" y="13043"/>
                    <a:pt x="11909" y="13076"/>
                    <a:pt x="11909" y="13143"/>
                  </a:cubicBezTo>
                  <a:lnTo>
                    <a:pt x="12042" y="13243"/>
                  </a:lnTo>
                  <a:cubicBezTo>
                    <a:pt x="12075" y="12910"/>
                    <a:pt x="12075" y="12643"/>
                    <a:pt x="12142" y="12309"/>
                  </a:cubicBezTo>
                  <a:cubicBezTo>
                    <a:pt x="12009" y="11976"/>
                    <a:pt x="11842" y="11642"/>
                    <a:pt x="11708" y="11308"/>
                  </a:cubicBezTo>
                  <a:cubicBezTo>
                    <a:pt x="10841" y="9307"/>
                    <a:pt x="9840" y="7406"/>
                    <a:pt x="8406" y="5738"/>
                  </a:cubicBezTo>
                  <a:cubicBezTo>
                    <a:pt x="8373" y="5704"/>
                    <a:pt x="8373" y="5671"/>
                    <a:pt x="8339" y="5571"/>
                  </a:cubicBezTo>
                  <a:cubicBezTo>
                    <a:pt x="8906" y="5538"/>
                    <a:pt x="9473" y="5304"/>
                    <a:pt x="9907" y="4971"/>
                  </a:cubicBezTo>
                  <a:cubicBezTo>
                    <a:pt x="10708" y="4470"/>
                    <a:pt x="11408" y="3870"/>
                    <a:pt x="11842" y="3002"/>
                  </a:cubicBezTo>
                  <a:cubicBezTo>
                    <a:pt x="11975" y="2702"/>
                    <a:pt x="12042" y="2402"/>
                    <a:pt x="12142" y="2068"/>
                  </a:cubicBezTo>
                  <a:cubicBezTo>
                    <a:pt x="11962" y="2058"/>
                    <a:pt x="11785" y="2053"/>
                    <a:pt x="11611" y="2053"/>
                  </a:cubicBezTo>
                  <a:cubicBezTo>
                    <a:pt x="10045" y="2053"/>
                    <a:pt x="8730" y="2485"/>
                    <a:pt x="7739" y="3836"/>
                  </a:cubicBezTo>
                  <a:cubicBezTo>
                    <a:pt x="7205" y="1668"/>
                    <a:pt x="5704" y="567"/>
                    <a:pt x="3703"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7"/>
            <p:cNvSpPr/>
            <p:nvPr/>
          </p:nvSpPr>
          <p:spPr>
            <a:xfrm>
              <a:off x="3119075" y="2399250"/>
              <a:ext cx="155125" cy="184675"/>
            </a:xfrm>
            <a:custGeom>
              <a:rect b="b" l="l" r="r" t="t"/>
              <a:pathLst>
                <a:path extrusionOk="0" h="7387" w="6205">
                  <a:moveTo>
                    <a:pt x="4203" y="2652"/>
                  </a:moveTo>
                  <a:cubicBezTo>
                    <a:pt x="4236" y="2652"/>
                    <a:pt x="4370" y="2719"/>
                    <a:pt x="4403" y="2752"/>
                  </a:cubicBezTo>
                  <a:cubicBezTo>
                    <a:pt x="4537" y="2952"/>
                    <a:pt x="4670" y="3152"/>
                    <a:pt x="4737" y="3386"/>
                  </a:cubicBezTo>
                  <a:cubicBezTo>
                    <a:pt x="4770" y="3453"/>
                    <a:pt x="4703" y="3586"/>
                    <a:pt x="4670" y="3619"/>
                  </a:cubicBezTo>
                  <a:cubicBezTo>
                    <a:pt x="4637" y="3636"/>
                    <a:pt x="4578" y="3644"/>
                    <a:pt x="4528" y="3644"/>
                  </a:cubicBezTo>
                  <a:cubicBezTo>
                    <a:pt x="4478" y="3644"/>
                    <a:pt x="4437" y="3636"/>
                    <a:pt x="4437" y="3619"/>
                  </a:cubicBezTo>
                  <a:cubicBezTo>
                    <a:pt x="4270" y="3419"/>
                    <a:pt x="4170" y="3152"/>
                    <a:pt x="4003" y="2886"/>
                  </a:cubicBezTo>
                  <a:cubicBezTo>
                    <a:pt x="4070" y="2786"/>
                    <a:pt x="4103" y="2719"/>
                    <a:pt x="4203" y="2652"/>
                  </a:cubicBezTo>
                  <a:close/>
                  <a:moveTo>
                    <a:pt x="2592" y="3406"/>
                  </a:moveTo>
                  <a:cubicBezTo>
                    <a:pt x="2655" y="3406"/>
                    <a:pt x="2745" y="3429"/>
                    <a:pt x="2769" y="3453"/>
                  </a:cubicBezTo>
                  <a:cubicBezTo>
                    <a:pt x="2902" y="3619"/>
                    <a:pt x="3036" y="3820"/>
                    <a:pt x="3169" y="4053"/>
                  </a:cubicBezTo>
                  <a:cubicBezTo>
                    <a:pt x="3069" y="4120"/>
                    <a:pt x="3002" y="4220"/>
                    <a:pt x="2936" y="4287"/>
                  </a:cubicBezTo>
                  <a:cubicBezTo>
                    <a:pt x="2902" y="4287"/>
                    <a:pt x="2769" y="4253"/>
                    <a:pt x="2735" y="4187"/>
                  </a:cubicBezTo>
                  <a:cubicBezTo>
                    <a:pt x="2602" y="4053"/>
                    <a:pt x="2535" y="3886"/>
                    <a:pt x="2435" y="3720"/>
                  </a:cubicBezTo>
                  <a:cubicBezTo>
                    <a:pt x="2402" y="3619"/>
                    <a:pt x="2502" y="3486"/>
                    <a:pt x="2535" y="3419"/>
                  </a:cubicBezTo>
                  <a:cubicBezTo>
                    <a:pt x="2545" y="3410"/>
                    <a:pt x="2566" y="3406"/>
                    <a:pt x="2592" y="3406"/>
                  </a:cubicBezTo>
                  <a:close/>
                  <a:moveTo>
                    <a:pt x="4770" y="4387"/>
                  </a:moveTo>
                  <a:cubicBezTo>
                    <a:pt x="4870" y="4453"/>
                    <a:pt x="5004" y="4553"/>
                    <a:pt x="5004" y="4620"/>
                  </a:cubicBezTo>
                  <a:cubicBezTo>
                    <a:pt x="5037" y="4987"/>
                    <a:pt x="4703" y="5321"/>
                    <a:pt x="4236" y="5387"/>
                  </a:cubicBezTo>
                  <a:lnTo>
                    <a:pt x="4070" y="5387"/>
                  </a:lnTo>
                  <a:cubicBezTo>
                    <a:pt x="3936" y="5321"/>
                    <a:pt x="3836" y="5321"/>
                    <a:pt x="3736" y="5287"/>
                  </a:cubicBezTo>
                  <a:cubicBezTo>
                    <a:pt x="3669" y="5254"/>
                    <a:pt x="3569" y="5121"/>
                    <a:pt x="3569" y="5087"/>
                  </a:cubicBezTo>
                  <a:cubicBezTo>
                    <a:pt x="3569" y="4987"/>
                    <a:pt x="3703" y="4920"/>
                    <a:pt x="3769" y="4920"/>
                  </a:cubicBezTo>
                  <a:cubicBezTo>
                    <a:pt x="3825" y="4909"/>
                    <a:pt x="3881" y="4906"/>
                    <a:pt x="3936" y="4906"/>
                  </a:cubicBezTo>
                  <a:cubicBezTo>
                    <a:pt x="4047" y="4906"/>
                    <a:pt x="4159" y="4920"/>
                    <a:pt x="4270" y="4920"/>
                  </a:cubicBezTo>
                  <a:cubicBezTo>
                    <a:pt x="4503" y="4920"/>
                    <a:pt x="4570" y="4787"/>
                    <a:pt x="4603" y="4587"/>
                  </a:cubicBezTo>
                  <a:cubicBezTo>
                    <a:pt x="4603" y="4487"/>
                    <a:pt x="4703" y="4453"/>
                    <a:pt x="4770" y="4387"/>
                  </a:cubicBezTo>
                  <a:close/>
                  <a:moveTo>
                    <a:pt x="4732" y="0"/>
                  </a:moveTo>
                  <a:cubicBezTo>
                    <a:pt x="4460" y="0"/>
                    <a:pt x="4175" y="127"/>
                    <a:pt x="3903" y="384"/>
                  </a:cubicBezTo>
                  <a:cubicBezTo>
                    <a:pt x="3536" y="717"/>
                    <a:pt x="3336" y="1151"/>
                    <a:pt x="3169" y="1651"/>
                  </a:cubicBezTo>
                  <a:cubicBezTo>
                    <a:pt x="3102" y="1952"/>
                    <a:pt x="3102" y="2285"/>
                    <a:pt x="3069" y="2619"/>
                  </a:cubicBezTo>
                  <a:lnTo>
                    <a:pt x="2936" y="2485"/>
                  </a:lnTo>
                  <a:cubicBezTo>
                    <a:pt x="2902" y="2452"/>
                    <a:pt x="2902" y="2419"/>
                    <a:pt x="2902" y="2319"/>
                  </a:cubicBezTo>
                  <a:lnTo>
                    <a:pt x="2635" y="2218"/>
                  </a:lnTo>
                  <a:cubicBezTo>
                    <a:pt x="2268" y="1885"/>
                    <a:pt x="1868" y="1651"/>
                    <a:pt x="1334" y="1651"/>
                  </a:cubicBezTo>
                  <a:cubicBezTo>
                    <a:pt x="434" y="1651"/>
                    <a:pt x="0" y="2319"/>
                    <a:pt x="200" y="3152"/>
                  </a:cubicBezTo>
                  <a:cubicBezTo>
                    <a:pt x="334" y="3653"/>
                    <a:pt x="567" y="4120"/>
                    <a:pt x="934" y="4453"/>
                  </a:cubicBezTo>
                  <a:cubicBezTo>
                    <a:pt x="1868" y="5287"/>
                    <a:pt x="2769" y="6088"/>
                    <a:pt x="3736" y="6888"/>
                  </a:cubicBezTo>
                  <a:cubicBezTo>
                    <a:pt x="4003" y="7089"/>
                    <a:pt x="4270" y="7222"/>
                    <a:pt x="4570" y="7322"/>
                  </a:cubicBezTo>
                  <a:cubicBezTo>
                    <a:pt x="4686" y="7364"/>
                    <a:pt x="4789" y="7387"/>
                    <a:pt x="4881" y="7387"/>
                  </a:cubicBezTo>
                  <a:cubicBezTo>
                    <a:pt x="5078" y="7387"/>
                    <a:pt x="5223" y="7283"/>
                    <a:pt x="5337" y="7055"/>
                  </a:cubicBezTo>
                  <a:cubicBezTo>
                    <a:pt x="5437" y="6822"/>
                    <a:pt x="5537" y="6555"/>
                    <a:pt x="5604" y="6288"/>
                  </a:cubicBezTo>
                  <a:cubicBezTo>
                    <a:pt x="5938" y="5087"/>
                    <a:pt x="6104" y="3820"/>
                    <a:pt x="6171" y="2552"/>
                  </a:cubicBezTo>
                  <a:cubicBezTo>
                    <a:pt x="6205" y="1818"/>
                    <a:pt x="6038" y="1118"/>
                    <a:pt x="5604" y="551"/>
                  </a:cubicBezTo>
                  <a:cubicBezTo>
                    <a:pt x="5367" y="186"/>
                    <a:pt x="5060" y="0"/>
                    <a:pt x="4732" y="0"/>
                  </a:cubicBezTo>
                  <a:close/>
                </a:path>
              </a:pathLst>
            </a:custGeom>
            <a:solidFill>
              <a:srgbClr val="FE6E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a:off x="2833850" y="2539550"/>
              <a:ext cx="56750" cy="32750"/>
            </a:xfrm>
            <a:custGeom>
              <a:rect b="b" l="l" r="r" t="t"/>
              <a:pathLst>
                <a:path extrusionOk="0" h="1310" w="2270">
                  <a:moveTo>
                    <a:pt x="206" y="0"/>
                  </a:moveTo>
                  <a:cubicBezTo>
                    <a:pt x="192" y="0"/>
                    <a:pt x="180" y="3"/>
                    <a:pt x="168" y="9"/>
                  </a:cubicBezTo>
                  <a:cubicBezTo>
                    <a:pt x="101" y="42"/>
                    <a:pt x="1" y="176"/>
                    <a:pt x="1" y="276"/>
                  </a:cubicBezTo>
                  <a:cubicBezTo>
                    <a:pt x="134" y="843"/>
                    <a:pt x="601" y="1276"/>
                    <a:pt x="1302" y="1310"/>
                  </a:cubicBezTo>
                  <a:cubicBezTo>
                    <a:pt x="1469" y="1210"/>
                    <a:pt x="1769" y="1143"/>
                    <a:pt x="2002" y="976"/>
                  </a:cubicBezTo>
                  <a:cubicBezTo>
                    <a:pt x="2136" y="876"/>
                    <a:pt x="2269" y="776"/>
                    <a:pt x="2136" y="609"/>
                  </a:cubicBezTo>
                  <a:cubicBezTo>
                    <a:pt x="2066" y="539"/>
                    <a:pt x="2002" y="510"/>
                    <a:pt x="1943" y="510"/>
                  </a:cubicBezTo>
                  <a:cubicBezTo>
                    <a:pt x="1863" y="510"/>
                    <a:pt x="1794" y="565"/>
                    <a:pt x="1736" y="643"/>
                  </a:cubicBezTo>
                  <a:cubicBezTo>
                    <a:pt x="1584" y="769"/>
                    <a:pt x="1414" y="828"/>
                    <a:pt x="1248" y="828"/>
                  </a:cubicBezTo>
                  <a:cubicBezTo>
                    <a:pt x="975" y="828"/>
                    <a:pt x="713" y="667"/>
                    <a:pt x="568" y="376"/>
                  </a:cubicBezTo>
                  <a:lnTo>
                    <a:pt x="435" y="142"/>
                  </a:lnTo>
                  <a:cubicBezTo>
                    <a:pt x="352" y="60"/>
                    <a:pt x="270" y="0"/>
                    <a:pt x="20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p:nvPr/>
          </p:nvSpPr>
          <p:spPr>
            <a:xfrm>
              <a:off x="2899750" y="2485550"/>
              <a:ext cx="19200" cy="35600"/>
            </a:xfrm>
            <a:custGeom>
              <a:rect b="b" l="l" r="r" t="t"/>
              <a:pathLst>
                <a:path extrusionOk="0" h="1424" w="768">
                  <a:moveTo>
                    <a:pt x="601" y="1"/>
                  </a:moveTo>
                  <a:cubicBezTo>
                    <a:pt x="534" y="1"/>
                    <a:pt x="367" y="34"/>
                    <a:pt x="334" y="134"/>
                  </a:cubicBezTo>
                  <a:cubicBezTo>
                    <a:pt x="200" y="501"/>
                    <a:pt x="134" y="868"/>
                    <a:pt x="0" y="1302"/>
                  </a:cubicBezTo>
                  <a:cubicBezTo>
                    <a:pt x="27" y="1328"/>
                    <a:pt x="97" y="1420"/>
                    <a:pt x="158" y="1420"/>
                  </a:cubicBezTo>
                  <a:cubicBezTo>
                    <a:pt x="173" y="1420"/>
                    <a:pt x="187" y="1415"/>
                    <a:pt x="200" y="1402"/>
                  </a:cubicBezTo>
                  <a:cubicBezTo>
                    <a:pt x="224" y="1417"/>
                    <a:pt x="249" y="1424"/>
                    <a:pt x="274" y="1424"/>
                  </a:cubicBezTo>
                  <a:cubicBezTo>
                    <a:pt x="357" y="1424"/>
                    <a:pt x="442" y="1353"/>
                    <a:pt x="467" y="1302"/>
                  </a:cubicBezTo>
                  <a:cubicBezTo>
                    <a:pt x="601" y="968"/>
                    <a:pt x="667" y="568"/>
                    <a:pt x="767" y="234"/>
                  </a:cubicBezTo>
                  <a:cubicBezTo>
                    <a:pt x="767" y="167"/>
                    <a:pt x="667" y="34"/>
                    <a:pt x="601"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a:off x="2836375" y="2469250"/>
              <a:ext cx="17525" cy="35125"/>
            </a:xfrm>
            <a:custGeom>
              <a:rect b="b" l="l" r="r" t="t"/>
              <a:pathLst>
                <a:path extrusionOk="0" h="1405" w="701">
                  <a:moveTo>
                    <a:pt x="484" y="1"/>
                  </a:moveTo>
                  <a:cubicBezTo>
                    <a:pt x="377" y="1"/>
                    <a:pt x="327" y="104"/>
                    <a:pt x="300" y="186"/>
                  </a:cubicBezTo>
                  <a:cubicBezTo>
                    <a:pt x="200" y="519"/>
                    <a:pt x="133" y="853"/>
                    <a:pt x="0" y="1253"/>
                  </a:cubicBezTo>
                  <a:cubicBezTo>
                    <a:pt x="33" y="1286"/>
                    <a:pt x="100" y="1353"/>
                    <a:pt x="234" y="1387"/>
                  </a:cubicBezTo>
                  <a:cubicBezTo>
                    <a:pt x="258" y="1399"/>
                    <a:pt x="281" y="1404"/>
                    <a:pt x="303" y="1404"/>
                  </a:cubicBezTo>
                  <a:cubicBezTo>
                    <a:pt x="401" y="1404"/>
                    <a:pt x="473" y="1295"/>
                    <a:pt x="500" y="1186"/>
                  </a:cubicBezTo>
                  <a:cubicBezTo>
                    <a:pt x="567" y="920"/>
                    <a:pt x="667" y="619"/>
                    <a:pt x="701" y="319"/>
                  </a:cubicBezTo>
                  <a:cubicBezTo>
                    <a:pt x="701" y="252"/>
                    <a:pt x="667" y="86"/>
                    <a:pt x="567" y="19"/>
                  </a:cubicBezTo>
                  <a:cubicBezTo>
                    <a:pt x="536" y="6"/>
                    <a:pt x="508" y="1"/>
                    <a:pt x="484"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3207450" y="2508900"/>
              <a:ext cx="36725" cy="25050"/>
            </a:xfrm>
            <a:custGeom>
              <a:rect b="b" l="l" r="r" t="t"/>
              <a:pathLst>
                <a:path extrusionOk="0" h="1002" w="1469">
                  <a:moveTo>
                    <a:pt x="1202" y="1"/>
                  </a:moveTo>
                  <a:cubicBezTo>
                    <a:pt x="1168" y="67"/>
                    <a:pt x="1035" y="101"/>
                    <a:pt x="1035" y="201"/>
                  </a:cubicBezTo>
                  <a:cubicBezTo>
                    <a:pt x="1002" y="401"/>
                    <a:pt x="902" y="534"/>
                    <a:pt x="701" y="534"/>
                  </a:cubicBezTo>
                  <a:cubicBezTo>
                    <a:pt x="590" y="534"/>
                    <a:pt x="479" y="520"/>
                    <a:pt x="368" y="520"/>
                  </a:cubicBezTo>
                  <a:cubicBezTo>
                    <a:pt x="312" y="520"/>
                    <a:pt x="257" y="523"/>
                    <a:pt x="201" y="534"/>
                  </a:cubicBezTo>
                  <a:cubicBezTo>
                    <a:pt x="134" y="534"/>
                    <a:pt x="34" y="601"/>
                    <a:pt x="1" y="701"/>
                  </a:cubicBezTo>
                  <a:cubicBezTo>
                    <a:pt x="1" y="735"/>
                    <a:pt x="68" y="868"/>
                    <a:pt x="168" y="901"/>
                  </a:cubicBezTo>
                  <a:cubicBezTo>
                    <a:pt x="301" y="935"/>
                    <a:pt x="401" y="935"/>
                    <a:pt x="535" y="1001"/>
                  </a:cubicBezTo>
                  <a:lnTo>
                    <a:pt x="668" y="1001"/>
                  </a:lnTo>
                  <a:cubicBezTo>
                    <a:pt x="1135" y="935"/>
                    <a:pt x="1469" y="601"/>
                    <a:pt x="1402" y="234"/>
                  </a:cubicBezTo>
                  <a:cubicBezTo>
                    <a:pt x="1402" y="101"/>
                    <a:pt x="1302" y="67"/>
                    <a:pt x="1202"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3219125" y="2465550"/>
              <a:ext cx="19225" cy="24825"/>
            </a:xfrm>
            <a:custGeom>
              <a:rect b="b" l="l" r="r" t="t"/>
              <a:pathLst>
                <a:path extrusionOk="0" h="993" w="769">
                  <a:moveTo>
                    <a:pt x="201" y="0"/>
                  </a:moveTo>
                  <a:cubicBezTo>
                    <a:pt x="101" y="67"/>
                    <a:pt x="68" y="134"/>
                    <a:pt x="1" y="234"/>
                  </a:cubicBezTo>
                  <a:cubicBezTo>
                    <a:pt x="168" y="500"/>
                    <a:pt x="268" y="767"/>
                    <a:pt x="435" y="967"/>
                  </a:cubicBezTo>
                  <a:cubicBezTo>
                    <a:pt x="468" y="984"/>
                    <a:pt x="510" y="992"/>
                    <a:pt x="551" y="992"/>
                  </a:cubicBezTo>
                  <a:cubicBezTo>
                    <a:pt x="593" y="992"/>
                    <a:pt x="635" y="984"/>
                    <a:pt x="668" y="967"/>
                  </a:cubicBezTo>
                  <a:cubicBezTo>
                    <a:pt x="701" y="901"/>
                    <a:pt x="768" y="767"/>
                    <a:pt x="735" y="701"/>
                  </a:cubicBezTo>
                  <a:cubicBezTo>
                    <a:pt x="668" y="500"/>
                    <a:pt x="535" y="300"/>
                    <a:pt x="401" y="100"/>
                  </a:cubicBezTo>
                  <a:cubicBezTo>
                    <a:pt x="368" y="67"/>
                    <a:pt x="234" y="0"/>
                    <a:pt x="201"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3179100" y="2483175"/>
              <a:ext cx="19225" cy="22425"/>
            </a:xfrm>
            <a:custGeom>
              <a:rect b="b" l="l" r="r" t="t"/>
              <a:pathLst>
                <a:path extrusionOk="0" h="897" w="769">
                  <a:moveTo>
                    <a:pt x="196" y="0"/>
                  </a:moveTo>
                  <a:cubicBezTo>
                    <a:pt x="168" y="0"/>
                    <a:pt x="145" y="8"/>
                    <a:pt x="134" y="29"/>
                  </a:cubicBezTo>
                  <a:cubicBezTo>
                    <a:pt x="34" y="96"/>
                    <a:pt x="1" y="229"/>
                    <a:pt x="34" y="296"/>
                  </a:cubicBezTo>
                  <a:cubicBezTo>
                    <a:pt x="134" y="529"/>
                    <a:pt x="201" y="629"/>
                    <a:pt x="334" y="796"/>
                  </a:cubicBezTo>
                  <a:cubicBezTo>
                    <a:pt x="368" y="863"/>
                    <a:pt x="501" y="896"/>
                    <a:pt x="535" y="896"/>
                  </a:cubicBezTo>
                  <a:cubicBezTo>
                    <a:pt x="635" y="863"/>
                    <a:pt x="668" y="763"/>
                    <a:pt x="768" y="696"/>
                  </a:cubicBezTo>
                  <a:cubicBezTo>
                    <a:pt x="601" y="463"/>
                    <a:pt x="501" y="262"/>
                    <a:pt x="368" y="62"/>
                  </a:cubicBezTo>
                  <a:cubicBezTo>
                    <a:pt x="345" y="39"/>
                    <a:pt x="258" y="0"/>
                    <a:pt x="19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 name="Google Shape;133;p17"/>
          <p:cNvSpPr/>
          <p:nvPr/>
        </p:nvSpPr>
        <p:spPr>
          <a:xfrm>
            <a:off x="3197051" y="4659374"/>
            <a:ext cx="988309" cy="426683"/>
          </a:xfrm>
          <a:custGeom>
            <a:rect b="b" l="l" r="r" t="t"/>
            <a:pathLst>
              <a:path extrusionOk="0" h="4724" w="10942">
                <a:moveTo>
                  <a:pt x="9330" y="0"/>
                </a:moveTo>
                <a:cubicBezTo>
                  <a:pt x="9174" y="0"/>
                  <a:pt x="9010" y="30"/>
                  <a:pt x="8840" y="90"/>
                </a:cubicBezTo>
                <a:cubicBezTo>
                  <a:pt x="8106" y="257"/>
                  <a:pt x="7539" y="624"/>
                  <a:pt x="7239" y="1324"/>
                </a:cubicBezTo>
                <a:cubicBezTo>
                  <a:pt x="6777" y="955"/>
                  <a:pt x="6275" y="781"/>
                  <a:pt x="5796" y="781"/>
                </a:cubicBezTo>
                <a:cubicBezTo>
                  <a:pt x="4890" y="781"/>
                  <a:pt x="4063" y="1401"/>
                  <a:pt x="3736" y="2492"/>
                </a:cubicBezTo>
                <a:cubicBezTo>
                  <a:pt x="3670" y="2392"/>
                  <a:pt x="3569" y="2359"/>
                  <a:pt x="3369" y="2325"/>
                </a:cubicBezTo>
                <a:cubicBezTo>
                  <a:pt x="3002" y="2032"/>
                  <a:pt x="2545" y="1879"/>
                  <a:pt x="2091" y="1879"/>
                </a:cubicBezTo>
                <a:cubicBezTo>
                  <a:pt x="1719" y="1879"/>
                  <a:pt x="1350" y="1982"/>
                  <a:pt x="1034" y="2192"/>
                </a:cubicBezTo>
                <a:cubicBezTo>
                  <a:pt x="334" y="2659"/>
                  <a:pt x="0" y="3659"/>
                  <a:pt x="234" y="4460"/>
                </a:cubicBezTo>
                <a:cubicBezTo>
                  <a:pt x="313" y="4592"/>
                  <a:pt x="350" y="4724"/>
                  <a:pt x="461" y="4724"/>
                </a:cubicBezTo>
                <a:cubicBezTo>
                  <a:pt x="491" y="4724"/>
                  <a:pt x="525" y="4715"/>
                  <a:pt x="567" y="4694"/>
                </a:cubicBezTo>
                <a:cubicBezTo>
                  <a:pt x="767" y="4627"/>
                  <a:pt x="734" y="4493"/>
                  <a:pt x="701" y="4327"/>
                </a:cubicBezTo>
                <a:cubicBezTo>
                  <a:pt x="534" y="3693"/>
                  <a:pt x="701" y="3159"/>
                  <a:pt x="1168" y="2692"/>
                </a:cubicBezTo>
                <a:cubicBezTo>
                  <a:pt x="1430" y="2417"/>
                  <a:pt x="1776" y="2292"/>
                  <a:pt x="2130" y="2292"/>
                </a:cubicBezTo>
                <a:cubicBezTo>
                  <a:pt x="2721" y="2292"/>
                  <a:pt x="3332" y="2642"/>
                  <a:pt x="3603" y="3226"/>
                </a:cubicBezTo>
                <a:cubicBezTo>
                  <a:pt x="3670" y="3326"/>
                  <a:pt x="3836" y="3359"/>
                  <a:pt x="3903" y="3459"/>
                </a:cubicBezTo>
                <a:cubicBezTo>
                  <a:pt x="4003" y="3359"/>
                  <a:pt x="4036" y="3293"/>
                  <a:pt x="4070" y="3159"/>
                </a:cubicBezTo>
                <a:cubicBezTo>
                  <a:pt x="4103" y="2959"/>
                  <a:pt x="4103" y="2725"/>
                  <a:pt x="4170" y="2525"/>
                </a:cubicBezTo>
                <a:cubicBezTo>
                  <a:pt x="4370" y="1825"/>
                  <a:pt x="5004" y="1291"/>
                  <a:pt x="5671" y="1224"/>
                </a:cubicBezTo>
                <a:cubicBezTo>
                  <a:pt x="5699" y="1223"/>
                  <a:pt x="5727" y="1222"/>
                  <a:pt x="5754" y="1222"/>
                </a:cubicBezTo>
                <a:cubicBezTo>
                  <a:pt x="6388" y="1222"/>
                  <a:pt x="6952" y="1586"/>
                  <a:pt x="7272" y="2225"/>
                </a:cubicBezTo>
                <a:cubicBezTo>
                  <a:pt x="7348" y="2326"/>
                  <a:pt x="7404" y="2427"/>
                  <a:pt x="7499" y="2427"/>
                </a:cubicBezTo>
                <a:cubicBezTo>
                  <a:pt x="7530" y="2427"/>
                  <a:pt x="7565" y="2416"/>
                  <a:pt x="7606" y="2392"/>
                </a:cubicBezTo>
                <a:cubicBezTo>
                  <a:pt x="7772" y="2325"/>
                  <a:pt x="7772" y="2158"/>
                  <a:pt x="7706" y="2025"/>
                </a:cubicBezTo>
                <a:cubicBezTo>
                  <a:pt x="7539" y="1658"/>
                  <a:pt x="7672" y="1358"/>
                  <a:pt x="7873" y="1124"/>
                </a:cubicBezTo>
                <a:cubicBezTo>
                  <a:pt x="8173" y="791"/>
                  <a:pt x="8540" y="624"/>
                  <a:pt x="8940" y="491"/>
                </a:cubicBezTo>
                <a:cubicBezTo>
                  <a:pt x="9059" y="451"/>
                  <a:pt x="9173" y="432"/>
                  <a:pt x="9280" y="432"/>
                </a:cubicBezTo>
                <a:cubicBezTo>
                  <a:pt x="9530" y="432"/>
                  <a:pt x="9743" y="537"/>
                  <a:pt x="9907" y="724"/>
                </a:cubicBezTo>
                <a:cubicBezTo>
                  <a:pt x="10174" y="1024"/>
                  <a:pt x="10341" y="1324"/>
                  <a:pt x="10541" y="1625"/>
                </a:cubicBezTo>
                <a:cubicBezTo>
                  <a:pt x="10574" y="1691"/>
                  <a:pt x="10741" y="1691"/>
                  <a:pt x="10841" y="1758"/>
                </a:cubicBezTo>
                <a:cubicBezTo>
                  <a:pt x="10875" y="1658"/>
                  <a:pt x="10941" y="1525"/>
                  <a:pt x="10908" y="1458"/>
                </a:cubicBezTo>
                <a:cubicBezTo>
                  <a:pt x="10741" y="1124"/>
                  <a:pt x="10541" y="791"/>
                  <a:pt x="10274" y="491"/>
                </a:cubicBezTo>
                <a:cubicBezTo>
                  <a:pt x="10017" y="164"/>
                  <a:pt x="9695" y="0"/>
                  <a:pt x="9330" y="0"/>
                </a:cubicBezTo>
                <a:close/>
              </a:path>
            </a:pathLst>
          </a:custGeom>
          <a:solidFill>
            <a:srgbClr val="08B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a:off x="3636912" y="4878673"/>
            <a:ext cx="964193" cy="418554"/>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rgbClr val="09B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413590" y="539501"/>
            <a:ext cx="921095" cy="819646"/>
          </a:xfrm>
          <a:custGeom>
            <a:rect b="b" l="l" r="r" t="t"/>
            <a:pathLst>
              <a:path extrusionOk="0" h="8550" w="9608">
                <a:moveTo>
                  <a:pt x="7006" y="3066"/>
                </a:moveTo>
                <a:lnTo>
                  <a:pt x="7006" y="3066"/>
                </a:lnTo>
                <a:cubicBezTo>
                  <a:pt x="6905" y="3500"/>
                  <a:pt x="6739" y="3667"/>
                  <a:pt x="6405" y="3700"/>
                </a:cubicBezTo>
                <a:cubicBezTo>
                  <a:pt x="6472" y="3400"/>
                  <a:pt x="6672" y="3200"/>
                  <a:pt x="7006" y="3066"/>
                </a:cubicBezTo>
                <a:close/>
                <a:moveTo>
                  <a:pt x="2200" y="4154"/>
                </a:moveTo>
                <a:cubicBezTo>
                  <a:pt x="2536" y="4154"/>
                  <a:pt x="2891" y="4312"/>
                  <a:pt x="3069" y="4567"/>
                </a:cubicBezTo>
                <a:cubicBezTo>
                  <a:pt x="3136" y="4667"/>
                  <a:pt x="3169" y="4834"/>
                  <a:pt x="3136" y="4901"/>
                </a:cubicBezTo>
                <a:cubicBezTo>
                  <a:pt x="3103" y="5001"/>
                  <a:pt x="2936" y="5068"/>
                  <a:pt x="2803" y="5068"/>
                </a:cubicBezTo>
                <a:cubicBezTo>
                  <a:pt x="2786" y="5069"/>
                  <a:pt x="2769" y="5070"/>
                  <a:pt x="2752" y="5070"/>
                </a:cubicBezTo>
                <a:cubicBezTo>
                  <a:pt x="2369" y="5070"/>
                  <a:pt x="1998" y="4711"/>
                  <a:pt x="1902" y="4200"/>
                </a:cubicBezTo>
                <a:cubicBezTo>
                  <a:pt x="1996" y="4169"/>
                  <a:pt x="2097" y="4154"/>
                  <a:pt x="2200" y="4154"/>
                </a:cubicBezTo>
                <a:close/>
                <a:moveTo>
                  <a:pt x="6734" y="5505"/>
                </a:moveTo>
                <a:cubicBezTo>
                  <a:pt x="6768" y="5505"/>
                  <a:pt x="6794" y="5512"/>
                  <a:pt x="6805" y="5535"/>
                </a:cubicBezTo>
                <a:cubicBezTo>
                  <a:pt x="6972" y="5701"/>
                  <a:pt x="7106" y="5868"/>
                  <a:pt x="7272" y="6068"/>
                </a:cubicBezTo>
                <a:lnTo>
                  <a:pt x="7139" y="6202"/>
                </a:lnTo>
                <a:cubicBezTo>
                  <a:pt x="6939" y="6068"/>
                  <a:pt x="6739" y="6002"/>
                  <a:pt x="6572" y="5868"/>
                </a:cubicBezTo>
                <a:cubicBezTo>
                  <a:pt x="6472" y="5768"/>
                  <a:pt x="6472" y="5635"/>
                  <a:pt x="6472" y="5535"/>
                </a:cubicBezTo>
                <a:cubicBezTo>
                  <a:pt x="6561" y="5535"/>
                  <a:pt x="6665" y="5505"/>
                  <a:pt x="6734" y="5505"/>
                </a:cubicBezTo>
                <a:close/>
                <a:moveTo>
                  <a:pt x="3937" y="5935"/>
                </a:moveTo>
                <a:cubicBezTo>
                  <a:pt x="4070" y="5935"/>
                  <a:pt x="4270" y="6002"/>
                  <a:pt x="4337" y="6068"/>
                </a:cubicBezTo>
                <a:cubicBezTo>
                  <a:pt x="4470" y="6235"/>
                  <a:pt x="4337" y="6402"/>
                  <a:pt x="4170" y="6502"/>
                </a:cubicBezTo>
                <a:cubicBezTo>
                  <a:pt x="3903" y="6602"/>
                  <a:pt x="3603" y="6702"/>
                  <a:pt x="3270" y="6769"/>
                </a:cubicBezTo>
                <a:cubicBezTo>
                  <a:pt x="3370" y="6368"/>
                  <a:pt x="3603" y="6068"/>
                  <a:pt x="3937" y="5935"/>
                </a:cubicBezTo>
                <a:close/>
                <a:moveTo>
                  <a:pt x="5446" y="461"/>
                </a:moveTo>
                <a:cubicBezTo>
                  <a:pt x="5613" y="461"/>
                  <a:pt x="5790" y="507"/>
                  <a:pt x="5971" y="598"/>
                </a:cubicBezTo>
                <a:cubicBezTo>
                  <a:pt x="6739" y="1031"/>
                  <a:pt x="7006" y="1732"/>
                  <a:pt x="7072" y="2532"/>
                </a:cubicBezTo>
                <a:cubicBezTo>
                  <a:pt x="6805" y="2699"/>
                  <a:pt x="6605" y="2766"/>
                  <a:pt x="6505" y="2866"/>
                </a:cubicBezTo>
                <a:cubicBezTo>
                  <a:pt x="6238" y="3066"/>
                  <a:pt x="6072" y="3366"/>
                  <a:pt x="6072" y="3733"/>
                </a:cubicBezTo>
                <a:cubicBezTo>
                  <a:pt x="6005" y="4033"/>
                  <a:pt x="6105" y="4100"/>
                  <a:pt x="6405" y="4100"/>
                </a:cubicBezTo>
                <a:cubicBezTo>
                  <a:pt x="6839" y="4100"/>
                  <a:pt x="7272" y="3800"/>
                  <a:pt x="7473" y="3366"/>
                </a:cubicBezTo>
                <a:cubicBezTo>
                  <a:pt x="7506" y="3233"/>
                  <a:pt x="7573" y="3066"/>
                  <a:pt x="7606" y="2933"/>
                </a:cubicBezTo>
                <a:cubicBezTo>
                  <a:pt x="7622" y="2932"/>
                  <a:pt x="7638" y="2932"/>
                  <a:pt x="7654" y="2932"/>
                </a:cubicBezTo>
                <a:cubicBezTo>
                  <a:pt x="8375" y="2932"/>
                  <a:pt x="9141" y="3651"/>
                  <a:pt x="9174" y="4434"/>
                </a:cubicBezTo>
                <a:cubicBezTo>
                  <a:pt x="9240" y="5234"/>
                  <a:pt x="8573" y="5968"/>
                  <a:pt x="7773" y="6068"/>
                </a:cubicBezTo>
                <a:cubicBezTo>
                  <a:pt x="7673" y="5901"/>
                  <a:pt x="7639" y="5735"/>
                  <a:pt x="7573" y="5601"/>
                </a:cubicBezTo>
                <a:cubicBezTo>
                  <a:pt x="7372" y="5434"/>
                  <a:pt x="7272" y="5234"/>
                  <a:pt x="7039" y="5101"/>
                </a:cubicBezTo>
                <a:cubicBezTo>
                  <a:pt x="6916" y="5009"/>
                  <a:pt x="6780" y="4966"/>
                  <a:pt x="6646" y="4966"/>
                </a:cubicBezTo>
                <a:cubicBezTo>
                  <a:pt x="6487" y="4966"/>
                  <a:pt x="6331" y="5026"/>
                  <a:pt x="6205" y="5134"/>
                </a:cubicBezTo>
                <a:cubicBezTo>
                  <a:pt x="6005" y="5368"/>
                  <a:pt x="5971" y="5768"/>
                  <a:pt x="6205" y="6035"/>
                </a:cubicBezTo>
                <a:cubicBezTo>
                  <a:pt x="6405" y="6235"/>
                  <a:pt x="6672" y="6368"/>
                  <a:pt x="6939" y="6469"/>
                </a:cubicBezTo>
                <a:cubicBezTo>
                  <a:pt x="7006" y="6535"/>
                  <a:pt x="7139" y="6535"/>
                  <a:pt x="7272" y="6569"/>
                </a:cubicBezTo>
                <a:cubicBezTo>
                  <a:pt x="7272" y="7069"/>
                  <a:pt x="7006" y="7403"/>
                  <a:pt x="6639" y="7669"/>
                </a:cubicBezTo>
                <a:cubicBezTo>
                  <a:pt x="6157" y="7978"/>
                  <a:pt x="5664" y="8119"/>
                  <a:pt x="5153" y="8119"/>
                </a:cubicBezTo>
                <a:cubicBezTo>
                  <a:pt x="4780" y="8119"/>
                  <a:pt x="4398" y="8044"/>
                  <a:pt x="4003" y="7903"/>
                </a:cubicBezTo>
                <a:cubicBezTo>
                  <a:pt x="3670" y="7769"/>
                  <a:pt x="3436" y="7536"/>
                  <a:pt x="3336" y="7169"/>
                </a:cubicBezTo>
                <a:cubicBezTo>
                  <a:pt x="3636" y="7069"/>
                  <a:pt x="3937" y="7036"/>
                  <a:pt x="4204" y="6936"/>
                </a:cubicBezTo>
                <a:cubicBezTo>
                  <a:pt x="4504" y="6869"/>
                  <a:pt x="4737" y="6702"/>
                  <a:pt x="4837" y="6402"/>
                </a:cubicBezTo>
                <a:cubicBezTo>
                  <a:pt x="5004" y="6002"/>
                  <a:pt x="4771" y="5535"/>
                  <a:pt x="4270" y="5501"/>
                </a:cubicBezTo>
                <a:cubicBezTo>
                  <a:pt x="4229" y="5497"/>
                  <a:pt x="4189" y="5494"/>
                  <a:pt x="4148" y="5494"/>
                </a:cubicBezTo>
                <a:cubicBezTo>
                  <a:pt x="3599" y="5494"/>
                  <a:pt x="3125" y="5909"/>
                  <a:pt x="2969" y="6469"/>
                </a:cubicBezTo>
                <a:cubicBezTo>
                  <a:pt x="2903" y="6735"/>
                  <a:pt x="2803" y="6735"/>
                  <a:pt x="2602" y="6735"/>
                </a:cubicBezTo>
                <a:cubicBezTo>
                  <a:pt x="2135" y="6702"/>
                  <a:pt x="1702" y="6602"/>
                  <a:pt x="1335" y="6335"/>
                </a:cubicBezTo>
                <a:cubicBezTo>
                  <a:pt x="734" y="5768"/>
                  <a:pt x="801" y="4734"/>
                  <a:pt x="1435" y="4367"/>
                </a:cubicBezTo>
                <a:cubicBezTo>
                  <a:pt x="1635" y="4601"/>
                  <a:pt x="1802" y="4901"/>
                  <a:pt x="2002" y="5168"/>
                </a:cubicBezTo>
                <a:cubicBezTo>
                  <a:pt x="2269" y="5401"/>
                  <a:pt x="2602" y="5501"/>
                  <a:pt x="2936" y="5501"/>
                </a:cubicBezTo>
                <a:cubicBezTo>
                  <a:pt x="3570" y="5434"/>
                  <a:pt x="3837" y="4867"/>
                  <a:pt x="3503" y="4367"/>
                </a:cubicBezTo>
                <a:cubicBezTo>
                  <a:pt x="3169" y="3900"/>
                  <a:pt x="2669" y="3700"/>
                  <a:pt x="2135" y="3700"/>
                </a:cubicBezTo>
                <a:lnTo>
                  <a:pt x="1902" y="3700"/>
                </a:lnTo>
                <a:cubicBezTo>
                  <a:pt x="1835" y="3099"/>
                  <a:pt x="2336" y="2532"/>
                  <a:pt x="3003" y="2399"/>
                </a:cubicBezTo>
                <a:cubicBezTo>
                  <a:pt x="3136" y="2366"/>
                  <a:pt x="3236" y="2366"/>
                  <a:pt x="3336" y="2366"/>
                </a:cubicBezTo>
                <a:cubicBezTo>
                  <a:pt x="3737" y="2366"/>
                  <a:pt x="3770" y="2432"/>
                  <a:pt x="3903" y="2766"/>
                </a:cubicBezTo>
                <a:cubicBezTo>
                  <a:pt x="3970" y="3066"/>
                  <a:pt x="4103" y="3300"/>
                  <a:pt x="4270" y="3533"/>
                </a:cubicBezTo>
                <a:cubicBezTo>
                  <a:pt x="4330" y="3653"/>
                  <a:pt x="4438" y="3713"/>
                  <a:pt x="4558" y="3713"/>
                </a:cubicBezTo>
                <a:cubicBezTo>
                  <a:pt x="4638" y="3713"/>
                  <a:pt x="4724" y="3687"/>
                  <a:pt x="4804" y="3633"/>
                </a:cubicBezTo>
                <a:cubicBezTo>
                  <a:pt x="5004" y="3533"/>
                  <a:pt x="5104" y="3300"/>
                  <a:pt x="4971" y="3099"/>
                </a:cubicBezTo>
                <a:cubicBezTo>
                  <a:pt x="4804" y="2799"/>
                  <a:pt x="4604" y="2566"/>
                  <a:pt x="4370" y="2299"/>
                </a:cubicBezTo>
                <a:cubicBezTo>
                  <a:pt x="4337" y="2199"/>
                  <a:pt x="4270" y="2099"/>
                  <a:pt x="4270" y="1965"/>
                </a:cubicBezTo>
                <a:cubicBezTo>
                  <a:pt x="4270" y="1565"/>
                  <a:pt x="4437" y="1131"/>
                  <a:pt x="4737" y="798"/>
                </a:cubicBezTo>
                <a:cubicBezTo>
                  <a:pt x="4941" y="574"/>
                  <a:pt x="5182" y="461"/>
                  <a:pt x="5446" y="461"/>
                </a:cubicBezTo>
                <a:close/>
                <a:moveTo>
                  <a:pt x="5582" y="1"/>
                </a:moveTo>
                <a:cubicBezTo>
                  <a:pt x="5493" y="1"/>
                  <a:pt x="5400" y="10"/>
                  <a:pt x="5304" y="31"/>
                </a:cubicBezTo>
                <a:cubicBezTo>
                  <a:pt x="4504" y="164"/>
                  <a:pt x="4137" y="731"/>
                  <a:pt x="3937" y="1432"/>
                </a:cubicBezTo>
                <a:cubicBezTo>
                  <a:pt x="3837" y="1598"/>
                  <a:pt x="3837" y="1832"/>
                  <a:pt x="3803" y="1999"/>
                </a:cubicBezTo>
                <a:cubicBezTo>
                  <a:pt x="3670" y="1999"/>
                  <a:pt x="3603" y="1932"/>
                  <a:pt x="3503" y="1932"/>
                </a:cubicBezTo>
                <a:cubicBezTo>
                  <a:pt x="3435" y="1924"/>
                  <a:pt x="3367" y="1920"/>
                  <a:pt x="3298" y="1920"/>
                </a:cubicBezTo>
                <a:cubicBezTo>
                  <a:pt x="2517" y="1920"/>
                  <a:pt x="1686" y="2428"/>
                  <a:pt x="1502" y="3133"/>
                </a:cubicBezTo>
                <a:cubicBezTo>
                  <a:pt x="1402" y="3600"/>
                  <a:pt x="1201" y="3900"/>
                  <a:pt x="868" y="4234"/>
                </a:cubicBezTo>
                <a:cubicBezTo>
                  <a:pt x="1" y="5201"/>
                  <a:pt x="468" y="6602"/>
                  <a:pt x="1702" y="7036"/>
                </a:cubicBezTo>
                <a:cubicBezTo>
                  <a:pt x="2102" y="7169"/>
                  <a:pt x="2469" y="7169"/>
                  <a:pt x="2836" y="7236"/>
                </a:cubicBezTo>
                <a:cubicBezTo>
                  <a:pt x="2969" y="7836"/>
                  <a:pt x="3303" y="8136"/>
                  <a:pt x="3937" y="8370"/>
                </a:cubicBezTo>
                <a:cubicBezTo>
                  <a:pt x="4300" y="8491"/>
                  <a:pt x="4673" y="8549"/>
                  <a:pt x="5050" y="8549"/>
                </a:cubicBezTo>
                <a:cubicBezTo>
                  <a:pt x="5399" y="8549"/>
                  <a:pt x="5752" y="8499"/>
                  <a:pt x="6105" y="8403"/>
                </a:cubicBezTo>
                <a:cubicBezTo>
                  <a:pt x="6939" y="8170"/>
                  <a:pt x="7573" y="7669"/>
                  <a:pt x="7739" y="6702"/>
                </a:cubicBezTo>
                <a:cubicBezTo>
                  <a:pt x="7773" y="6535"/>
                  <a:pt x="7873" y="6569"/>
                  <a:pt x="7973" y="6535"/>
                </a:cubicBezTo>
                <a:cubicBezTo>
                  <a:pt x="8940" y="6335"/>
                  <a:pt x="9607" y="5501"/>
                  <a:pt x="9607" y="4601"/>
                </a:cubicBezTo>
                <a:cubicBezTo>
                  <a:pt x="9541" y="3700"/>
                  <a:pt x="8840" y="2766"/>
                  <a:pt x="7873" y="2599"/>
                </a:cubicBezTo>
                <a:cubicBezTo>
                  <a:pt x="7606" y="2566"/>
                  <a:pt x="7573" y="2432"/>
                  <a:pt x="7506" y="2199"/>
                </a:cubicBezTo>
                <a:cubicBezTo>
                  <a:pt x="7473" y="1598"/>
                  <a:pt x="7272" y="1098"/>
                  <a:pt x="6839" y="698"/>
                </a:cubicBezTo>
                <a:cubicBezTo>
                  <a:pt x="6499" y="301"/>
                  <a:pt x="6087" y="1"/>
                  <a:pt x="55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7"/>
          <p:cNvSpPr/>
          <p:nvPr/>
        </p:nvSpPr>
        <p:spPr>
          <a:xfrm>
            <a:off x="-84874" y="2979725"/>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4">
    <p:spTree>
      <p:nvGrpSpPr>
        <p:cNvPr id="137" name="Shape 137"/>
        <p:cNvGrpSpPr/>
        <p:nvPr/>
      </p:nvGrpSpPr>
      <p:grpSpPr>
        <a:xfrm>
          <a:off x="0" y="0"/>
          <a:ext cx="0" cy="0"/>
          <a:chOff x="0" y="0"/>
          <a:chExt cx="0" cy="0"/>
        </a:xfrm>
      </p:grpSpPr>
      <p:sp>
        <p:nvSpPr>
          <p:cNvPr id="138" name="Google Shape;138;p18"/>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39" name="Google Shape;139;p18"/>
          <p:cNvSpPr/>
          <p:nvPr/>
        </p:nvSpPr>
        <p:spPr>
          <a:xfrm>
            <a:off x="8149650" y="4704750"/>
            <a:ext cx="980731" cy="423412"/>
          </a:xfrm>
          <a:custGeom>
            <a:rect b="b" l="l" r="r" t="t"/>
            <a:pathLst>
              <a:path extrusionOk="0" h="4724" w="10942">
                <a:moveTo>
                  <a:pt x="9330" y="0"/>
                </a:moveTo>
                <a:cubicBezTo>
                  <a:pt x="9174" y="0"/>
                  <a:pt x="9010" y="30"/>
                  <a:pt x="8840" y="90"/>
                </a:cubicBezTo>
                <a:cubicBezTo>
                  <a:pt x="8106" y="257"/>
                  <a:pt x="7539" y="624"/>
                  <a:pt x="7239" y="1324"/>
                </a:cubicBezTo>
                <a:cubicBezTo>
                  <a:pt x="6777" y="955"/>
                  <a:pt x="6275" y="781"/>
                  <a:pt x="5796" y="781"/>
                </a:cubicBezTo>
                <a:cubicBezTo>
                  <a:pt x="4890" y="781"/>
                  <a:pt x="4063" y="1401"/>
                  <a:pt x="3736" y="2492"/>
                </a:cubicBezTo>
                <a:cubicBezTo>
                  <a:pt x="3670" y="2392"/>
                  <a:pt x="3569" y="2359"/>
                  <a:pt x="3369" y="2325"/>
                </a:cubicBezTo>
                <a:cubicBezTo>
                  <a:pt x="3002" y="2032"/>
                  <a:pt x="2545" y="1879"/>
                  <a:pt x="2091" y="1879"/>
                </a:cubicBezTo>
                <a:cubicBezTo>
                  <a:pt x="1719" y="1879"/>
                  <a:pt x="1350" y="1982"/>
                  <a:pt x="1034" y="2192"/>
                </a:cubicBezTo>
                <a:cubicBezTo>
                  <a:pt x="334" y="2659"/>
                  <a:pt x="0" y="3659"/>
                  <a:pt x="234" y="4460"/>
                </a:cubicBezTo>
                <a:cubicBezTo>
                  <a:pt x="313" y="4592"/>
                  <a:pt x="350" y="4724"/>
                  <a:pt x="461" y="4724"/>
                </a:cubicBezTo>
                <a:cubicBezTo>
                  <a:pt x="491" y="4724"/>
                  <a:pt x="525" y="4715"/>
                  <a:pt x="567" y="4694"/>
                </a:cubicBezTo>
                <a:cubicBezTo>
                  <a:pt x="767" y="4627"/>
                  <a:pt x="734" y="4493"/>
                  <a:pt x="701" y="4327"/>
                </a:cubicBezTo>
                <a:cubicBezTo>
                  <a:pt x="534" y="3693"/>
                  <a:pt x="701" y="3159"/>
                  <a:pt x="1168" y="2692"/>
                </a:cubicBezTo>
                <a:cubicBezTo>
                  <a:pt x="1430" y="2417"/>
                  <a:pt x="1776" y="2292"/>
                  <a:pt x="2130" y="2292"/>
                </a:cubicBezTo>
                <a:cubicBezTo>
                  <a:pt x="2721" y="2292"/>
                  <a:pt x="3332" y="2642"/>
                  <a:pt x="3603" y="3226"/>
                </a:cubicBezTo>
                <a:cubicBezTo>
                  <a:pt x="3670" y="3326"/>
                  <a:pt x="3836" y="3359"/>
                  <a:pt x="3903" y="3459"/>
                </a:cubicBezTo>
                <a:cubicBezTo>
                  <a:pt x="4003" y="3359"/>
                  <a:pt x="4036" y="3293"/>
                  <a:pt x="4070" y="3159"/>
                </a:cubicBezTo>
                <a:cubicBezTo>
                  <a:pt x="4103" y="2959"/>
                  <a:pt x="4103" y="2725"/>
                  <a:pt x="4170" y="2525"/>
                </a:cubicBezTo>
                <a:cubicBezTo>
                  <a:pt x="4370" y="1825"/>
                  <a:pt x="5004" y="1291"/>
                  <a:pt x="5671" y="1224"/>
                </a:cubicBezTo>
                <a:cubicBezTo>
                  <a:pt x="5699" y="1223"/>
                  <a:pt x="5727" y="1222"/>
                  <a:pt x="5754" y="1222"/>
                </a:cubicBezTo>
                <a:cubicBezTo>
                  <a:pt x="6388" y="1222"/>
                  <a:pt x="6952" y="1586"/>
                  <a:pt x="7272" y="2225"/>
                </a:cubicBezTo>
                <a:cubicBezTo>
                  <a:pt x="7348" y="2326"/>
                  <a:pt x="7404" y="2427"/>
                  <a:pt x="7499" y="2427"/>
                </a:cubicBezTo>
                <a:cubicBezTo>
                  <a:pt x="7530" y="2427"/>
                  <a:pt x="7565" y="2416"/>
                  <a:pt x="7606" y="2392"/>
                </a:cubicBezTo>
                <a:cubicBezTo>
                  <a:pt x="7772" y="2325"/>
                  <a:pt x="7772" y="2158"/>
                  <a:pt x="7706" y="2025"/>
                </a:cubicBezTo>
                <a:cubicBezTo>
                  <a:pt x="7539" y="1658"/>
                  <a:pt x="7672" y="1358"/>
                  <a:pt x="7873" y="1124"/>
                </a:cubicBezTo>
                <a:cubicBezTo>
                  <a:pt x="8173" y="791"/>
                  <a:pt x="8540" y="624"/>
                  <a:pt x="8940" y="491"/>
                </a:cubicBezTo>
                <a:cubicBezTo>
                  <a:pt x="9059" y="451"/>
                  <a:pt x="9173" y="432"/>
                  <a:pt x="9280" y="432"/>
                </a:cubicBezTo>
                <a:cubicBezTo>
                  <a:pt x="9530" y="432"/>
                  <a:pt x="9743" y="537"/>
                  <a:pt x="9907" y="724"/>
                </a:cubicBezTo>
                <a:cubicBezTo>
                  <a:pt x="10174" y="1024"/>
                  <a:pt x="10341" y="1324"/>
                  <a:pt x="10541" y="1625"/>
                </a:cubicBezTo>
                <a:cubicBezTo>
                  <a:pt x="10574" y="1691"/>
                  <a:pt x="10741" y="1691"/>
                  <a:pt x="10841" y="1758"/>
                </a:cubicBezTo>
                <a:cubicBezTo>
                  <a:pt x="10875" y="1658"/>
                  <a:pt x="10941" y="1525"/>
                  <a:pt x="10908" y="1458"/>
                </a:cubicBezTo>
                <a:cubicBezTo>
                  <a:pt x="10741" y="1124"/>
                  <a:pt x="10541" y="791"/>
                  <a:pt x="10274" y="491"/>
                </a:cubicBezTo>
                <a:cubicBezTo>
                  <a:pt x="10017" y="164"/>
                  <a:pt x="9695" y="0"/>
                  <a:pt x="93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a:off x="8586152" y="4922377"/>
            <a:ext cx="956800" cy="415345"/>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2057626" y="4789301"/>
            <a:ext cx="778329" cy="729508"/>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18"/>
          <p:cNvGrpSpPr/>
          <p:nvPr/>
        </p:nvGrpSpPr>
        <p:grpSpPr>
          <a:xfrm>
            <a:off x="-209821" y="159834"/>
            <a:ext cx="637245" cy="632978"/>
            <a:chOff x="2942175" y="1715156"/>
            <a:chExt cx="637245" cy="666714"/>
          </a:xfrm>
        </p:grpSpPr>
        <p:sp>
          <p:nvSpPr>
            <p:cNvPr id="143" name="Google Shape;143;p18"/>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8"/>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8"/>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8"/>
            <p:cNvSpPr/>
            <p:nvPr/>
          </p:nvSpPr>
          <p:spPr>
            <a:xfrm>
              <a:off x="3386862" y="1919802"/>
              <a:ext cx="78" cy="78"/>
            </a:xfrm>
            <a:custGeom>
              <a:rect b="b" l="l" r="r" t="t"/>
              <a:pathLst>
                <a:path extrusionOk="0" h="1" w="1">
                  <a:moveTo>
                    <a:pt x="1" y="1"/>
                  </a:move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3">
    <p:spTree>
      <p:nvGrpSpPr>
        <p:cNvPr id="147" name="Shape 147"/>
        <p:cNvGrpSpPr/>
        <p:nvPr/>
      </p:nvGrpSpPr>
      <p:grpSpPr>
        <a:xfrm>
          <a:off x="0" y="0"/>
          <a:ext cx="0" cy="0"/>
          <a:chOff x="0" y="0"/>
          <a:chExt cx="0" cy="0"/>
        </a:xfrm>
      </p:grpSpPr>
      <p:sp>
        <p:nvSpPr>
          <p:cNvPr id="148" name="Google Shape;148;p19"/>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49" name="Google Shape;149;p19"/>
          <p:cNvGrpSpPr/>
          <p:nvPr/>
        </p:nvGrpSpPr>
        <p:grpSpPr>
          <a:xfrm>
            <a:off x="7337937" y="4541572"/>
            <a:ext cx="742267" cy="799941"/>
            <a:chOff x="3576050" y="1905050"/>
            <a:chExt cx="306925" cy="324625"/>
          </a:xfrm>
        </p:grpSpPr>
        <p:sp>
          <p:nvSpPr>
            <p:cNvPr id="150" name="Google Shape;150;p19"/>
            <p:cNvSpPr/>
            <p:nvPr/>
          </p:nvSpPr>
          <p:spPr>
            <a:xfrm>
              <a:off x="3576050" y="1905050"/>
              <a:ext cx="306925" cy="324625"/>
            </a:xfrm>
            <a:custGeom>
              <a:rect b="b" l="l" r="r" t="t"/>
              <a:pathLst>
                <a:path extrusionOk="0" h="12985" w="12277">
                  <a:moveTo>
                    <a:pt x="8507" y="457"/>
                  </a:moveTo>
                  <a:cubicBezTo>
                    <a:pt x="8603" y="457"/>
                    <a:pt x="8703" y="472"/>
                    <a:pt x="8807" y="504"/>
                  </a:cubicBezTo>
                  <a:cubicBezTo>
                    <a:pt x="9274" y="671"/>
                    <a:pt x="9641" y="1172"/>
                    <a:pt x="9674" y="1739"/>
                  </a:cubicBezTo>
                  <a:cubicBezTo>
                    <a:pt x="9708" y="2506"/>
                    <a:pt x="9508" y="3140"/>
                    <a:pt x="9274" y="3807"/>
                  </a:cubicBezTo>
                  <a:cubicBezTo>
                    <a:pt x="9141" y="4174"/>
                    <a:pt x="8974" y="4541"/>
                    <a:pt x="8774" y="4874"/>
                  </a:cubicBezTo>
                  <a:cubicBezTo>
                    <a:pt x="8640" y="5141"/>
                    <a:pt x="8674" y="5241"/>
                    <a:pt x="8907" y="5375"/>
                  </a:cubicBezTo>
                  <a:cubicBezTo>
                    <a:pt x="9941" y="6008"/>
                    <a:pt x="10675" y="6909"/>
                    <a:pt x="11309" y="7910"/>
                  </a:cubicBezTo>
                  <a:cubicBezTo>
                    <a:pt x="11943" y="8877"/>
                    <a:pt x="11743" y="9844"/>
                    <a:pt x="11109" y="10712"/>
                  </a:cubicBezTo>
                  <a:cubicBezTo>
                    <a:pt x="10275" y="11913"/>
                    <a:pt x="8974" y="12580"/>
                    <a:pt x="7073" y="12580"/>
                  </a:cubicBezTo>
                  <a:cubicBezTo>
                    <a:pt x="6339" y="12546"/>
                    <a:pt x="5338" y="12213"/>
                    <a:pt x="4537" y="11379"/>
                  </a:cubicBezTo>
                  <a:cubicBezTo>
                    <a:pt x="4004" y="10845"/>
                    <a:pt x="3804" y="10178"/>
                    <a:pt x="3870" y="9411"/>
                  </a:cubicBezTo>
                  <a:cubicBezTo>
                    <a:pt x="3937" y="8910"/>
                    <a:pt x="4004" y="8410"/>
                    <a:pt x="4104" y="7910"/>
                  </a:cubicBezTo>
                  <a:cubicBezTo>
                    <a:pt x="4170" y="7576"/>
                    <a:pt x="4137" y="7543"/>
                    <a:pt x="3837" y="7476"/>
                  </a:cubicBezTo>
                  <a:cubicBezTo>
                    <a:pt x="2936" y="7176"/>
                    <a:pt x="2102" y="6742"/>
                    <a:pt x="1302" y="6209"/>
                  </a:cubicBezTo>
                  <a:cubicBezTo>
                    <a:pt x="1235" y="6175"/>
                    <a:pt x="1168" y="6075"/>
                    <a:pt x="1102" y="6042"/>
                  </a:cubicBezTo>
                  <a:cubicBezTo>
                    <a:pt x="301" y="5475"/>
                    <a:pt x="334" y="4874"/>
                    <a:pt x="801" y="4040"/>
                  </a:cubicBezTo>
                  <a:cubicBezTo>
                    <a:pt x="900" y="3868"/>
                    <a:pt x="1108" y="3768"/>
                    <a:pt x="1357" y="3768"/>
                  </a:cubicBezTo>
                  <a:cubicBezTo>
                    <a:pt x="1446" y="3768"/>
                    <a:pt x="1539" y="3781"/>
                    <a:pt x="1635" y="3807"/>
                  </a:cubicBezTo>
                  <a:cubicBezTo>
                    <a:pt x="2302" y="3974"/>
                    <a:pt x="2936" y="4341"/>
                    <a:pt x="3470" y="4808"/>
                  </a:cubicBezTo>
                  <a:cubicBezTo>
                    <a:pt x="3970" y="5208"/>
                    <a:pt x="4437" y="5708"/>
                    <a:pt x="4904" y="6209"/>
                  </a:cubicBezTo>
                  <a:cubicBezTo>
                    <a:pt x="5010" y="6297"/>
                    <a:pt x="5088" y="6338"/>
                    <a:pt x="5167" y="6338"/>
                  </a:cubicBezTo>
                  <a:cubicBezTo>
                    <a:pt x="5238" y="6338"/>
                    <a:pt x="5310" y="6305"/>
                    <a:pt x="5405" y="6242"/>
                  </a:cubicBezTo>
                  <a:cubicBezTo>
                    <a:pt x="5538" y="6142"/>
                    <a:pt x="5705" y="5975"/>
                    <a:pt x="5872" y="5875"/>
                  </a:cubicBezTo>
                  <a:cubicBezTo>
                    <a:pt x="6239" y="5742"/>
                    <a:pt x="6505" y="5641"/>
                    <a:pt x="6839" y="5541"/>
                  </a:cubicBezTo>
                  <a:cubicBezTo>
                    <a:pt x="7139" y="5475"/>
                    <a:pt x="7173" y="5408"/>
                    <a:pt x="7106" y="5141"/>
                  </a:cubicBezTo>
                  <a:cubicBezTo>
                    <a:pt x="6872" y="4407"/>
                    <a:pt x="6772" y="3673"/>
                    <a:pt x="6806" y="2906"/>
                  </a:cubicBezTo>
                  <a:cubicBezTo>
                    <a:pt x="6839" y="2206"/>
                    <a:pt x="7006" y="1539"/>
                    <a:pt x="7506" y="1005"/>
                  </a:cubicBezTo>
                  <a:cubicBezTo>
                    <a:pt x="7775" y="709"/>
                    <a:pt x="8108" y="457"/>
                    <a:pt x="8507" y="457"/>
                  </a:cubicBezTo>
                  <a:close/>
                  <a:moveTo>
                    <a:pt x="8515" y="1"/>
                  </a:moveTo>
                  <a:cubicBezTo>
                    <a:pt x="8226" y="1"/>
                    <a:pt x="7925" y="88"/>
                    <a:pt x="7640" y="271"/>
                  </a:cubicBezTo>
                  <a:cubicBezTo>
                    <a:pt x="7339" y="504"/>
                    <a:pt x="7106" y="771"/>
                    <a:pt x="6906" y="1071"/>
                  </a:cubicBezTo>
                  <a:cubicBezTo>
                    <a:pt x="6305" y="1939"/>
                    <a:pt x="6339" y="2940"/>
                    <a:pt x="6439" y="3940"/>
                  </a:cubicBezTo>
                  <a:cubicBezTo>
                    <a:pt x="6472" y="4341"/>
                    <a:pt x="6572" y="4707"/>
                    <a:pt x="6606" y="5008"/>
                  </a:cubicBezTo>
                  <a:cubicBezTo>
                    <a:pt x="6105" y="5241"/>
                    <a:pt x="5672" y="5508"/>
                    <a:pt x="5305" y="5675"/>
                  </a:cubicBezTo>
                  <a:cubicBezTo>
                    <a:pt x="4938" y="5275"/>
                    <a:pt x="4504" y="4908"/>
                    <a:pt x="4104" y="4574"/>
                  </a:cubicBezTo>
                  <a:cubicBezTo>
                    <a:pt x="3437" y="4040"/>
                    <a:pt x="2736" y="3573"/>
                    <a:pt x="1902" y="3340"/>
                  </a:cubicBezTo>
                  <a:cubicBezTo>
                    <a:pt x="1704" y="3279"/>
                    <a:pt x="1512" y="3239"/>
                    <a:pt x="1331" y="3239"/>
                  </a:cubicBezTo>
                  <a:cubicBezTo>
                    <a:pt x="1116" y="3239"/>
                    <a:pt x="916" y="3295"/>
                    <a:pt x="735" y="3440"/>
                  </a:cubicBezTo>
                  <a:cubicBezTo>
                    <a:pt x="234" y="3907"/>
                    <a:pt x="1" y="4507"/>
                    <a:pt x="68" y="5108"/>
                  </a:cubicBezTo>
                  <a:cubicBezTo>
                    <a:pt x="101" y="5608"/>
                    <a:pt x="434" y="6008"/>
                    <a:pt x="801" y="6342"/>
                  </a:cubicBezTo>
                  <a:cubicBezTo>
                    <a:pt x="1602" y="6942"/>
                    <a:pt x="2469" y="7376"/>
                    <a:pt x="3437" y="7710"/>
                  </a:cubicBezTo>
                  <a:cubicBezTo>
                    <a:pt x="3603" y="7810"/>
                    <a:pt x="3637" y="7876"/>
                    <a:pt x="3603" y="8043"/>
                  </a:cubicBezTo>
                  <a:cubicBezTo>
                    <a:pt x="3503" y="8377"/>
                    <a:pt x="3470" y="8677"/>
                    <a:pt x="3437" y="9011"/>
                  </a:cubicBezTo>
                  <a:cubicBezTo>
                    <a:pt x="3303" y="10178"/>
                    <a:pt x="3603" y="11212"/>
                    <a:pt x="4571" y="11979"/>
                  </a:cubicBezTo>
                  <a:cubicBezTo>
                    <a:pt x="5415" y="12662"/>
                    <a:pt x="6430" y="12984"/>
                    <a:pt x="7444" y="12984"/>
                  </a:cubicBezTo>
                  <a:cubicBezTo>
                    <a:pt x="9155" y="12984"/>
                    <a:pt x="10863" y="12066"/>
                    <a:pt x="11743" y="10412"/>
                  </a:cubicBezTo>
                  <a:cubicBezTo>
                    <a:pt x="12276" y="9411"/>
                    <a:pt x="12243" y="8477"/>
                    <a:pt x="11609" y="7509"/>
                  </a:cubicBezTo>
                  <a:lnTo>
                    <a:pt x="11242" y="7009"/>
                  </a:lnTo>
                  <a:cubicBezTo>
                    <a:pt x="10642" y="6242"/>
                    <a:pt x="10008" y="5541"/>
                    <a:pt x="9241" y="5008"/>
                  </a:cubicBezTo>
                  <a:cubicBezTo>
                    <a:pt x="9474" y="4474"/>
                    <a:pt x="9674" y="3907"/>
                    <a:pt x="9841" y="3340"/>
                  </a:cubicBezTo>
                  <a:cubicBezTo>
                    <a:pt x="10108" y="2673"/>
                    <a:pt x="10241" y="1939"/>
                    <a:pt x="10008" y="1238"/>
                  </a:cubicBezTo>
                  <a:cubicBezTo>
                    <a:pt x="9776" y="450"/>
                    <a:pt x="9174" y="1"/>
                    <a:pt x="85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a:off x="3730325" y="2130100"/>
              <a:ext cx="82600" cy="51100"/>
            </a:xfrm>
            <a:custGeom>
              <a:rect b="b" l="l" r="r" t="t"/>
              <a:pathLst>
                <a:path extrusionOk="0" h="2044" w="3304">
                  <a:moveTo>
                    <a:pt x="3061" y="0"/>
                  </a:moveTo>
                  <a:cubicBezTo>
                    <a:pt x="2947" y="0"/>
                    <a:pt x="2892" y="70"/>
                    <a:pt x="2836" y="209"/>
                  </a:cubicBezTo>
                  <a:cubicBezTo>
                    <a:pt x="2641" y="1063"/>
                    <a:pt x="1911" y="1542"/>
                    <a:pt x="1154" y="1542"/>
                  </a:cubicBezTo>
                  <a:cubicBezTo>
                    <a:pt x="876" y="1542"/>
                    <a:pt x="594" y="1477"/>
                    <a:pt x="334" y="1343"/>
                  </a:cubicBezTo>
                  <a:cubicBezTo>
                    <a:pt x="322" y="1336"/>
                    <a:pt x="307" y="1334"/>
                    <a:pt x="289" y="1334"/>
                  </a:cubicBezTo>
                  <a:cubicBezTo>
                    <a:pt x="217" y="1334"/>
                    <a:pt x="109" y="1383"/>
                    <a:pt x="1" y="1410"/>
                  </a:cubicBezTo>
                  <a:cubicBezTo>
                    <a:pt x="101" y="1510"/>
                    <a:pt x="101" y="1676"/>
                    <a:pt x="168" y="1710"/>
                  </a:cubicBezTo>
                  <a:cubicBezTo>
                    <a:pt x="501" y="1843"/>
                    <a:pt x="835" y="1977"/>
                    <a:pt x="1168" y="2043"/>
                  </a:cubicBezTo>
                  <a:lnTo>
                    <a:pt x="1168" y="1977"/>
                  </a:lnTo>
                  <a:cubicBezTo>
                    <a:pt x="1302" y="1977"/>
                    <a:pt x="1435" y="1910"/>
                    <a:pt x="1569" y="1910"/>
                  </a:cubicBezTo>
                  <a:cubicBezTo>
                    <a:pt x="2336" y="1810"/>
                    <a:pt x="3103" y="1076"/>
                    <a:pt x="3270" y="342"/>
                  </a:cubicBezTo>
                  <a:cubicBezTo>
                    <a:pt x="3270" y="209"/>
                    <a:pt x="3303" y="42"/>
                    <a:pt x="3136" y="9"/>
                  </a:cubicBezTo>
                  <a:cubicBezTo>
                    <a:pt x="3109" y="3"/>
                    <a:pt x="3084" y="0"/>
                    <a:pt x="30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a:off x="3772025" y="2082350"/>
              <a:ext cx="24225" cy="34625"/>
            </a:xfrm>
            <a:custGeom>
              <a:rect b="b" l="l" r="r" t="t"/>
              <a:pathLst>
                <a:path extrusionOk="0" h="1385" w="969">
                  <a:moveTo>
                    <a:pt x="255" y="0"/>
                  </a:moveTo>
                  <a:cubicBezTo>
                    <a:pt x="201" y="0"/>
                    <a:pt x="151" y="17"/>
                    <a:pt x="134" y="51"/>
                  </a:cubicBezTo>
                  <a:cubicBezTo>
                    <a:pt x="101" y="84"/>
                    <a:pt x="1" y="251"/>
                    <a:pt x="67" y="284"/>
                  </a:cubicBezTo>
                  <a:lnTo>
                    <a:pt x="568" y="1285"/>
                  </a:lnTo>
                  <a:cubicBezTo>
                    <a:pt x="568" y="1318"/>
                    <a:pt x="735" y="1385"/>
                    <a:pt x="801" y="1385"/>
                  </a:cubicBezTo>
                  <a:cubicBezTo>
                    <a:pt x="835" y="1385"/>
                    <a:pt x="901" y="1285"/>
                    <a:pt x="968" y="1218"/>
                  </a:cubicBezTo>
                  <a:cubicBezTo>
                    <a:pt x="768" y="784"/>
                    <a:pt x="601" y="417"/>
                    <a:pt x="401" y="51"/>
                  </a:cubicBezTo>
                  <a:cubicBezTo>
                    <a:pt x="368" y="17"/>
                    <a:pt x="309"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9"/>
            <p:cNvSpPr/>
            <p:nvPr/>
          </p:nvSpPr>
          <p:spPr>
            <a:xfrm>
              <a:off x="3720325" y="2104450"/>
              <a:ext cx="24200" cy="33825"/>
            </a:xfrm>
            <a:custGeom>
              <a:rect b="b" l="l" r="r" t="t"/>
              <a:pathLst>
                <a:path extrusionOk="0" h="1353" w="968">
                  <a:moveTo>
                    <a:pt x="301" y="0"/>
                  </a:moveTo>
                  <a:cubicBezTo>
                    <a:pt x="67" y="0"/>
                    <a:pt x="1" y="167"/>
                    <a:pt x="34" y="334"/>
                  </a:cubicBezTo>
                  <a:cubicBezTo>
                    <a:pt x="167" y="601"/>
                    <a:pt x="301" y="868"/>
                    <a:pt x="468" y="1168"/>
                  </a:cubicBezTo>
                  <a:cubicBezTo>
                    <a:pt x="522" y="1249"/>
                    <a:pt x="598" y="1353"/>
                    <a:pt x="714" y="1353"/>
                  </a:cubicBezTo>
                  <a:cubicBezTo>
                    <a:pt x="741" y="1353"/>
                    <a:pt x="770" y="1347"/>
                    <a:pt x="801" y="1335"/>
                  </a:cubicBezTo>
                  <a:cubicBezTo>
                    <a:pt x="968" y="1235"/>
                    <a:pt x="968" y="1068"/>
                    <a:pt x="868" y="934"/>
                  </a:cubicBezTo>
                  <a:cubicBezTo>
                    <a:pt x="734" y="701"/>
                    <a:pt x="634" y="401"/>
                    <a:pt x="468" y="167"/>
                  </a:cubicBezTo>
                  <a:cubicBezTo>
                    <a:pt x="401" y="67"/>
                    <a:pt x="334" y="34"/>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9"/>
          <p:cNvGrpSpPr/>
          <p:nvPr/>
        </p:nvGrpSpPr>
        <p:grpSpPr>
          <a:xfrm rot="1267804">
            <a:off x="21702" y="1506296"/>
            <a:ext cx="645900" cy="681776"/>
            <a:chOff x="5487975" y="4504450"/>
            <a:chExt cx="645875" cy="681750"/>
          </a:xfrm>
        </p:grpSpPr>
        <p:sp>
          <p:nvSpPr>
            <p:cNvPr id="155" name="Google Shape;155;p19"/>
            <p:cNvSpPr/>
            <p:nvPr/>
          </p:nvSpPr>
          <p:spPr>
            <a:xfrm>
              <a:off x="5527975" y="4683625"/>
              <a:ext cx="522700" cy="383675"/>
            </a:xfrm>
            <a:custGeom>
              <a:rect b="b" l="l" r="r" t="t"/>
              <a:pathLst>
                <a:path extrusionOk="0" h="15347" w="20908">
                  <a:moveTo>
                    <a:pt x="9927" y="701"/>
                  </a:moveTo>
                  <a:cubicBezTo>
                    <a:pt x="10093" y="701"/>
                    <a:pt x="10265" y="707"/>
                    <a:pt x="10446" y="721"/>
                  </a:cubicBezTo>
                  <a:cubicBezTo>
                    <a:pt x="12580" y="889"/>
                    <a:pt x="14609" y="1663"/>
                    <a:pt x="16283" y="2960"/>
                  </a:cubicBezTo>
                  <a:cubicBezTo>
                    <a:pt x="20259" y="6078"/>
                    <a:pt x="19736" y="12543"/>
                    <a:pt x="14798" y="14322"/>
                  </a:cubicBezTo>
                  <a:cubicBezTo>
                    <a:pt x="13852" y="14659"/>
                    <a:pt x="12778" y="14817"/>
                    <a:pt x="11667" y="14817"/>
                  </a:cubicBezTo>
                  <a:cubicBezTo>
                    <a:pt x="8994" y="14817"/>
                    <a:pt x="6106" y="13904"/>
                    <a:pt x="4273" y="12397"/>
                  </a:cubicBezTo>
                  <a:cubicBezTo>
                    <a:pt x="2641" y="11078"/>
                    <a:pt x="2264" y="8986"/>
                    <a:pt x="2495" y="6956"/>
                  </a:cubicBezTo>
                  <a:cubicBezTo>
                    <a:pt x="2787" y="4341"/>
                    <a:pt x="4733" y="2416"/>
                    <a:pt x="6972" y="1286"/>
                  </a:cubicBezTo>
                  <a:cubicBezTo>
                    <a:pt x="6980" y="1283"/>
                    <a:pt x="6988" y="1280"/>
                    <a:pt x="6995" y="1276"/>
                  </a:cubicBezTo>
                  <a:lnTo>
                    <a:pt x="6995" y="1276"/>
                  </a:lnTo>
                  <a:cubicBezTo>
                    <a:pt x="8067" y="963"/>
                    <a:pt x="8875" y="701"/>
                    <a:pt x="9927" y="701"/>
                  </a:cubicBezTo>
                  <a:close/>
                  <a:moveTo>
                    <a:pt x="9780" y="0"/>
                  </a:moveTo>
                  <a:cubicBezTo>
                    <a:pt x="9512" y="0"/>
                    <a:pt x="9260" y="27"/>
                    <a:pt x="9044" y="94"/>
                  </a:cubicBezTo>
                  <a:cubicBezTo>
                    <a:pt x="8332" y="303"/>
                    <a:pt x="7663" y="533"/>
                    <a:pt x="6951" y="742"/>
                  </a:cubicBezTo>
                  <a:cubicBezTo>
                    <a:pt x="6905" y="755"/>
                    <a:pt x="6862" y="782"/>
                    <a:pt x="6825" y="816"/>
                  </a:cubicBezTo>
                  <a:lnTo>
                    <a:pt x="6825" y="816"/>
                  </a:lnTo>
                  <a:cubicBezTo>
                    <a:pt x="2923" y="2787"/>
                    <a:pt x="0" y="8108"/>
                    <a:pt x="3080" y="12083"/>
                  </a:cubicBezTo>
                  <a:cubicBezTo>
                    <a:pt x="4806" y="14333"/>
                    <a:pt x="8220" y="15346"/>
                    <a:pt x="11340" y="15346"/>
                  </a:cubicBezTo>
                  <a:cubicBezTo>
                    <a:pt x="12572" y="15346"/>
                    <a:pt x="13758" y="15188"/>
                    <a:pt x="14777" y="14886"/>
                  </a:cubicBezTo>
                  <a:cubicBezTo>
                    <a:pt x="19192" y="13547"/>
                    <a:pt x="20907" y="7856"/>
                    <a:pt x="18334" y="4174"/>
                  </a:cubicBezTo>
                  <a:cubicBezTo>
                    <a:pt x="16869" y="2039"/>
                    <a:pt x="14463" y="868"/>
                    <a:pt x="11994" y="345"/>
                  </a:cubicBezTo>
                  <a:cubicBezTo>
                    <a:pt x="11394" y="206"/>
                    <a:pt x="10523" y="0"/>
                    <a:pt x="97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a:off x="5764825" y="4756500"/>
              <a:ext cx="34300" cy="129425"/>
            </a:xfrm>
            <a:custGeom>
              <a:rect b="b" l="l" r="r" t="t"/>
              <a:pathLst>
                <a:path extrusionOk="0" h="5177" w="1372">
                  <a:moveTo>
                    <a:pt x="429" y="1"/>
                  </a:moveTo>
                  <a:cubicBezTo>
                    <a:pt x="249" y="1"/>
                    <a:pt x="1" y="237"/>
                    <a:pt x="30" y="443"/>
                  </a:cubicBezTo>
                  <a:cubicBezTo>
                    <a:pt x="239" y="1635"/>
                    <a:pt x="532" y="2786"/>
                    <a:pt x="490" y="4021"/>
                  </a:cubicBezTo>
                  <a:cubicBezTo>
                    <a:pt x="448" y="4397"/>
                    <a:pt x="344" y="5129"/>
                    <a:pt x="846" y="5171"/>
                  </a:cubicBezTo>
                  <a:cubicBezTo>
                    <a:pt x="861" y="5175"/>
                    <a:pt x="876" y="5176"/>
                    <a:pt x="890" y="5176"/>
                  </a:cubicBezTo>
                  <a:cubicBezTo>
                    <a:pt x="1163" y="5176"/>
                    <a:pt x="1372" y="4646"/>
                    <a:pt x="1034" y="4606"/>
                  </a:cubicBezTo>
                  <a:cubicBezTo>
                    <a:pt x="951" y="4606"/>
                    <a:pt x="1055" y="3205"/>
                    <a:pt x="1055" y="3037"/>
                  </a:cubicBezTo>
                  <a:cubicBezTo>
                    <a:pt x="972" y="2054"/>
                    <a:pt x="762" y="1112"/>
                    <a:pt x="595" y="150"/>
                  </a:cubicBezTo>
                  <a:cubicBezTo>
                    <a:pt x="570" y="43"/>
                    <a:pt x="506" y="1"/>
                    <a:pt x="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p:nvPr/>
          </p:nvSpPr>
          <p:spPr>
            <a:xfrm>
              <a:off x="5764675" y="4869500"/>
              <a:ext cx="47475" cy="35650"/>
            </a:xfrm>
            <a:custGeom>
              <a:rect b="b" l="l" r="r" t="t"/>
              <a:pathLst>
                <a:path extrusionOk="0" h="1426" w="1899">
                  <a:moveTo>
                    <a:pt x="915" y="0"/>
                  </a:moveTo>
                  <a:cubicBezTo>
                    <a:pt x="745" y="0"/>
                    <a:pt x="583" y="121"/>
                    <a:pt x="460" y="241"/>
                  </a:cubicBezTo>
                  <a:lnTo>
                    <a:pt x="460" y="241"/>
                  </a:lnTo>
                  <a:cubicBezTo>
                    <a:pt x="425" y="269"/>
                    <a:pt x="392" y="301"/>
                    <a:pt x="361" y="336"/>
                  </a:cubicBezTo>
                  <a:lnTo>
                    <a:pt x="361" y="336"/>
                  </a:lnTo>
                  <a:cubicBezTo>
                    <a:pt x="142" y="484"/>
                    <a:pt x="1" y="804"/>
                    <a:pt x="148" y="1026"/>
                  </a:cubicBezTo>
                  <a:lnTo>
                    <a:pt x="148" y="1026"/>
                  </a:lnTo>
                  <a:cubicBezTo>
                    <a:pt x="154" y="1075"/>
                    <a:pt x="165" y="1125"/>
                    <a:pt x="182" y="1174"/>
                  </a:cubicBezTo>
                  <a:cubicBezTo>
                    <a:pt x="262" y="1356"/>
                    <a:pt x="445" y="1408"/>
                    <a:pt x="637" y="1408"/>
                  </a:cubicBezTo>
                  <a:cubicBezTo>
                    <a:pt x="673" y="1408"/>
                    <a:pt x="710" y="1406"/>
                    <a:pt x="746" y="1403"/>
                  </a:cubicBezTo>
                  <a:lnTo>
                    <a:pt x="746" y="1403"/>
                  </a:lnTo>
                  <a:cubicBezTo>
                    <a:pt x="820" y="1418"/>
                    <a:pt x="896" y="1426"/>
                    <a:pt x="972" y="1426"/>
                  </a:cubicBezTo>
                  <a:cubicBezTo>
                    <a:pt x="1330" y="1426"/>
                    <a:pt x="1681" y="1254"/>
                    <a:pt x="1794" y="881"/>
                  </a:cubicBezTo>
                  <a:cubicBezTo>
                    <a:pt x="1898" y="547"/>
                    <a:pt x="1647" y="296"/>
                    <a:pt x="1354" y="128"/>
                  </a:cubicBezTo>
                  <a:cubicBezTo>
                    <a:pt x="1271" y="79"/>
                    <a:pt x="1179" y="52"/>
                    <a:pt x="1083" y="44"/>
                  </a:cubicBezTo>
                  <a:lnTo>
                    <a:pt x="1083" y="44"/>
                  </a:lnTo>
                  <a:cubicBezTo>
                    <a:pt x="1070" y="36"/>
                    <a:pt x="1055" y="30"/>
                    <a:pt x="1040" y="24"/>
                  </a:cubicBezTo>
                  <a:cubicBezTo>
                    <a:pt x="998" y="7"/>
                    <a:pt x="956" y="0"/>
                    <a:pt x="9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a:off x="5790600" y="4887225"/>
              <a:ext cx="150225" cy="22100"/>
            </a:xfrm>
            <a:custGeom>
              <a:rect b="b" l="l" r="r" t="t"/>
              <a:pathLst>
                <a:path extrusionOk="0" h="884" w="6009">
                  <a:moveTo>
                    <a:pt x="485" y="0"/>
                  </a:moveTo>
                  <a:cubicBezTo>
                    <a:pt x="228" y="0"/>
                    <a:pt x="0" y="530"/>
                    <a:pt x="338" y="570"/>
                  </a:cubicBezTo>
                  <a:cubicBezTo>
                    <a:pt x="2033" y="800"/>
                    <a:pt x="3770" y="884"/>
                    <a:pt x="5464" y="884"/>
                  </a:cubicBezTo>
                  <a:cubicBezTo>
                    <a:pt x="5757" y="884"/>
                    <a:pt x="6008" y="319"/>
                    <a:pt x="5653" y="319"/>
                  </a:cubicBezTo>
                  <a:cubicBezTo>
                    <a:pt x="3916" y="319"/>
                    <a:pt x="2221" y="235"/>
                    <a:pt x="526" y="5"/>
                  </a:cubicBezTo>
                  <a:cubicBezTo>
                    <a:pt x="513" y="2"/>
                    <a:pt x="499" y="0"/>
                    <a:pt x="4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a:off x="5491000" y="4567025"/>
              <a:ext cx="637600" cy="619175"/>
            </a:xfrm>
            <a:custGeom>
              <a:rect b="b" l="l" r="r" t="t"/>
              <a:pathLst>
                <a:path extrusionOk="0" h="24767" w="25504">
                  <a:moveTo>
                    <a:pt x="19342" y="455"/>
                  </a:moveTo>
                  <a:cubicBezTo>
                    <a:pt x="20774" y="455"/>
                    <a:pt x="22255" y="658"/>
                    <a:pt x="23307" y="1535"/>
                  </a:cubicBezTo>
                  <a:cubicBezTo>
                    <a:pt x="24165" y="2247"/>
                    <a:pt x="24249" y="3669"/>
                    <a:pt x="24353" y="4695"/>
                  </a:cubicBezTo>
                  <a:cubicBezTo>
                    <a:pt x="24521" y="6327"/>
                    <a:pt x="24374" y="7959"/>
                    <a:pt x="24311" y="9591"/>
                  </a:cubicBezTo>
                  <a:cubicBezTo>
                    <a:pt x="24144" y="12541"/>
                    <a:pt x="24353" y="15470"/>
                    <a:pt x="24437" y="18400"/>
                  </a:cubicBezTo>
                  <a:cubicBezTo>
                    <a:pt x="24458" y="19571"/>
                    <a:pt x="24730" y="20701"/>
                    <a:pt x="24688" y="21873"/>
                  </a:cubicBezTo>
                  <a:cubicBezTo>
                    <a:pt x="24658" y="23334"/>
                    <a:pt x="23481" y="23531"/>
                    <a:pt x="22322" y="23531"/>
                  </a:cubicBezTo>
                  <a:cubicBezTo>
                    <a:pt x="21895" y="23531"/>
                    <a:pt x="21470" y="23504"/>
                    <a:pt x="21106" y="23504"/>
                  </a:cubicBezTo>
                  <a:cubicBezTo>
                    <a:pt x="21072" y="23504"/>
                    <a:pt x="21038" y="23505"/>
                    <a:pt x="21005" y="23505"/>
                  </a:cubicBezTo>
                  <a:cubicBezTo>
                    <a:pt x="17574" y="23526"/>
                    <a:pt x="14101" y="24049"/>
                    <a:pt x="10669" y="24154"/>
                  </a:cubicBezTo>
                  <a:cubicBezTo>
                    <a:pt x="9924" y="24182"/>
                    <a:pt x="9174" y="24207"/>
                    <a:pt x="8422" y="24207"/>
                  </a:cubicBezTo>
                  <a:cubicBezTo>
                    <a:pt x="7527" y="24207"/>
                    <a:pt x="6629" y="24172"/>
                    <a:pt x="5731" y="24070"/>
                  </a:cubicBezTo>
                  <a:cubicBezTo>
                    <a:pt x="4094" y="23916"/>
                    <a:pt x="2510" y="23602"/>
                    <a:pt x="882" y="23602"/>
                  </a:cubicBezTo>
                  <a:cubicBezTo>
                    <a:pt x="846" y="23602"/>
                    <a:pt x="811" y="23602"/>
                    <a:pt x="776" y="23603"/>
                  </a:cubicBezTo>
                  <a:lnTo>
                    <a:pt x="776" y="23603"/>
                  </a:lnTo>
                  <a:cubicBezTo>
                    <a:pt x="818" y="23515"/>
                    <a:pt x="818" y="23445"/>
                    <a:pt x="793" y="23395"/>
                  </a:cubicBezTo>
                  <a:lnTo>
                    <a:pt x="793" y="23395"/>
                  </a:lnTo>
                  <a:cubicBezTo>
                    <a:pt x="458" y="19777"/>
                    <a:pt x="584" y="16159"/>
                    <a:pt x="898" y="12541"/>
                  </a:cubicBezTo>
                  <a:cubicBezTo>
                    <a:pt x="1204" y="8948"/>
                    <a:pt x="1192" y="5375"/>
                    <a:pt x="1249" y="1783"/>
                  </a:cubicBezTo>
                  <a:lnTo>
                    <a:pt x="1249" y="1783"/>
                  </a:lnTo>
                  <a:cubicBezTo>
                    <a:pt x="4488" y="1339"/>
                    <a:pt x="7747" y="924"/>
                    <a:pt x="11025" y="803"/>
                  </a:cubicBezTo>
                  <a:cubicBezTo>
                    <a:pt x="13222" y="698"/>
                    <a:pt x="15356" y="677"/>
                    <a:pt x="17553" y="531"/>
                  </a:cubicBezTo>
                  <a:cubicBezTo>
                    <a:pt x="18114" y="493"/>
                    <a:pt x="18723" y="455"/>
                    <a:pt x="19342" y="455"/>
                  </a:cubicBezTo>
                  <a:close/>
                  <a:moveTo>
                    <a:pt x="19283" y="0"/>
                  </a:moveTo>
                  <a:cubicBezTo>
                    <a:pt x="17284" y="0"/>
                    <a:pt x="15282" y="301"/>
                    <a:pt x="13264" y="301"/>
                  </a:cubicBezTo>
                  <a:cubicBezTo>
                    <a:pt x="13188" y="300"/>
                    <a:pt x="13112" y="300"/>
                    <a:pt x="13036" y="300"/>
                  </a:cubicBezTo>
                  <a:cubicBezTo>
                    <a:pt x="9053" y="300"/>
                    <a:pt x="5091" y="834"/>
                    <a:pt x="1128" y="1368"/>
                  </a:cubicBezTo>
                  <a:cubicBezTo>
                    <a:pt x="981" y="1410"/>
                    <a:pt x="814" y="1535"/>
                    <a:pt x="793" y="1682"/>
                  </a:cubicBezTo>
                  <a:cubicBezTo>
                    <a:pt x="689" y="5385"/>
                    <a:pt x="730" y="9047"/>
                    <a:pt x="417" y="12729"/>
                  </a:cubicBezTo>
                  <a:cubicBezTo>
                    <a:pt x="106" y="16356"/>
                    <a:pt x="0" y="19983"/>
                    <a:pt x="303" y="23610"/>
                  </a:cubicBezTo>
                  <a:lnTo>
                    <a:pt x="303" y="23610"/>
                  </a:lnTo>
                  <a:cubicBezTo>
                    <a:pt x="264" y="23681"/>
                    <a:pt x="225" y="23754"/>
                    <a:pt x="186" y="23819"/>
                  </a:cubicBezTo>
                  <a:cubicBezTo>
                    <a:pt x="145" y="23924"/>
                    <a:pt x="103" y="24154"/>
                    <a:pt x="312" y="24154"/>
                  </a:cubicBezTo>
                  <a:cubicBezTo>
                    <a:pt x="421" y="24151"/>
                    <a:pt x="530" y="24150"/>
                    <a:pt x="638" y="24150"/>
                  </a:cubicBezTo>
                  <a:cubicBezTo>
                    <a:pt x="2306" y="24150"/>
                    <a:pt x="3956" y="24439"/>
                    <a:pt x="5606" y="24635"/>
                  </a:cubicBezTo>
                  <a:cubicBezTo>
                    <a:pt x="6439" y="24733"/>
                    <a:pt x="7281" y="24766"/>
                    <a:pt x="8125" y="24766"/>
                  </a:cubicBezTo>
                  <a:cubicBezTo>
                    <a:pt x="9272" y="24766"/>
                    <a:pt x="10424" y="24704"/>
                    <a:pt x="11569" y="24656"/>
                  </a:cubicBezTo>
                  <a:cubicBezTo>
                    <a:pt x="15094" y="24533"/>
                    <a:pt x="18640" y="24048"/>
                    <a:pt x="22206" y="24048"/>
                  </a:cubicBezTo>
                  <a:cubicBezTo>
                    <a:pt x="22280" y="24048"/>
                    <a:pt x="22354" y="24049"/>
                    <a:pt x="22428" y="24049"/>
                  </a:cubicBezTo>
                  <a:cubicBezTo>
                    <a:pt x="24625" y="24049"/>
                    <a:pt x="25357" y="22752"/>
                    <a:pt x="25211" y="20701"/>
                  </a:cubicBezTo>
                  <a:cubicBezTo>
                    <a:pt x="25002" y="17228"/>
                    <a:pt x="24667" y="13776"/>
                    <a:pt x="24834" y="10260"/>
                  </a:cubicBezTo>
                  <a:cubicBezTo>
                    <a:pt x="24939" y="7729"/>
                    <a:pt x="25504" y="4465"/>
                    <a:pt x="24416" y="2037"/>
                  </a:cubicBezTo>
                  <a:cubicBezTo>
                    <a:pt x="23621" y="301"/>
                    <a:pt x="21487" y="71"/>
                    <a:pt x="19813" y="8"/>
                  </a:cubicBezTo>
                  <a:cubicBezTo>
                    <a:pt x="19636" y="3"/>
                    <a:pt x="19460" y="0"/>
                    <a:pt x="192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p:nvPr/>
          </p:nvSpPr>
          <p:spPr>
            <a:xfrm>
              <a:off x="5584575" y="4674350"/>
              <a:ext cx="425300" cy="378150"/>
            </a:xfrm>
            <a:custGeom>
              <a:rect b="b" l="l" r="r" t="t"/>
              <a:pathLst>
                <a:path extrusionOk="0" h="15126" w="17012">
                  <a:moveTo>
                    <a:pt x="2121" y="3596"/>
                  </a:moveTo>
                  <a:lnTo>
                    <a:pt x="2121" y="3596"/>
                  </a:lnTo>
                  <a:cubicBezTo>
                    <a:pt x="1669" y="4356"/>
                    <a:pt x="1325" y="5179"/>
                    <a:pt x="1092" y="5996"/>
                  </a:cubicBezTo>
                  <a:lnTo>
                    <a:pt x="1092" y="5996"/>
                  </a:lnTo>
                  <a:cubicBezTo>
                    <a:pt x="1140" y="5729"/>
                    <a:pt x="1202" y="5467"/>
                    <a:pt x="1277" y="5214"/>
                  </a:cubicBezTo>
                  <a:cubicBezTo>
                    <a:pt x="1463" y="4602"/>
                    <a:pt x="1753" y="4065"/>
                    <a:pt x="2121" y="3596"/>
                  </a:cubicBezTo>
                  <a:close/>
                  <a:moveTo>
                    <a:pt x="8132" y="583"/>
                  </a:moveTo>
                  <a:cubicBezTo>
                    <a:pt x="9125" y="583"/>
                    <a:pt x="10127" y="759"/>
                    <a:pt x="11048" y="1050"/>
                  </a:cubicBezTo>
                  <a:cubicBezTo>
                    <a:pt x="13287" y="1762"/>
                    <a:pt x="15358" y="3436"/>
                    <a:pt x="16112" y="5716"/>
                  </a:cubicBezTo>
                  <a:cubicBezTo>
                    <a:pt x="16844" y="7871"/>
                    <a:pt x="16091" y="10299"/>
                    <a:pt x="14647" y="12014"/>
                  </a:cubicBezTo>
                  <a:cubicBezTo>
                    <a:pt x="13225" y="13712"/>
                    <a:pt x="10898" y="14549"/>
                    <a:pt x="8571" y="14549"/>
                  </a:cubicBezTo>
                  <a:cubicBezTo>
                    <a:pt x="6310" y="14549"/>
                    <a:pt x="4049" y="13760"/>
                    <a:pt x="2616" y="12203"/>
                  </a:cubicBezTo>
                  <a:cubicBezTo>
                    <a:pt x="2013" y="11537"/>
                    <a:pt x="1580" y="10707"/>
                    <a:pt x="1309" y="9811"/>
                  </a:cubicBezTo>
                  <a:lnTo>
                    <a:pt x="1309" y="9811"/>
                  </a:lnTo>
                  <a:cubicBezTo>
                    <a:pt x="1488" y="9784"/>
                    <a:pt x="1729" y="9512"/>
                    <a:pt x="1653" y="9315"/>
                  </a:cubicBezTo>
                  <a:cubicBezTo>
                    <a:pt x="754" y="6972"/>
                    <a:pt x="1967" y="4252"/>
                    <a:pt x="3536" y="2473"/>
                  </a:cubicBezTo>
                  <a:cubicBezTo>
                    <a:pt x="3656" y="2336"/>
                    <a:pt x="3781" y="2208"/>
                    <a:pt x="3910" y="2087"/>
                  </a:cubicBezTo>
                  <a:lnTo>
                    <a:pt x="3910" y="2087"/>
                  </a:lnTo>
                  <a:cubicBezTo>
                    <a:pt x="4755" y="1605"/>
                    <a:pt x="5708" y="1281"/>
                    <a:pt x="6654" y="1092"/>
                  </a:cubicBezTo>
                  <a:cubicBezTo>
                    <a:pt x="6872" y="1065"/>
                    <a:pt x="7010" y="816"/>
                    <a:pt x="6965" y="669"/>
                  </a:cubicBezTo>
                  <a:lnTo>
                    <a:pt x="6965" y="669"/>
                  </a:lnTo>
                  <a:cubicBezTo>
                    <a:pt x="7349" y="610"/>
                    <a:pt x="7740" y="583"/>
                    <a:pt x="8132" y="583"/>
                  </a:cubicBezTo>
                  <a:close/>
                  <a:moveTo>
                    <a:pt x="8430" y="1"/>
                  </a:moveTo>
                  <a:cubicBezTo>
                    <a:pt x="7413" y="1"/>
                    <a:pt x="6399" y="182"/>
                    <a:pt x="5441" y="569"/>
                  </a:cubicBezTo>
                  <a:cubicBezTo>
                    <a:pt x="4748" y="847"/>
                    <a:pt x="4128" y="1259"/>
                    <a:pt x="3584" y="1762"/>
                  </a:cubicBezTo>
                  <a:lnTo>
                    <a:pt x="3584" y="1762"/>
                  </a:lnTo>
                  <a:cubicBezTo>
                    <a:pt x="2593" y="2390"/>
                    <a:pt x="1755" y="3245"/>
                    <a:pt x="1151" y="4356"/>
                  </a:cubicBezTo>
                  <a:cubicBezTo>
                    <a:pt x="0" y="6470"/>
                    <a:pt x="293" y="9211"/>
                    <a:pt x="1277" y="11345"/>
                  </a:cubicBezTo>
                  <a:cubicBezTo>
                    <a:pt x="2503" y="13963"/>
                    <a:pt x="5299" y="15126"/>
                    <a:pt x="8145" y="15126"/>
                  </a:cubicBezTo>
                  <a:cubicBezTo>
                    <a:pt x="10302" y="15126"/>
                    <a:pt x="12488" y="14458"/>
                    <a:pt x="14040" y="13249"/>
                  </a:cubicBezTo>
                  <a:cubicBezTo>
                    <a:pt x="15860" y="11826"/>
                    <a:pt x="16907" y="9587"/>
                    <a:pt x="16948" y="7307"/>
                  </a:cubicBezTo>
                  <a:cubicBezTo>
                    <a:pt x="17011" y="4670"/>
                    <a:pt x="15275" y="2599"/>
                    <a:pt x="13099" y="1301"/>
                  </a:cubicBezTo>
                  <a:cubicBezTo>
                    <a:pt x="11683" y="465"/>
                    <a:pt x="10054" y="1"/>
                    <a:pt x="8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a:off x="5487975" y="4569325"/>
              <a:ext cx="645875" cy="604975"/>
            </a:xfrm>
            <a:custGeom>
              <a:rect b="b" l="l" r="r" t="t"/>
              <a:pathLst>
                <a:path extrusionOk="0" h="24199" w="25835">
                  <a:moveTo>
                    <a:pt x="20764" y="0"/>
                  </a:moveTo>
                  <a:cubicBezTo>
                    <a:pt x="20521" y="0"/>
                    <a:pt x="20301" y="409"/>
                    <a:pt x="20561" y="502"/>
                  </a:cubicBezTo>
                  <a:cubicBezTo>
                    <a:pt x="22654" y="1255"/>
                    <a:pt x="24014" y="2364"/>
                    <a:pt x="24056" y="4707"/>
                  </a:cubicBezTo>
                  <a:cubicBezTo>
                    <a:pt x="24077" y="5774"/>
                    <a:pt x="23867" y="6862"/>
                    <a:pt x="23805" y="7909"/>
                  </a:cubicBezTo>
                  <a:cubicBezTo>
                    <a:pt x="23721" y="8871"/>
                    <a:pt x="23846" y="9792"/>
                    <a:pt x="24035" y="10754"/>
                  </a:cubicBezTo>
                  <a:cubicBezTo>
                    <a:pt x="24370" y="12721"/>
                    <a:pt x="24600" y="14646"/>
                    <a:pt x="24788" y="16613"/>
                  </a:cubicBezTo>
                  <a:cubicBezTo>
                    <a:pt x="24914" y="18015"/>
                    <a:pt x="25667" y="20944"/>
                    <a:pt x="24516" y="22074"/>
                  </a:cubicBezTo>
                  <a:cubicBezTo>
                    <a:pt x="23553" y="23016"/>
                    <a:pt x="21524" y="23141"/>
                    <a:pt x="20268" y="23288"/>
                  </a:cubicBezTo>
                  <a:cubicBezTo>
                    <a:pt x="18239" y="23497"/>
                    <a:pt x="16147" y="23455"/>
                    <a:pt x="14117" y="23497"/>
                  </a:cubicBezTo>
                  <a:cubicBezTo>
                    <a:pt x="11423" y="23534"/>
                    <a:pt x="8700" y="23646"/>
                    <a:pt x="5986" y="23646"/>
                  </a:cubicBezTo>
                  <a:cubicBezTo>
                    <a:pt x="4147" y="23646"/>
                    <a:pt x="2313" y="23595"/>
                    <a:pt x="496" y="23434"/>
                  </a:cubicBezTo>
                  <a:cubicBezTo>
                    <a:pt x="490" y="23434"/>
                    <a:pt x="485" y="23433"/>
                    <a:pt x="480" y="23433"/>
                  </a:cubicBezTo>
                  <a:cubicBezTo>
                    <a:pt x="215" y="23433"/>
                    <a:pt x="0" y="23937"/>
                    <a:pt x="328" y="23957"/>
                  </a:cubicBezTo>
                  <a:cubicBezTo>
                    <a:pt x="2399" y="24136"/>
                    <a:pt x="4495" y="24198"/>
                    <a:pt x="6596" y="24198"/>
                  </a:cubicBezTo>
                  <a:cubicBezTo>
                    <a:pt x="9889" y="24198"/>
                    <a:pt x="13195" y="24046"/>
                    <a:pt x="16439" y="23957"/>
                  </a:cubicBezTo>
                  <a:cubicBezTo>
                    <a:pt x="18281" y="23894"/>
                    <a:pt x="20101" y="23873"/>
                    <a:pt x="21901" y="23539"/>
                  </a:cubicBezTo>
                  <a:cubicBezTo>
                    <a:pt x="23030" y="23329"/>
                    <a:pt x="24600" y="22953"/>
                    <a:pt x="25186" y="21844"/>
                  </a:cubicBezTo>
                  <a:cubicBezTo>
                    <a:pt x="25834" y="20547"/>
                    <a:pt x="25499" y="18705"/>
                    <a:pt x="25374" y="17345"/>
                  </a:cubicBezTo>
                  <a:cubicBezTo>
                    <a:pt x="25123" y="15044"/>
                    <a:pt x="24914" y="12784"/>
                    <a:pt x="24516" y="10503"/>
                  </a:cubicBezTo>
                  <a:cubicBezTo>
                    <a:pt x="24077" y="8055"/>
                    <a:pt x="24851" y="5628"/>
                    <a:pt x="24453" y="3180"/>
                  </a:cubicBezTo>
                  <a:cubicBezTo>
                    <a:pt x="24160" y="1464"/>
                    <a:pt x="22319" y="544"/>
                    <a:pt x="20854" y="20"/>
                  </a:cubicBezTo>
                  <a:cubicBezTo>
                    <a:pt x="20824" y="7"/>
                    <a:pt x="20794" y="0"/>
                    <a:pt x="207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a:off x="5706350" y="4504450"/>
              <a:ext cx="220350" cy="80350"/>
            </a:xfrm>
            <a:custGeom>
              <a:rect b="b" l="l" r="r" t="t"/>
              <a:pathLst>
                <a:path extrusionOk="0" h="3214" w="8814">
                  <a:moveTo>
                    <a:pt x="3841" y="778"/>
                  </a:moveTo>
                  <a:cubicBezTo>
                    <a:pt x="3545" y="841"/>
                    <a:pt x="3246" y="890"/>
                    <a:pt x="2948" y="936"/>
                  </a:cubicBezTo>
                  <a:lnTo>
                    <a:pt x="2948" y="936"/>
                  </a:lnTo>
                  <a:cubicBezTo>
                    <a:pt x="2972" y="910"/>
                    <a:pt x="2990" y="882"/>
                    <a:pt x="3004" y="853"/>
                  </a:cubicBezTo>
                  <a:lnTo>
                    <a:pt x="3004" y="853"/>
                  </a:lnTo>
                  <a:cubicBezTo>
                    <a:pt x="3282" y="825"/>
                    <a:pt x="3561" y="801"/>
                    <a:pt x="3841" y="778"/>
                  </a:cubicBezTo>
                  <a:close/>
                  <a:moveTo>
                    <a:pt x="1851" y="984"/>
                  </a:moveTo>
                  <a:cubicBezTo>
                    <a:pt x="1621" y="1056"/>
                    <a:pt x="1391" y="1124"/>
                    <a:pt x="1181" y="1237"/>
                  </a:cubicBezTo>
                  <a:lnTo>
                    <a:pt x="1181" y="1237"/>
                  </a:lnTo>
                  <a:cubicBezTo>
                    <a:pt x="1074" y="1264"/>
                    <a:pt x="974" y="1295"/>
                    <a:pt x="880" y="1330"/>
                  </a:cubicBezTo>
                  <a:lnTo>
                    <a:pt x="880" y="1330"/>
                  </a:lnTo>
                  <a:cubicBezTo>
                    <a:pt x="869" y="1265"/>
                    <a:pt x="857" y="1200"/>
                    <a:pt x="844" y="1134"/>
                  </a:cubicBezTo>
                  <a:lnTo>
                    <a:pt x="844" y="1134"/>
                  </a:lnTo>
                  <a:cubicBezTo>
                    <a:pt x="1180" y="1077"/>
                    <a:pt x="1515" y="1028"/>
                    <a:pt x="1851" y="984"/>
                  </a:cubicBezTo>
                  <a:close/>
                  <a:moveTo>
                    <a:pt x="8144" y="0"/>
                  </a:moveTo>
                  <a:cubicBezTo>
                    <a:pt x="5591" y="188"/>
                    <a:pt x="3018" y="272"/>
                    <a:pt x="507" y="711"/>
                  </a:cubicBezTo>
                  <a:cubicBezTo>
                    <a:pt x="360" y="732"/>
                    <a:pt x="235" y="942"/>
                    <a:pt x="256" y="1109"/>
                  </a:cubicBezTo>
                  <a:cubicBezTo>
                    <a:pt x="292" y="1290"/>
                    <a:pt x="328" y="1461"/>
                    <a:pt x="360" y="1628"/>
                  </a:cubicBezTo>
                  <a:lnTo>
                    <a:pt x="360" y="1628"/>
                  </a:lnTo>
                  <a:cubicBezTo>
                    <a:pt x="28" y="1926"/>
                    <a:pt x="0" y="2328"/>
                    <a:pt x="454" y="2757"/>
                  </a:cubicBezTo>
                  <a:lnTo>
                    <a:pt x="454" y="2757"/>
                  </a:lnTo>
                  <a:cubicBezTo>
                    <a:pt x="452" y="2800"/>
                    <a:pt x="448" y="2843"/>
                    <a:pt x="444" y="2887"/>
                  </a:cubicBezTo>
                  <a:cubicBezTo>
                    <a:pt x="437" y="2981"/>
                    <a:pt x="482" y="3019"/>
                    <a:pt x="548" y="3019"/>
                  </a:cubicBezTo>
                  <a:cubicBezTo>
                    <a:pt x="596" y="3019"/>
                    <a:pt x="654" y="3000"/>
                    <a:pt x="713" y="2967"/>
                  </a:cubicBezTo>
                  <a:lnTo>
                    <a:pt x="713" y="2967"/>
                  </a:lnTo>
                  <a:cubicBezTo>
                    <a:pt x="734" y="2983"/>
                    <a:pt x="756" y="2998"/>
                    <a:pt x="779" y="3013"/>
                  </a:cubicBezTo>
                  <a:cubicBezTo>
                    <a:pt x="816" y="3035"/>
                    <a:pt x="853" y="3045"/>
                    <a:pt x="890" y="3045"/>
                  </a:cubicBezTo>
                  <a:cubicBezTo>
                    <a:pt x="1062" y="3045"/>
                    <a:pt x="1214" y="2833"/>
                    <a:pt x="1197" y="2678"/>
                  </a:cubicBezTo>
                  <a:cubicBezTo>
                    <a:pt x="1141" y="2111"/>
                    <a:pt x="1314" y="1830"/>
                    <a:pt x="1597" y="1638"/>
                  </a:cubicBezTo>
                  <a:lnTo>
                    <a:pt x="1597" y="1638"/>
                  </a:lnTo>
                  <a:cubicBezTo>
                    <a:pt x="2048" y="1564"/>
                    <a:pt x="2483" y="1524"/>
                    <a:pt x="2955" y="1465"/>
                  </a:cubicBezTo>
                  <a:cubicBezTo>
                    <a:pt x="3917" y="1360"/>
                    <a:pt x="4922" y="1025"/>
                    <a:pt x="5863" y="816"/>
                  </a:cubicBezTo>
                  <a:cubicBezTo>
                    <a:pt x="5999" y="791"/>
                    <a:pt x="6709" y="614"/>
                    <a:pt x="7286" y="614"/>
                  </a:cubicBezTo>
                  <a:cubicBezTo>
                    <a:pt x="7524" y="614"/>
                    <a:pt x="7739" y="644"/>
                    <a:pt x="7882" y="727"/>
                  </a:cubicBezTo>
                  <a:lnTo>
                    <a:pt x="7882" y="727"/>
                  </a:lnTo>
                  <a:cubicBezTo>
                    <a:pt x="7981" y="896"/>
                    <a:pt x="8054" y="1154"/>
                    <a:pt x="8108" y="1440"/>
                  </a:cubicBezTo>
                  <a:lnTo>
                    <a:pt x="8108" y="1440"/>
                  </a:lnTo>
                  <a:cubicBezTo>
                    <a:pt x="8167" y="1952"/>
                    <a:pt x="8237" y="2464"/>
                    <a:pt x="8269" y="3013"/>
                  </a:cubicBezTo>
                  <a:cubicBezTo>
                    <a:pt x="8279" y="3010"/>
                    <a:pt x="8289" y="3007"/>
                    <a:pt x="8299" y="3004"/>
                  </a:cubicBezTo>
                  <a:lnTo>
                    <a:pt x="8299" y="3004"/>
                  </a:lnTo>
                  <a:cubicBezTo>
                    <a:pt x="8303" y="3032"/>
                    <a:pt x="8307" y="3056"/>
                    <a:pt x="8311" y="3076"/>
                  </a:cubicBezTo>
                  <a:cubicBezTo>
                    <a:pt x="8331" y="3175"/>
                    <a:pt x="8388" y="3213"/>
                    <a:pt x="8457" y="3213"/>
                  </a:cubicBezTo>
                  <a:cubicBezTo>
                    <a:pt x="8607" y="3213"/>
                    <a:pt x="8813" y="3031"/>
                    <a:pt x="8813" y="2887"/>
                  </a:cubicBezTo>
                  <a:cubicBezTo>
                    <a:pt x="8792" y="2030"/>
                    <a:pt x="8646" y="1151"/>
                    <a:pt x="8541" y="293"/>
                  </a:cubicBezTo>
                  <a:cubicBezTo>
                    <a:pt x="8541" y="209"/>
                    <a:pt x="8479" y="167"/>
                    <a:pt x="8395" y="167"/>
                  </a:cubicBezTo>
                  <a:cubicBezTo>
                    <a:pt x="8368" y="166"/>
                    <a:pt x="8342" y="165"/>
                    <a:pt x="8315" y="163"/>
                  </a:cubicBezTo>
                  <a:lnTo>
                    <a:pt x="8315" y="163"/>
                  </a:lnTo>
                  <a:cubicBezTo>
                    <a:pt x="8314" y="158"/>
                    <a:pt x="8312" y="152"/>
                    <a:pt x="8311" y="146"/>
                  </a:cubicBezTo>
                  <a:cubicBezTo>
                    <a:pt x="8290" y="63"/>
                    <a:pt x="8228" y="0"/>
                    <a:pt x="81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9"/>
          <p:cNvGrpSpPr/>
          <p:nvPr/>
        </p:nvGrpSpPr>
        <p:grpSpPr>
          <a:xfrm>
            <a:off x="3064493" y="4779055"/>
            <a:ext cx="530443" cy="526837"/>
            <a:chOff x="2942175" y="1715156"/>
            <a:chExt cx="637245" cy="666714"/>
          </a:xfrm>
        </p:grpSpPr>
        <p:sp>
          <p:nvSpPr>
            <p:cNvPr id="164" name="Google Shape;164;p19"/>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a:off x="3386862" y="1919802"/>
              <a:ext cx="78" cy="78"/>
            </a:xfrm>
            <a:custGeom>
              <a:rect b="b" l="l" r="r" t="t"/>
              <a:pathLst>
                <a:path extrusionOk="0" h="1" w="1">
                  <a:moveTo>
                    <a:pt x="1"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19"/>
          <p:cNvSpPr/>
          <p:nvPr/>
        </p:nvSpPr>
        <p:spPr>
          <a:xfrm>
            <a:off x="8815437" y="1693400"/>
            <a:ext cx="437360" cy="430352"/>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5">
    <p:spTree>
      <p:nvGrpSpPr>
        <p:cNvPr id="169" name="Shape 169"/>
        <p:cNvGrpSpPr/>
        <p:nvPr/>
      </p:nvGrpSpPr>
      <p:grpSpPr>
        <a:xfrm>
          <a:off x="0" y="0"/>
          <a:ext cx="0" cy="0"/>
          <a:chOff x="0" y="0"/>
          <a:chExt cx="0" cy="0"/>
        </a:xfrm>
      </p:grpSpPr>
      <p:sp>
        <p:nvSpPr>
          <p:cNvPr id="170" name="Google Shape;170;p20"/>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171" name="Google Shape;171;p20"/>
          <p:cNvGrpSpPr/>
          <p:nvPr/>
        </p:nvGrpSpPr>
        <p:grpSpPr>
          <a:xfrm rot="3420578">
            <a:off x="-14392" y="4589812"/>
            <a:ext cx="1682456" cy="610673"/>
            <a:chOff x="4363675" y="1472525"/>
            <a:chExt cx="1364250" cy="495175"/>
          </a:xfrm>
        </p:grpSpPr>
        <p:sp>
          <p:nvSpPr>
            <p:cNvPr id="172" name="Google Shape;172;p20"/>
            <p:cNvSpPr/>
            <p:nvPr/>
          </p:nvSpPr>
          <p:spPr>
            <a:xfrm>
              <a:off x="4520275" y="1487800"/>
              <a:ext cx="1098100" cy="474975"/>
            </a:xfrm>
            <a:custGeom>
              <a:rect b="b" l="l" r="r" t="t"/>
              <a:pathLst>
                <a:path extrusionOk="0" h="18999" w="43924">
                  <a:moveTo>
                    <a:pt x="40658" y="690"/>
                  </a:moveTo>
                  <a:cubicBezTo>
                    <a:pt x="41238" y="1851"/>
                    <a:pt x="41812" y="3014"/>
                    <a:pt x="42290" y="4209"/>
                  </a:cubicBezTo>
                  <a:lnTo>
                    <a:pt x="42290" y="4209"/>
                  </a:lnTo>
                  <a:cubicBezTo>
                    <a:pt x="28798" y="8026"/>
                    <a:pt x="16139" y="14226"/>
                    <a:pt x="2738" y="18317"/>
                  </a:cubicBezTo>
                  <a:lnTo>
                    <a:pt x="2738" y="18317"/>
                  </a:lnTo>
                  <a:cubicBezTo>
                    <a:pt x="2164" y="16655"/>
                    <a:pt x="2077" y="14830"/>
                    <a:pt x="1349" y="13226"/>
                  </a:cubicBezTo>
                  <a:lnTo>
                    <a:pt x="1349" y="13226"/>
                  </a:lnTo>
                  <a:cubicBezTo>
                    <a:pt x="8111" y="11543"/>
                    <a:pt x="14539" y="8797"/>
                    <a:pt x="21209" y="6842"/>
                  </a:cubicBezTo>
                  <a:cubicBezTo>
                    <a:pt x="27740" y="4909"/>
                    <a:pt x="34153" y="2659"/>
                    <a:pt x="40658" y="690"/>
                  </a:cubicBezTo>
                  <a:close/>
                  <a:moveTo>
                    <a:pt x="41481" y="1"/>
                  </a:moveTo>
                  <a:cubicBezTo>
                    <a:pt x="41332" y="1"/>
                    <a:pt x="41168" y="48"/>
                    <a:pt x="41087" y="83"/>
                  </a:cubicBezTo>
                  <a:cubicBezTo>
                    <a:pt x="34391" y="2092"/>
                    <a:pt x="27800" y="4435"/>
                    <a:pt x="21063" y="6402"/>
                  </a:cubicBezTo>
                  <a:cubicBezTo>
                    <a:pt x="14263" y="8369"/>
                    <a:pt x="7755" y="11194"/>
                    <a:pt x="872" y="12868"/>
                  </a:cubicBezTo>
                  <a:cubicBezTo>
                    <a:pt x="767" y="12899"/>
                    <a:pt x="681" y="12936"/>
                    <a:pt x="613" y="12974"/>
                  </a:cubicBezTo>
                  <a:lnTo>
                    <a:pt x="613" y="12974"/>
                  </a:lnTo>
                  <a:cubicBezTo>
                    <a:pt x="297" y="13065"/>
                    <a:pt x="1" y="13248"/>
                    <a:pt x="56" y="13391"/>
                  </a:cubicBezTo>
                  <a:cubicBezTo>
                    <a:pt x="913" y="15106"/>
                    <a:pt x="913" y="17073"/>
                    <a:pt x="1583" y="18873"/>
                  </a:cubicBezTo>
                  <a:cubicBezTo>
                    <a:pt x="1622" y="18969"/>
                    <a:pt x="1736" y="18999"/>
                    <a:pt x="1864" y="18999"/>
                  </a:cubicBezTo>
                  <a:cubicBezTo>
                    <a:pt x="2014" y="18999"/>
                    <a:pt x="2183" y="18958"/>
                    <a:pt x="2273" y="18935"/>
                  </a:cubicBezTo>
                  <a:cubicBezTo>
                    <a:pt x="16167" y="14793"/>
                    <a:pt x="29202" y="8285"/>
                    <a:pt x="43179" y="4435"/>
                  </a:cubicBezTo>
                  <a:cubicBezTo>
                    <a:pt x="43477" y="4342"/>
                    <a:pt x="43924" y="4034"/>
                    <a:pt x="43562" y="3967"/>
                  </a:cubicBezTo>
                  <a:lnTo>
                    <a:pt x="43562" y="3967"/>
                  </a:lnTo>
                  <a:cubicBezTo>
                    <a:pt x="43045" y="2640"/>
                    <a:pt x="42411" y="1373"/>
                    <a:pt x="41756" y="125"/>
                  </a:cubicBezTo>
                  <a:cubicBezTo>
                    <a:pt x="41710" y="32"/>
                    <a:pt x="41601" y="1"/>
                    <a:pt x="414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5528600" y="1472525"/>
              <a:ext cx="199325" cy="128325"/>
            </a:xfrm>
            <a:custGeom>
              <a:rect b="b" l="l" r="r" t="t"/>
              <a:pathLst>
                <a:path extrusionOk="0" h="5133" w="7973">
                  <a:moveTo>
                    <a:pt x="4318" y="500"/>
                  </a:moveTo>
                  <a:cubicBezTo>
                    <a:pt x="5315" y="500"/>
                    <a:pt x="6185" y="812"/>
                    <a:pt x="6571" y="1845"/>
                  </a:cubicBezTo>
                  <a:cubicBezTo>
                    <a:pt x="7148" y="3379"/>
                    <a:pt x="4473" y="4150"/>
                    <a:pt x="3041" y="4521"/>
                  </a:cubicBezTo>
                  <a:lnTo>
                    <a:pt x="3041" y="4521"/>
                  </a:lnTo>
                  <a:cubicBezTo>
                    <a:pt x="2501" y="3334"/>
                    <a:pt x="1923" y="2195"/>
                    <a:pt x="1720" y="925"/>
                  </a:cubicBezTo>
                  <a:lnTo>
                    <a:pt x="1720" y="925"/>
                  </a:lnTo>
                  <a:cubicBezTo>
                    <a:pt x="2531" y="725"/>
                    <a:pt x="3471" y="500"/>
                    <a:pt x="4318" y="500"/>
                  </a:cubicBezTo>
                  <a:close/>
                  <a:moveTo>
                    <a:pt x="5056" y="1"/>
                  </a:moveTo>
                  <a:cubicBezTo>
                    <a:pt x="3658" y="1"/>
                    <a:pt x="2281" y="414"/>
                    <a:pt x="942" y="694"/>
                  </a:cubicBezTo>
                  <a:cubicBezTo>
                    <a:pt x="879" y="694"/>
                    <a:pt x="1" y="1008"/>
                    <a:pt x="252" y="1134"/>
                  </a:cubicBezTo>
                  <a:cubicBezTo>
                    <a:pt x="335" y="1167"/>
                    <a:pt x="405" y="1213"/>
                    <a:pt x="482" y="1241"/>
                  </a:cubicBezTo>
                  <a:lnTo>
                    <a:pt x="482" y="1241"/>
                  </a:lnTo>
                  <a:cubicBezTo>
                    <a:pt x="671" y="2621"/>
                    <a:pt x="1319" y="3771"/>
                    <a:pt x="1905" y="5025"/>
                  </a:cubicBezTo>
                  <a:cubicBezTo>
                    <a:pt x="1931" y="5105"/>
                    <a:pt x="2029" y="5132"/>
                    <a:pt x="2143" y="5132"/>
                  </a:cubicBezTo>
                  <a:cubicBezTo>
                    <a:pt x="2298" y="5132"/>
                    <a:pt x="2481" y="5082"/>
                    <a:pt x="2553" y="5046"/>
                  </a:cubicBezTo>
                  <a:cubicBezTo>
                    <a:pt x="4143" y="4628"/>
                    <a:pt x="7659" y="3958"/>
                    <a:pt x="7847" y="1866"/>
                  </a:cubicBezTo>
                  <a:cubicBezTo>
                    <a:pt x="7972" y="506"/>
                    <a:pt x="6236" y="67"/>
                    <a:pt x="5252" y="4"/>
                  </a:cubicBezTo>
                  <a:cubicBezTo>
                    <a:pt x="5187" y="2"/>
                    <a:pt x="5121" y="1"/>
                    <a:pt x="50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4363675" y="1810000"/>
              <a:ext cx="224950" cy="157700"/>
            </a:xfrm>
            <a:custGeom>
              <a:rect b="b" l="l" r="r" t="t"/>
              <a:pathLst>
                <a:path extrusionOk="0" h="6308" w="8998">
                  <a:moveTo>
                    <a:pt x="6644" y="1277"/>
                  </a:moveTo>
                  <a:lnTo>
                    <a:pt x="6644" y="1277"/>
                  </a:lnTo>
                  <a:cubicBezTo>
                    <a:pt x="7170" y="2683"/>
                    <a:pt x="7473" y="4067"/>
                    <a:pt x="7687" y="5604"/>
                  </a:cubicBezTo>
                  <a:lnTo>
                    <a:pt x="7687" y="5604"/>
                  </a:lnTo>
                  <a:cubicBezTo>
                    <a:pt x="7270" y="5636"/>
                    <a:pt x="6855" y="5649"/>
                    <a:pt x="6440" y="5649"/>
                  </a:cubicBezTo>
                  <a:cubicBezTo>
                    <a:pt x="4892" y="5649"/>
                    <a:pt x="3352" y="5468"/>
                    <a:pt x="1799" y="5387"/>
                  </a:cubicBezTo>
                  <a:lnTo>
                    <a:pt x="1799" y="5387"/>
                  </a:lnTo>
                  <a:cubicBezTo>
                    <a:pt x="3412" y="4019"/>
                    <a:pt x="5092" y="2718"/>
                    <a:pt x="6644" y="1277"/>
                  </a:cubicBezTo>
                  <a:close/>
                  <a:moveTo>
                    <a:pt x="7161" y="1"/>
                  </a:moveTo>
                  <a:cubicBezTo>
                    <a:pt x="6827" y="1"/>
                    <a:pt x="6411" y="171"/>
                    <a:pt x="6336" y="382"/>
                  </a:cubicBezTo>
                  <a:lnTo>
                    <a:pt x="6336" y="382"/>
                  </a:lnTo>
                  <a:cubicBezTo>
                    <a:pt x="4456" y="2259"/>
                    <a:pt x="2264" y="3863"/>
                    <a:pt x="273" y="5608"/>
                  </a:cubicBezTo>
                  <a:cubicBezTo>
                    <a:pt x="1" y="5838"/>
                    <a:pt x="231" y="6047"/>
                    <a:pt x="524" y="6047"/>
                  </a:cubicBezTo>
                  <a:cubicBezTo>
                    <a:pt x="2400" y="6063"/>
                    <a:pt x="4254" y="6307"/>
                    <a:pt x="6118" y="6307"/>
                  </a:cubicBezTo>
                  <a:cubicBezTo>
                    <a:pt x="6832" y="6307"/>
                    <a:pt x="7547" y="6271"/>
                    <a:pt x="8265" y="6173"/>
                  </a:cubicBezTo>
                  <a:cubicBezTo>
                    <a:pt x="8496" y="6152"/>
                    <a:pt x="8998" y="5985"/>
                    <a:pt x="8977" y="5671"/>
                  </a:cubicBezTo>
                  <a:cubicBezTo>
                    <a:pt x="8747" y="3725"/>
                    <a:pt x="8349" y="2009"/>
                    <a:pt x="7575" y="189"/>
                  </a:cubicBezTo>
                  <a:cubicBezTo>
                    <a:pt x="7515" y="56"/>
                    <a:pt x="7351" y="1"/>
                    <a:pt x="7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4386700" y="1898400"/>
              <a:ext cx="80050" cy="55325"/>
            </a:xfrm>
            <a:custGeom>
              <a:rect b="b" l="l" r="r" t="t"/>
              <a:pathLst>
                <a:path extrusionOk="0" h="2213" w="3202">
                  <a:moveTo>
                    <a:pt x="2469" y="1"/>
                  </a:moveTo>
                  <a:cubicBezTo>
                    <a:pt x="2072" y="356"/>
                    <a:pt x="1674" y="754"/>
                    <a:pt x="1256" y="1151"/>
                  </a:cubicBezTo>
                  <a:cubicBezTo>
                    <a:pt x="900" y="1507"/>
                    <a:pt x="314" y="1737"/>
                    <a:pt x="0" y="2135"/>
                  </a:cubicBezTo>
                  <a:cubicBezTo>
                    <a:pt x="708" y="2164"/>
                    <a:pt x="1475" y="2212"/>
                    <a:pt x="2219" y="2212"/>
                  </a:cubicBezTo>
                  <a:cubicBezTo>
                    <a:pt x="2554" y="2212"/>
                    <a:pt x="2884" y="2203"/>
                    <a:pt x="3202" y="2177"/>
                  </a:cubicBezTo>
                  <a:cubicBezTo>
                    <a:pt x="3013" y="1465"/>
                    <a:pt x="2825" y="754"/>
                    <a:pt x="2699" y="21"/>
                  </a:cubicBezTo>
                  <a:lnTo>
                    <a:pt x="2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4366300" y="1887325"/>
              <a:ext cx="115625" cy="77725"/>
            </a:xfrm>
            <a:custGeom>
              <a:rect b="b" l="l" r="r" t="t"/>
              <a:pathLst>
                <a:path extrusionOk="0" h="3109" w="4625">
                  <a:moveTo>
                    <a:pt x="3031" y="1339"/>
                  </a:moveTo>
                  <a:cubicBezTo>
                    <a:pt x="3095" y="1624"/>
                    <a:pt x="3166" y="1909"/>
                    <a:pt x="3240" y="2195"/>
                  </a:cubicBezTo>
                  <a:lnTo>
                    <a:pt x="3240" y="2195"/>
                  </a:lnTo>
                  <a:cubicBezTo>
                    <a:pt x="3181" y="2195"/>
                    <a:pt x="3121" y="2196"/>
                    <a:pt x="3062" y="2196"/>
                  </a:cubicBezTo>
                  <a:cubicBezTo>
                    <a:pt x="2717" y="2196"/>
                    <a:pt x="2373" y="2185"/>
                    <a:pt x="2027" y="2172"/>
                  </a:cubicBezTo>
                  <a:lnTo>
                    <a:pt x="2027" y="2172"/>
                  </a:lnTo>
                  <a:cubicBezTo>
                    <a:pt x="2165" y="2075"/>
                    <a:pt x="2302" y="1977"/>
                    <a:pt x="2427" y="1866"/>
                  </a:cubicBezTo>
                  <a:cubicBezTo>
                    <a:pt x="2639" y="1701"/>
                    <a:pt x="2838" y="1523"/>
                    <a:pt x="3031" y="1339"/>
                  </a:cubicBezTo>
                  <a:close/>
                  <a:moveTo>
                    <a:pt x="3649" y="0"/>
                  </a:moveTo>
                  <a:cubicBezTo>
                    <a:pt x="3605" y="0"/>
                    <a:pt x="3560" y="4"/>
                    <a:pt x="3514" y="12"/>
                  </a:cubicBezTo>
                  <a:lnTo>
                    <a:pt x="3514" y="12"/>
                  </a:lnTo>
                  <a:cubicBezTo>
                    <a:pt x="3492" y="11"/>
                    <a:pt x="3470" y="10"/>
                    <a:pt x="3448" y="10"/>
                  </a:cubicBezTo>
                  <a:cubicBezTo>
                    <a:pt x="2817" y="10"/>
                    <a:pt x="2481" y="431"/>
                    <a:pt x="2009" y="904"/>
                  </a:cubicBezTo>
                  <a:cubicBezTo>
                    <a:pt x="1465" y="1448"/>
                    <a:pt x="754" y="1825"/>
                    <a:pt x="230" y="2389"/>
                  </a:cubicBezTo>
                  <a:cubicBezTo>
                    <a:pt x="0" y="2661"/>
                    <a:pt x="210" y="2996"/>
                    <a:pt x="523" y="3017"/>
                  </a:cubicBezTo>
                  <a:cubicBezTo>
                    <a:pt x="1265" y="3058"/>
                    <a:pt x="2008" y="3109"/>
                    <a:pt x="2738" y="3109"/>
                  </a:cubicBezTo>
                  <a:cubicBezTo>
                    <a:pt x="3119" y="3109"/>
                    <a:pt x="3498" y="3095"/>
                    <a:pt x="3871" y="3059"/>
                  </a:cubicBezTo>
                  <a:cubicBezTo>
                    <a:pt x="4164" y="3017"/>
                    <a:pt x="4624" y="2829"/>
                    <a:pt x="4520" y="2452"/>
                  </a:cubicBezTo>
                  <a:cubicBezTo>
                    <a:pt x="4359" y="1769"/>
                    <a:pt x="4198" y="1106"/>
                    <a:pt x="4056" y="387"/>
                  </a:cubicBezTo>
                  <a:lnTo>
                    <a:pt x="4056" y="387"/>
                  </a:lnTo>
                  <a:cubicBezTo>
                    <a:pt x="4067" y="322"/>
                    <a:pt x="4057" y="260"/>
                    <a:pt x="4022" y="205"/>
                  </a:cubicBezTo>
                  <a:lnTo>
                    <a:pt x="4022" y="205"/>
                  </a:lnTo>
                  <a:cubicBezTo>
                    <a:pt x="3974" y="62"/>
                    <a:pt x="3824" y="0"/>
                    <a:pt x="36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a:off x="4543100" y="1540500"/>
              <a:ext cx="1042325" cy="357400"/>
            </a:xfrm>
            <a:custGeom>
              <a:rect b="b" l="l" r="r" t="t"/>
              <a:pathLst>
                <a:path extrusionOk="0" h="14296" w="41693">
                  <a:moveTo>
                    <a:pt x="41379" y="0"/>
                  </a:moveTo>
                  <a:cubicBezTo>
                    <a:pt x="41081" y="0"/>
                    <a:pt x="40597" y="88"/>
                    <a:pt x="40446" y="214"/>
                  </a:cubicBezTo>
                  <a:cubicBezTo>
                    <a:pt x="39672" y="863"/>
                    <a:pt x="37893" y="863"/>
                    <a:pt x="36889" y="1177"/>
                  </a:cubicBezTo>
                  <a:cubicBezTo>
                    <a:pt x="35152" y="1741"/>
                    <a:pt x="33374" y="2202"/>
                    <a:pt x="31595" y="2725"/>
                  </a:cubicBezTo>
                  <a:cubicBezTo>
                    <a:pt x="28059" y="3792"/>
                    <a:pt x="24628" y="5152"/>
                    <a:pt x="21154" y="6407"/>
                  </a:cubicBezTo>
                  <a:cubicBezTo>
                    <a:pt x="17786" y="7642"/>
                    <a:pt x="14333" y="8604"/>
                    <a:pt x="10923" y="9818"/>
                  </a:cubicBezTo>
                  <a:cubicBezTo>
                    <a:pt x="9374" y="10362"/>
                    <a:pt x="7910" y="11073"/>
                    <a:pt x="6445" y="11785"/>
                  </a:cubicBezTo>
                  <a:cubicBezTo>
                    <a:pt x="4918" y="12517"/>
                    <a:pt x="2993" y="13731"/>
                    <a:pt x="1298" y="13773"/>
                  </a:cubicBezTo>
                  <a:cubicBezTo>
                    <a:pt x="984" y="13773"/>
                    <a:pt x="0" y="14296"/>
                    <a:pt x="796" y="14296"/>
                  </a:cubicBezTo>
                  <a:cubicBezTo>
                    <a:pt x="2030" y="14254"/>
                    <a:pt x="3160" y="13814"/>
                    <a:pt x="4290" y="13312"/>
                  </a:cubicBezTo>
                  <a:cubicBezTo>
                    <a:pt x="5985" y="12559"/>
                    <a:pt x="7658" y="11722"/>
                    <a:pt x="9332" y="10948"/>
                  </a:cubicBezTo>
                  <a:cubicBezTo>
                    <a:pt x="13224" y="9128"/>
                    <a:pt x="17534" y="8186"/>
                    <a:pt x="21594" y="6721"/>
                  </a:cubicBezTo>
                  <a:cubicBezTo>
                    <a:pt x="25590" y="5257"/>
                    <a:pt x="29545" y="3750"/>
                    <a:pt x="33625" y="2578"/>
                  </a:cubicBezTo>
                  <a:cubicBezTo>
                    <a:pt x="35382" y="2055"/>
                    <a:pt x="37140" y="1490"/>
                    <a:pt x="38939" y="1114"/>
                  </a:cubicBezTo>
                  <a:cubicBezTo>
                    <a:pt x="39818" y="925"/>
                    <a:pt x="40843" y="737"/>
                    <a:pt x="41576" y="130"/>
                  </a:cubicBezTo>
                  <a:cubicBezTo>
                    <a:pt x="41692" y="39"/>
                    <a:pt x="41577" y="0"/>
                    <a:pt x="413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a:off x="5560275" y="1479400"/>
              <a:ext cx="75725" cy="119325"/>
            </a:xfrm>
            <a:custGeom>
              <a:rect b="b" l="l" r="r" t="t"/>
              <a:pathLst>
                <a:path extrusionOk="0" h="4773" w="3029">
                  <a:moveTo>
                    <a:pt x="993" y="1"/>
                  </a:moveTo>
                  <a:cubicBezTo>
                    <a:pt x="544" y="1"/>
                    <a:pt x="0" y="468"/>
                    <a:pt x="407" y="859"/>
                  </a:cubicBezTo>
                  <a:cubicBezTo>
                    <a:pt x="847" y="1298"/>
                    <a:pt x="931" y="2135"/>
                    <a:pt x="1056" y="2721"/>
                  </a:cubicBezTo>
                  <a:cubicBezTo>
                    <a:pt x="1203" y="3369"/>
                    <a:pt x="1349" y="3997"/>
                    <a:pt x="1684" y="4562"/>
                  </a:cubicBezTo>
                  <a:cubicBezTo>
                    <a:pt x="1770" y="4710"/>
                    <a:pt x="1931" y="4773"/>
                    <a:pt x="2107" y="4773"/>
                  </a:cubicBezTo>
                  <a:cubicBezTo>
                    <a:pt x="2527" y="4773"/>
                    <a:pt x="3029" y="4416"/>
                    <a:pt x="2793" y="4018"/>
                  </a:cubicBezTo>
                  <a:cubicBezTo>
                    <a:pt x="2102" y="2825"/>
                    <a:pt x="2374" y="1152"/>
                    <a:pt x="1328" y="126"/>
                  </a:cubicBezTo>
                  <a:cubicBezTo>
                    <a:pt x="1240" y="38"/>
                    <a:pt x="1120" y="1"/>
                    <a:pt x="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a:off x="5598700" y="1475175"/>
              <a:ext cx="70975" cy="106500"/>
            </a:xfrm>
            <a:custGeom>
              <a:rect b="b" l="l" r="r" t="t"/>
              <a:pathLst>
                <a:path extrusionOk="0" h="4260" w="2839">
                  <a:moveTo>
                    <a:pt x="907" y="1"/>
                  </a:moveTo>
                  <a:cubicBezTo>
                    <a:pt x="514" y="1"/>
                    <a:pt x="1" y="241"/>
                    <a:pt x="84" y="546"/>
                  </a:cubicBezTo>
                  <a:cubicBezTo>
                    <a:pt x="398" y="1781"/>
                    <a:pt x="1088" y="2848"/>
                    <a:pt x="1507" y="4041"/>
                  </a:cubicBezTo>
                  <a:cubicBezTo>
                    <a:pt x="1556" y="4195"/>
                    <a:pt x="1727" y="4260"/>
                    <a:pt x="1928" y="4260"/>
                  </a:cubicBezTo>
                  <a:cubicBezTo>
                    <a:pt x="2326" y="4260"/>
                    <a:pt x="2839" y="4005"/>
                    <a:pt x="2741" y="3685"/>
                  </a:cubicBezTo>
                  <a:cubicBezTo>
                    <a:pt x="2323" y="2513"/>
                    <a:pt x="1611" y="1446"/>
                    <a:pt x="1318" y="212"/>
                  </a:cubicBezTo>
                  <a:cubicBezTo>
                    <a:pt x="1276" y="63"/>
                    <a:pt x="1107" y="1"/>
                    <a:pt x="9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20"/>
          <p:cNvGrpSpPr/>
          <p:nvPr/>
        </p:nvGrpSpPr>
        <p:grpSpPr>
          <a:xfrm>
            <a:off x="5865516" y="-83313"/>
            <a:ext cx="1335271" cy="622817"/>
            <a:chOff x="3474325" y="1617750"/>
            <a:chExt cx="380300" cy="177375"/>
          </a:xfrm>
        </p:grpSpPr>
        <p:sp>
          <p:nvSpPr>
            <p:cNvPr id="181" name="Google Shape;181;p20"/>
            <p:cNvSpPr/>
            <p:nvPr/>
          </p:nvSpPr>
          <p:spPr>
            <a:xfrm>
              <a:off x="3586075" y="1678700"/>
              <a:ext cx="268550" cy="116425"/>
            </a:xfrm>
            <a:custGeom>
              <a:rect b="b" l="l" r="r" t="t"/>
              <a:pathLst>
                <a:path extrusionOk="0" h="4657" w="10742">
                  <a:moveTo>
                    <a:pt x="9086" y="0"/>
                  </a:moveTo>
                  <a:cubicBezTo>
                    <a:pt x="8963" y="0"/>
                    <a:pt x="8836" y="17"/>
                    <a:pt x="8706" y="52"/>
                  </a:cubicBezTo>
                  <a:cubicBezTo>
                    <a:pt x="7939" y="252"/>
                    <a:pt x="7372" y="619"/>
                    <a:pt x="7038" y="1353"/>
                  </a:cubicBezTo>
                  <a:cubicBezTo>
                    <a:pt x="6527" y="980"/>
                    <a:pt x="6023" y="818"/>
                    <a:pt x="5560" y="818"/>
                  </a:cubicBezTo>
                  <a:cubicBezTo>
                    <a:pt x="4573" y="818"/>
                    <a:pt x="3775" y="1554"/>
                    <a:pt x="3503" y="2553"/>
                  </a:cubicBezTo>
                  <a:cubicBezTo>
                    <a:pt x="3436" y="2487"/>
                    <a:pt x="3369" y="2453"/>
                    <a:pt x="3336" y="2287"/>
                  </a:cubicBezTo>
                  <a:cubicBezTo>
                    <a:pt x="2920" y="1942"/>
                    <a:pt x="2444" y="1779"/>
                    <a:pt x="1985" y="1779"/>
                  </a:cubicBezTo>
                  <a:cubicBezTo>
                    <a:pt x="1156" y="1779"/>
                    <a:pt x="379" y="2309"/>
                    <a:pt x="100" y="3254"/>
                  </a:cubicBezTo>
                  <a:cubicBezTo>
                    <a:pt x="0" y="3621"/>
                    <a:pt x="0" y="4054"/>
                    <a:pt x="100" y="4421"/>
                  </a:cubicBezTo>
                  <a:cubicBezTo>
                    <a:pt x="151" y="4548"/>
                    <a:pt x="202" y="4656"/>
                    <a:pt x="297" y="4656"/>
                  </a:cubicBezTo>
                  <a:cubicBezTo>
                    <a:pt x="326" y="4656"/>
                    <a:pt x="361" y="4645"/>
                    <a:pt x="400" y="4622"/>
                  </a:cubicBezTo>
                  <a:cubicBezTo>
                    <a:pt x="500" y="4588"/>
                    <a:pt x="500" y="4455"/>
                    <a:pt x="534" y="4355"/>
                  </a:cubicBezTo>
                  <a:cubicBezTo>
                    <a:pt x="534" y="4355"/>
                    <a:pt x="500" y="4288"/>
                    <a:pt x="500" y="4255"/>
                  </a:cubicBezTo>
                  <a:cubicBezTo>
                    <a:pt x="367" y="3587"/>
                    <a:pt x="534" y="3020"/>
                    <a:pt x="1068" y="2587"/>
                  </a:cubicBezTo>
                  <a:cubicBezTo>
                    <a:pt x="1343" y="2366"/>
                    <a:pt x="1629" y="2267"/>
                    <a:pt x="1930" y="2267"/>
                  </a:cubicBezTo>
                  <a:cubicBezTo>
                    <a:pt x="2176" y="2267"/>
                    <a:pt x="2432" y="2333"/>
                    <a:pt x="2702" y="2453"/>
                  </a:cubicBezTo>
                  <a:cubicBezTo>
                    <a:pt x="3036" y="2620"/>
                    <a:pt x="3269" y="2920"/>
                    <a:pt x="3436" y="3254"/>
                  </a:cubicBezTo>
                  <a:cubicBezTo>
                    <a:pt x="3503" y="3387"/>
                    <a:pt x="3603" y="3421"/>
                    <a:pt x="3703" y="3454"/>
                  </a:cubicBezTo>
                  <a:cubicBezTo>
                    <a:pt x="3769" y="3387"/>
                    <a:pt x="3836" y="3254"/>
                    <a:pt x="3870" y="3187"/>
                  </a:cubicBezTo>
                  <a:lnTo>
                    <a:pt x="3870" y="2920"/>
                  </a:lnTo>
                  <a:cubicBezTo>
                    <a:pt x="3903" y="2220"/>
                    <a:pt x="4236" y="1619"/>
                    <a:pt x="4904" y="1353"/>
                  </a:cubicBezTo>
                  <a:cubicBezTo>
                    <a:pt x="5111" y="1249"/>
                    <a:pt x="5329" y="1201"/>
                    <a:pt x="5545" y="1201"/>
                  </a:cubicBezTo>
                  <a:cubicBezTo>
                    <a:pt x="6165" y="1201"/>
                    <a:pt x="6766" y="1593"/>
                    <a:pt x="7038" y="2186"/>
                  </a:cubicBezTo>
                  <a:cubicBezTo>
                    <a:pt x="7065" y="2318"/>
                    <a:pt x="7132" y="2408"/>
                    <a:pt x="7257" y="2408"/>
                  </a:cubicBezTo>
                  <a:cubicBezTo>
                    <a:pt x="7291" y="2408"/>
                    <a:pt x="7329" y="2401"/>
                    <a:pt x="7372" y="2387"/>
                  </a:cubicBezTo>
                  <a:cubicBezTo>
                    <a:pt x="7539" y="2287"/>
                    <a:pt x="7505" y="2120"/>
                    <a:pt x="7439" y="2020"/>
                  </a:cubicBezTo>
                  <a:cubicBezTo>
                    <a:pt x="7272" y="1619"/>
                    <a:pt x="7372" y="1286"/>
                    <a:pt x="7672" y="1052"/>
                  </a:cubicBezTo>
                  <a:cubicBezTo>
                    <a:pt x="7906" y="819"/>
                    <a:pt x="8239" y="619"/>
                    <a:pt x="8540" y="485"/>
                  </a:cubicBezTo>
                  <a:cubicBezTo>
                    <a:pt x="8705" y="423"/>
                    <a:pt x="8860" y="393"/>
                    <a:pt x="9006" y="393"/>
                  </a:cubicBezTo>
                  <a:cubicBezTo>
                    <a:pt x="9332" y="393"/>
                    <a:pt x="9610" y="542"/>
                    <a:pt x="9840" y="819"/>
                  </a:cubicBezTo>
                  <a:cubicBezTo>
                    <a:pt x="10041" y="1086"/>
                    <a:pt x="10174" y="1353"/>
                    <a:pt x="10341" y="1586"/>
                  </a:cubicBezTo>
                  <a:cubicBezTo>
                    <a:pt x="10374" y="1686"/>
                    <a:pt x="10541" y="1686"/>
                    <a:pt x="10608" y="1719"/>
                  </a:cubicBezTo>
                  <a:cubicBezTo>
                    <a:pt x="10641" y="1619"/>
                    <a:pt x="10741" y="1453"/>
                    <a:pt x="10708" y="1419"/>
                  </a:cubicBezTo>
                  <a:cubicBezTo>
                    <a:pt x="10474" y="1052"/>
                    <a:pt x="10274" y="685"/>
                    <a:pt x="10007" y="385"/>
                  </a:cubicBezTo>
                  <a:cubicBezTo>
                    <a:pt x="9760" y="138"/>
                    <a:pt x="9439" y="0"/>
                    <a:pt x="90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3474325" y="1617750"/>
              <a:ext cx="266050" cy="117500"/>
            </a:xfrm>
            <a:custGeom>
              <a:rect b="b" l="l" r="r" t="t"/>
              <a:pathLst>
                <a:path extrusionOk="0" h="4700" w="10642">
                  <a:moveTo>
                    <a:pt x="8943" y="0"/>
                  </a:moveTo>
                  <a:cubicBezTo>
                    <a:pt x="8691" y="0"/>
                    <a:pt x="8423" y="63"/>
                    <a:pt x="8139" y="188"/>
                  </a:cubicBezTo>
                  <a:cubicBezTo>
                    <a:pt x="7639" y="455"/>
                    <a:pt x="7172" y="755"/>
                    <a:pt x="6972" y="1322"/>
                  </a:cubicBezTo>
                  <a:cubicBezTo>
                    <a:pt x="6488" y="956"/>
                    <a:pt x="5993" y="795"/>
                    <a:pt x="5532" y="795"/>
                  </a:cubicBezTo>
                  <a:cubicBezTo>
                    <a:pt x="4563" y="795"/>
                    <a:pt x="3741" y="1506"/>
                    <a:pt x="3469" y="2523"/>
                  </a:cubicBezTo>
                  <a:cubicBezTo>
                    <a:pt x="3336" y="2423"/>
                    <a:pt x="3303" y="2390"/>
                    <a:pt x="3303" y="2289"/>
                  </a:cubicBezTo>
                  <a:cubicBezTo>
                    <a:pt x="2905" y="1971"/>
                    <a:pt x="2444" y="1817"/>
                    <a:pt x="1998" y="1817"/>
                  </a:cubicBezTo>
                  <a:cubicBezTo>
                    <a:pt x="1320" y="1817"/>
                    <a:pt x="676" y="2173"/>
                    <a:pt x="334" y="2857"/>
                  </a:cubicBezTo>
                  <a:cubicBezTo>
                    <a:pt x="34" y="3390"/>
                    <a:pt x="0" y="3957"/>
                    <a:pt x="167" y="4491"/>
                  </a:cubicBezTo>
                  <a:cubicBezTo>
                    <a:pt x="195" y="4630"/>
                    <a:pt x="269" y="4700"/>
                    <a:pt x="389" y="4700"/>
                  </a:cubicBezTo>
                  <a:cubicBezTo>
                    <a:pt x="414" y="4700"/>
                    <a:pt x="439" y="4697"/>
                    <a:pt x="467" y="4691"/>
                  </a:cubicBezTo>
                  <a:cubicBezTo>
                    <a:pt x="634" y="4624"/>
                    <a:pt x="634" y="4491"/>
                    <a:pt x="567" y="4358"/>
                  </a:cubicBezTo>
                  <a:cubicBezTo>
                    <a:pt x="567" y="4324"/>
                    <a:pt x="534" y="4291"/>
                    <a:pt x="534" y="4224"/>
                  </a:cubicBezTo>
                  <a:cubicBezTo>
                    <a:pt x="367" y="3624"/>
                    <a:pt x="567" y="3057"/>
                    <a:pt x="1001" y="2656"/>
                  </a:cubicBezTo>
                  <a:cubicBezTo>
                    <a:pt x="1248" y="2364"/>
                    <a:pt x="1556" y="2239"/>
                    <a:pt x="1893" y="2239"/>
                  </a:cubicBezTo>
                  <a:cubicBezTo>
                    <a:pt x="2057" y="2239"/>
                    <a:pt x="2228" y="2268"/>
                    <a:pt x="2402" y="2323"/>
                  </a:cubicBezTo>
                  <a:cubicBezTo>
                    <a:pt x="2869" y="2490"/>
                    <a:pt x="3236" y="2790"/>
                    <a:pt x="3469" y="3223"/>
                  </a:cubicBezTo>
                  <a:cubicBezTo>
                    <a:pt x="3503" y="3357"/>
                    <a:pt x="3636" y="3390"/>
                    <a:pt x="3703" y="3457"/>
                  </a:cubicBezTo>
                  <a:cubicBezTo>
                    <a:pt x="3736" y="3324"/>
                    <a:pt x="3836" y="3223"/>
                    <a:pt x="3870" y="3157"/>
                  </a:cubicBezTo>
                  <a:lnTo>
                    <a:pt x="3870" y="2857"/>
                  </a:lnTo>
                  <a:cubicBezTo>
                    <a:pt x="3903" y="2056"/>
                    <a:pt x="4537" y="1355"/>
                    <a:pt x="5237" y="1222"/>
                  </a:cubicBezTo>
                  <a:cubicBezTo>
                    <a:pt x="5321" y="1211"/>
                    <a:pt x="5403" y="1206"/>
                    <a:pt x="5484" y="1206"/>
                  </a:cubicBezTo>
                  <a:cubicBezTo>
                    <a:pt x="6146" y="1206"/>
                    <a:pt x="6712" y="1565"/>
                    <a:pt x="7039" y="2189"/>
                  </a:cubicBezTo>
                  <a:cubicBezTo>
                    <a:pt x="7114" y="2290"/>
                    <a:pt x="7171" y="2391"/>
                    <a:pt x="7266" y="2391"/>
                  </a:cubicBezTo>
                  <a:cubicBezTo>
                    <a:pt x="7297" y="2391"/>
                    <a:pt x="7331" y="2381"/>
                    <a:pt x="7372" y="2356"/>
                  </a:cubicBezTo>
                  <a:cubicBezTo>
                    <a:pt x="7539" y="2289"/>
                    <a:pt x="7539" y="2123"/>
                    <a:pt x="7472" y="1989"/>
                  </a:cubicBezTo>
                  <a:cubicBezTo>
                    <a:pt x="7305" y="1656"/>
                    <a:pt x="7372" y="1322"/>
                    <a:pt x="7639" y="1055"/>
                  </a:cubicBezTo>
                  <a:cubicBezTo>
                    <a:pt x="7906" y="722"/>
                    <a:pt x="8306" y="555"/>
                    <a:pt x="8706" y="455"/>
                  </a:cubicBezTo>
                  <a:cubicBezTo>
                    <a:pt x="8800" y="429"/>
                    <a:pt x="8892" y="417"/>
                    <a:pt x="8981" y="417"/>
                  </a:cubicBezTo>
                  <a:cubicBezTo>
                    <a:pt x="9239" y="417"/>
                    <a:pt x="9475" y="523"/>
                    <a:pt x="9674" y="722"/>
                  </a:cubicBezTo>
                  <a:cubicBezTo>
                    <a:pt x="9874" y="989"/>
                    <a:pt x="10041" y="1322"/>
                    <a:pt x="10241" y="1556"/>
                  </a:cubicBezTo>
                  <a:cubicBezTo>
                    <a:pt x="10308" y="1656"/>
                    <a:pt x="10408" y="1689"/>
                    <a:pt x="10541" y="1722"/>
                  </a:cubicBezTo>
                  <a:cubicBezTo>
                    <a:pt x="10541" y="1622"/>
                    <a:pt x="10641" y="1489"/>
                    <a:pt x="10574" y="1389"/>
                  </a:cubicBezTo>
                  <a:cubicBezTo>
                    <a:pt x="10508" y="1155"/>
                    <a:pt x="10374" y="955"/>
                    <a:pt x="10208" y="722"/>
                  </a:cubicBezTo>
                  <a:cubicBezTo>
                    <a:pt x="9855" y="237"/>
                    <a:pt x="9431" y="0"/>
                    <a:pt x="89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20"/>
          <p:cNvSpPr/>
          <p:nvPr/>
        </p:nvSpPr>
        <p:spPr>
          <a:xfrm>
            <a:off x="8142858" y="4603988"/>
            <a:ext cx="861080" cy="808712"/>
          </a:xfrm>
          <a:custGeom>
            <a:rect b="b" l="l" r="r" t="t"/>
            <a:pathLst>
              <a:path extrusionOk="0" h="10146" w="10803">
                <a:moveTo>
                  <a:pt x="6038" y="2483"/>
                </a:moveTo>
                <a:lnTo>
                  <a:pt x="6038" y="2483"/>
                </a:lnTo>
                <a:cubicBezTo>
                  <a:pt x="6205" y="2883"/>
                  <a:pt x="6172" y="3350"/>
                  <a:pt x="5871" y="3617"/>
                </a:cubicBezTo>
                <a:cubicBezTo>
                  <a:pt x="5705" y="3184"/>
                  <a:pt x="5838" y="2850"/>
                  <a:pt x="6038" y="2483"/>
                </a:cubicBezTo>
                <a:close/>
                <a:moveTo>
                  <a:pt x="3203" y="4084"/>
                </a:moveTo>
                <a:cubicBezTo>
                  <a:pt x="3536" y="4151"/>
                  <a:pt x="3837" y="4318"/>
                  <a:pt x="3970" y="4685"/>
                </a:cubicBezTo>
                <a:cubicBezTo>
                  <a:pt x="3703" y="4518"/>
                  <a:pt x="3470" y="4351"/>
                  <a:pt x="3169" y="4184"/>
                </a:cubicBezTo>
                <a:cubicBezTo>
                  <a:pt x="3169" y="4151"/>
                  <a:pt x="3203" y="4151"/>
                  <a:pt x="3203" y="4084"/>
                </a:cubicBezTo>
                <a:close/>
                <a:moveTo>
                  <a:pt x="3992" y="4670"/>
                </a:moveTo>
                <a:cubicBezTo>
                  <a:pt x="4000" y="4670"/>
                  <a:pt x="3992" y="4685"/>
                  <a:pt x="3970" y="4685"/>
                </a:cubicBezTo>
                <a:cubicBezTo>
                  <a:pt x="3981" y="4674"/>
                  <a:pt x="3989" y="4670"/>
                  <a:pt x="3992" y="4670"/>
                </a:cubicBezTo>
                <a:close/>
                <a:moveTo>
                  <a:pt x="8073" y="5352"/>
                </a:moveTo>
                <a:lnTo>
                  <a:pt x="8073" y="5352"/>
                </a:lnTo>
                <a:cubicBezTo>
                  <a:pt x="8340" y="5385"/>
                  <a:pt x="8540" y="5485"/>
                  <a:pt x="8807" y="5519"/>
                </a:cubicBezTo>
                <a:lnTo>
                  <a:pt x="8807" y="5619"/>
                </a:lnTo>
                <a:cubicBezTo>
                  <a:pt x="8747" y="5625"/>
                  <a:pt x="8691" y="5629"/>
                  <a:pt x="8638" y="5629"/>
                </a:cubicBezTo>
                <a:cubicBezTo>
                  <a:pt x="8425" y="5629"/>
                  <a:pt x="8260" y="5565"/>
                  <a:pt x="8073" y="5352"/>
                </a:cubicBezTo>
                <a:close/>
                <a:moveTo>
                  <a:pt x="4268" y="6418"/>
                </a:moveTo>
                <a:cubicBezTo>
                  <a:pt x="4460" y="6418"/>
                  <a:pt x="4594" y="6526"/>
                  <a:pt x="4671" y="6653"/>
                </a:cubicBezTo>
                <a:cubicBezTo>
                  <a:pt x="4737" y="6853"/>
                  <a:pt x="4604" y="7153"/>
                  <a:pt x="4370" y="7220"/>
                </a:cubicBezTo>
                <a:cubicBezTo>
                  <a:pt x="3970" y="7353"/>
                  <a:pt x="3536" y="7387"/>
                  <a:pt x="3136" y="7487"/>
                </a:cubicBezTo>
                <a:cubicBezTo>
                  <a:pt x="3136" y="7420"/>
                  <a:pt x="3069" y="7387"/>
                  <a:pt x="3069" y="7353"/>
                </a:cubicBezTo>
                <a:cubicBezTo>
                  <a:pt x="3303" y="6886"/>
                  <a:pt x="3570" y="6553"/>
                  <a:pt x="4070" y="6453"/>
                </a:cubicBezTo>
                <a:cubicBezTo>
                  <a:pt x="4142" y="6429"/>
                  <a:pt x="4208" y="6418"/>
                  <a:pt x="4268" y="6418"/>
                </a:cubicBezTo>
                <a:close/>
                <a:moveTo>
                  <a:pt x="6839" y="6986"/>
                </a:moveTo>
                <a:cubicBezTo>
                  <a:pt x="6905" y="7053"/>
                  <a:pt x="7072" y="7153"/>
                  <a:pt x="7072" y="7220"/>
                </a:cubicBezTo>
                <a:cubicBezTo>
                  <a:pt x="7072" y="7420"/>
                  <a:pt x="7006" y="7587"/>
                  <a:pt x="6905" y="7820"/>
                </a:cubicBezTo>
                <a:cubicBezTo>
                  <a:pt x="6872" y="7787"/>
                  <a:pt x="6872" y="7787"/>
                  <a:pt x="6839" y="7787"/>
                </a:cubicBezTo>
                <a:cubicBezTo>
                  <a:pt x="6839" y="7553"/>
                  <a:pt x="6739" y="7387"/>
                  <a:pt x="6705" y="7253"/>
                </a:cubicBezTo>
                <a:cubicBezTo>
                  <a:pt x="6705" y="7153"/>
                  <a:pt x="6805" y="7053"/>
                  <a:pt x="6839" y="6986"/>
                </a:cubicBezTo>
                <a:close/>
                <a:moveTo>
                  <a:pt x="3757" y="305"/>
                </a:moveTo>
                <a:cubicBezTo>
                  <a:pt x="4059" y="305"/>
                  <a:pt x="4383" y="405"/>
                  <a:pt x="4704" y="615"/>
                </a:cubicBezTo>
                <a:cubicBezTo>
                  <a:pt x="5171" y="882"/>
                  <a:pt x="5471" y="1316"/>
                  <a:pt x="5705" y="1783"/>
                </a:cubicBezTo>
                <a:cubicBezTo>
                  <a:pt x="5738" y="1816"/>
                  <a:pt x="5705" y="1949"/>
                  <a:pt x="5671" y="2016"/>
                </a:cubicBezTo>
                <a:cubicBezTo>
                  <a:pt x="5371" y="2450"/>
                  <a:pt x="5171" y="2950"/>
                  <a:pt x="5338" y="3484"/>
                </a:cubicBezTo>
                <a:cubicBezTo>
                  <a:pt x="5371" y="3717"/>
                  <a:pt x="5471" y="4017"/>
                  <a:pt x="5705" y="4017"/>
                </a:cubicBezTo>
                <a:cubicBezTo>
                  <a:pt x="5905" y="4017"/>
                  <a:pt x="6138" y="3817"/>
                  <a:pt x="6238" y="3651"/>
                </a:cubicBezTo>
                <a:cubicBezTo>
                  <a:pt x="6572" y="3184"/>
                  <a:pt x="6539" y="2650"/>
                  <a:pt x="6372" y="2149"/>
                </a:cubicBezTo>
                <a:cubicBezTo>
                  <a:pt x="6338" y="2016"/>
                  <a:pt x="6338" y="1949"/>
                  <a:pt x="6472" y="1849"/>
                </a:cubicBezTo>
                <a:cubicBezTo>
                  <a:pt x="6919" y="1533"/>
                  <a:pt x="7433" y="1381"/>
                  <a:pt x="7937" y="1381"/>
                </a:cubicBezTo>
                <a:cubicBezTo>
                  <a:pt x="8973" y="1381"/>
                  <a:pt x="9961" y="2027"/>
                  <a:pt x="10208" y="3217"/>
                </a:cubicBezTo>
                <a:cubicBezTo>
                  <a:pt x="10375" y="4051"/>
                  <a:pt x="10041" y="4685"/>
                  <a:pt x="9407" y="5185"/>
                </a:cubicBezTo>
                <a:cubicBezTo>
                  <a:pt x="9391" y="5202"/>
                  <a:pt x="9349" y="5210"/>
                  <a:pt x="9303" y="5210"/>
                </a:cubicBezTo>
                <a:cubicBezTo>
                  <a:pt x="9257" y="5210"/>
                  <a:pt x="9207" y="5202"/>
                  <a:pt x="9174" y="5185"/>
                </a:cubicBezTo>
                <a:cubicBezTo>
                  <a:pt x="8807" y="4985"/>
                  <a:pt x="8373" y="4851"/>
                  <a:pt x="7906" y="4851"/>
                </a:cubicBezTo>
                <a:cubicBezTo>
                  <a:pt x="7573" y="4851"/>
                  <a:pt x="7473" y="5052"/>
                  <a:pt x="7573" y="5385"/>
                </a:cubicBezTo>
                <a:cubicBezTo>
                  <a:pt x="7739" y="5785"/>
                  <a:pt x="8040" y="5885"/>
                  <a:pt x="8407" y="5952"/>
                </a:cubicBezTo>
                <a:cubicBezTo>
                  <a:pt x="8444" y="5957"/>
                  <a:pt x="8480" y="5959"/>
                  <a:pt x="8515" y="5959"/>
                </a:cubicBezTo>
                <a:cubicBezTo>
                  <a:pt x="8731" y="5959"/>
                  <a:pt x="8911" y="5881"/>
                  <a:pt x="9140" y="5852"/>
                </a:cubicBezTo>
                <a:cubicBezTo>
                  <a:pt x="9174" y="5841"/>
                  <a:pt x="9211" y="5834"/>
                  <a:pt x="9249" y="5834"/>
                </a:cubicBezTo>
                <a:cubicBezTo>
                  <a:pt x="9326" y="5834"/>
                  <a:pt x="9407" y="5863"/>
                  <a:pt x="9474" y="5952"/>
                </a:cubicBezTo>
                <a:cubicBezTo>
                  <a:pt x="10308" y="6853"/>
                  <a:pt x="10141" y="8554"/>
                  <a:pt x="9140" y="9321"/>
                </a:cubicBezTo>
                <a:cubicBezTo>
                  <a:pt x="8883" y="9503"/>
                  <a:pt x="8626" y="9595"/>
                  <a:pt x="8375" y="9595"/>
                </a:cubicBezTo>
                <a:cubicBezTo>
                  <a:pt x="8073" y="9595"/>
                  <a:pt x="7779" y="9461"/>
                  <a:pt x="7506" y="9188"/>
                </a:cubicBezTo>
                <a:cubicBezTo>
                  <a:pt x="7372" y="9054"/>
                  <a:pt x="7306" y="8954"/>
                  <a:pt x="7206" y="8821"/>
                </a:cubicBezTo>
                <a:cubicBezTo>
                  <a:pt x="6972" y="8354"/>
                  <a:pt x="6972" y="8321"/>
                  <a:pt x="7239" y="7887"/>
                </a:cubicBezTo>
                <a:cubicBezTo>
                  <a:pt x="7372" y="7720"/>
                  <a:pt x="7506" y="7520"/>
                  <a:pt x="7539" y="7320"/>
                </a:cubicBezTo>
                <a:cubicBezTo>
                  <a:pt x="7673" y="7020"/>
                  <a:pt x="7506" y="6719"/>
                  <a:pt x="7239" y="6553"/>
                </a:cubicBezTo>
                <a:cubicBezTo>
                  <a:pt x="7111" y="6510"/>
                  <a:pt x="6983" y="6453"/>
                  <a:pt x="6855" y="6453"/>
                </a:cubicBezTo>
                <a:cubicBezTo>
                  <a:pt x="6783" y="6453"/>
                  <a:pt x="6711" y="6471"/>
                  <a:pt x="6639" y="6519"/>
                </a:cubicBezTo>
                <a:cubicBezTo>
                  <a:pt x="6405" y="6653"/>
                  <a:pt x="6338" y="6819"/>
                  <a:pt x="6338" y="7053"/>
                </a:cubicBezTo>
                <a:cubicBezTo>
                  <a:pt x="6372" y="7353"/>
                  <a:pt x="6405" y="7687"/>
                  <a:pt x="6472" y="7987"/>
                </a:cubicBezTo>
                <a:cubicBezTo>
                  <a:pt x="6472" y="8054"/>
                  <a:pt x="6472" y="8220"/>
                  <a:pt x="6405" y="8287"/>
                </a:cubicBezTo>
                <a:cubicBezTo>
                  <a:pt x="5971" y="8721"/>
                  <a:pt x="5504" y="9121"/>
                  <a:pt x="4837" y="9221"/>
                </a:cubicBezTo>
                <a:cubicBezTo>
                  <a:pt x="4697" y="9255"/>
                  <a:pt x="4559" y="9271"/>
                  <a:pt x="4427" y="9271"/>
                </a:cubicBezTo>
                <a:cubicBezTo>
                  <a:pt x="3653" y="9271"/>
                  <a:pt x="3060" y="8709"/>
                  <a:pt x="3003" y="7854"/>
                </a:cubicBezTo>
                <a:cubicBezTo>
                  <a:pt x="3403" y="7854"/>
                  <a:pt x="3837" y="7854"/>
                  <a:pt x="4170" y="7687"/>
                </a:cubicBezTo>
                <a:cubicBezTo>
                  <a:pt x="4537" y="7653"/>
                  <a:pt x="4837" y="7453"/>
                  <a:pt x="5004" y="7120"/>
                </a:cubicBezTo>
                <a:cubicBezTo>
                  <a:pt x="5304" y="6553"/>
                  <a:pt x="4971" y="5986"/>
                  <a:pt x="4337" y="5952"/>
                </a:cubicBezTo>
                <a:cubicBezTo>
                  <a:pt x="4292" y="5948"/>
                  <a:pt x="4247" y="5945"/>
                  <a:pt x="4201" y="5945"/>
                </a:cubicBezTo>
                <a:cubicBezTo>
                  <a:pt x="3581" y="5945"/>
                  <a:pt x="2982" y="6367"/>
                  <a:pt x="2702" y="7020"/>
                </a:cubicBezTo>
                <a:cubicBezTo>
                  <a:pt x="2652" y="7170"/>
                  <a:pt x="2565" y="7245"/>
                  <a:pt x="2440" y="7245"/>
                </a:cubicBezTo>
                <a:cubicBezTo>
                  <a:pt x="2398" y="7245"/>
                  <a:pt x="2352" y="7236"/>
                  <a:pt x="2302" y="7220"/>
                </a:cubicBezTo>
                <a:cubicBezTo>
                  <a:pt x="1668" y="7053"/>
                  <a:pt x="1168" y="6786"/>
                  <a:pt x="834" y="6219"/>
                </a:cubicBezTo>
                <a:cubicBezTo>
                  <a:pt x="534" y="5719"/>
                  <a:pt x="568" y="5152"/>
                  <a:pt x="1001" y="4685"/>
                </a:cubicBezTo>
                <a:cubicBezTo>
                  <a:pt x="1335" y="4318"/>
                  <a:pt x="1802" y="4118"/>
                  <a:pt x="2302" y="3984"/>
                </a:cubicBezTo>
                <a:cubicBezTo>
                  <a:pt x="2326" y="3976"/>
                  <a:pt x="2349" y="3972"/>
                  <a:pt x="2373" y="3972"/>
                </a:cubicBezTo>
                <a:cubicBezTo>
                  <a:pt x="2451" y="3972"/>
                  <a:pt x="2534" y="4016"/>
                  <a:pt x="2636" y="4118"/>
                </a:cubicBezTo>
                <a:cubicBezTo>
                  <a:pt x="2903" y="4384"/>
                  <a:pt x="3303" y="4651"/>
                  <a:pt x="3636" y="4951"/>
                </a:cubicBezTo>
                <a:cubicBezTo>
                  <a:pt x="3670" y="4985"/>
                  <a:pt x="3803" y="5018"/>
                  <a:pt x="3870" y="5018"/>
                </a:cubicBezTo>
                <a:cubicBezTo>
                  <a:pt x="3932" y="5033"/>
                  <a:pt x="3990" y="5039"/>
                  <a:pt x="4042" y="5039"/>
                </a:cubicBezTo>
                <a:cubicBezTo>
                  <a:pt x="4354" y="5039"/>
                  <a:pt x="4485" y="4799"/>
                  <a:pt x="4370" y="4484"/>
                </a:cubicBezTo>
                <a:cubicBezTo>
                  <a:pt x="4204" y="3984"/>
                  <a:pt x="3636" y="3517"/>
                  <a:pt x="2969" y="3517"/>
                </a:cubicBezTo>
                <a:cubicBezTo>
                  <a:pt x="2736" y="3517"/>
                  <a:pt x="2669" y="3450"/>
                  <a:pt x="2569" y="3284"/>
                </a:cubicBezTo>
                <a:cubicBezTo>
                  <a:pt x="2336" y="2683"/>
                  <a:pt x="2202" y="2049"/>
                  <a:pt x="2402" y="1449"/>
                </a:cubicBezTo>
                <a:cubicBezTo>
                  <a:pt x="2625" y="713"/>
                  <a:pt x="3147" y="305"/>
                  <a:pt x="3757" y="305"/>
                </a:cubicBezTo>
                <a:close/>
                <a:moveTo>
                  <a:pt x="3895" y="1"/>
                </a:moveTo>
                <a:cubicBezTo>
                  <a:pt x="3078" y="1"/>
                  <a:pt x="2357" y="527"/>
                  <a:pt x="2069" y="1416"/>
                </a:cubicBezTo>
                <a:cubicBezTo>
                  <a:pt x="1969" y="1949"/>
                  <a:pt x="1969" y="2483"/>
                  <a:pt x="2069" y="3017"/>
                </a:cubicBezTo>
                <a:cubicBezTo>
                  <a:pt x="2169" y="3217"/>
                  <a:pt x="2235" y="3417"/>
                  <a:pt x="2302" y="3617"/>
                </a:cubicBezTo>
                <a:cubicBezTo>
                  <a:pt x="1869" y="3817"/>
                  <a:pt x="1468" y="3984"/>
                  <a:pt x="1068" y="4218"/>
                </a:cubicBezTo>
                <a:cubicBezTo>
                  <a:pt x="67" y="4918"/>
                  <a:pt x="1" y="6152"/>
                  <a:pt x="868" y="7020"/>
                </a:cubicBezTo>
                <a:cubicBezTo>
                  <a:pt x="1335" y="7487"/>
                  <a:pt x="1902" y="7687"/>
                  <a:pt x="2569" y="7820"/>
                </a:cubicBezTo>
                <a:cubicBezTo>
                  <a:pt x="2569" y="7887"/>
                  <a:pt x="2569" y="7954"/>
                  <a:pt x="2536" y="8020"/>
                </a:cubicBezTo>
                <a:cubicBezTo>
                  <a:pt x="2636" y="9021"/>
                  <a:pt x="3470" y="9755"/>
                  <a:pt x="4470" y="9755"/>
                </a:cubicBezTo>
                <a:cubicBezTo>
                  <a:pt x="5238" y="9755"/>
                  <a:pt x="5871" y="9421"/>
                  <a:pt x="6405" y="8921"/>
                </a:cubicBezTo>
                <a:cubicBezTo>
                  <a:pt x="6505" y="8888"/>
                  <a:pt x="6539" y="8821"/>
                  <a:pt x="6639" y="8754"/>
                </a:cubicBezTo>
                <a:cubicBezTo>
                  <a:pt x="6739" y="8988"/>
                  <a:pt x="6839" y="9154"/>
                  <a:pt x="6972" y="9321"/>
                </a:cubicBezTo>
                <a:cubicBezTo>
                  <a:pt x="7343" y="9869"/>
                  <a:pt x="7864" y="10145"/>
                  <a:pt x="8396" y="10145"/>
                </a:cubicBezTo>
                <a:cubicBezTo>
                  <a:pt x="8868" y="10145"/>
                  <a:pt x="9349" y="9927"/>
                  <a:pt x="9741" y="9488"/>
                </a:cubicBezTo>
                <a:cubicBezTo>
                  <a:pt x="10341" y="8754"/>
                  <a:pt x="10541" y="7920"/>
                  <a:pt x="10375" y="7020"/>
                </a:cubicBezTo>
                <a:cubicBezTo>
                  <a:pt x="10308" y="6486"/>
                  <a:pt x="10041" y="6052"/>
                  <a:pt x="9707" y="5685"/>
                </a:cubicBezTo>
                <a:cubicBezTo>
                  <a:pt x="10408" y="5052"/>
                  <a:pt x="10742" y="4518"/>
                  <a:pt x="10742" y="3851"/>
                </a:cubicBezTo>
                <a:cubicBezTo>
                  <a:pt x="10803" y="2283"/>
                  <a:pt x="9533" y="1055"/>
                  <a:pt x="7975" y="1055"/>
                </a:cubicBezTo>
                <a:cubicBezTo>
                  <a:pt x="7843" y="1055"/>
                  <a:pt x="7709" y="1064"/>
                  <a:pt x="7573" y="1082"/>
                </a:cubicBezTo>
                <a:cubicBezTo>
                  <a:pt x="7072" y="1182"/>
                  <a:pt x="6572" y="1382"/>
                  <a:pt x="6172" y="1682"/>
                </a:cubicBezTo>
                <a:cubicBezTo>
                  <a:pt x="6138" y="1582"/>
                  <a:pt x="6038" y="1482"/>
                  <a:pt x="6005" y="1382"/>
                </a:cubicBezTo>
                <a:cubicBezTo>
                  <a:pt x="5705" y="915"/>
                  <a:pt x="5371" y="515"/>
                  <a:pt x="4871" y="248"/>
                </a:cubicBezTo>
                <a:cubicBezTo>
                  <a:pt x="4544" y="80"/>
                  <a:pt x="4212" y="1"/>
                  <a:pt x="38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66412" y="1648371"/>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772375" y="2142324"/>
            <a:ext cx="5067600" cy="15102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842802" y="1210900"/>
            <a:ext cx="14697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p:nvPr>
            <p:ph idx="1" type="subTitle"/>
          </p:nvPr>
        </p:nvSpPr>
        <p:spPr>
          <a:xfrm>
            <a:off x="772375" y="3638525"/>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 name="Google Shape;19;p3"/>
          <p:cNvSpPr/>
          <p:nvPr/>
        </p:nvSpPr>
        <p:spPr>
          <a:xfrm>
            <a:off x="772371" y="-72824"/>
            <a:ext cx="320452" cy="383663"/>
          </a:xfrm>
          <a:custGeom>
            <a:rect b="b" l="l" r="r" t="t"/>
            <a:pathLst>
              <a:path extrusionOk="0" h="5232" w="4370">
                <a:moveTo>
                  <a:pt x="1635" y="428"/>
                </a:moveTo>
                <a:cubicBezTo>
                  <a:pt x="1701" y="529"/>
                  <a:pt x="1835" y="662"/>
                  <a:pt x="1868" y="762"/>
                </a:cubicBezTo>
                <a:cubicBezTo>
                  <a:pt x="1968" y="929"/>
                  <a:pt x="2002" y="1096"/>
                  <a:pt x="2068" y="1262"/>
                </a:cubicBezTo>
                <a:cubicBezTo>
                  <a:pt x="2335" y="1896"/>
                  <a:pt x="2802" y="2330"/>
                  <a:pt x="3469" y="2497"/>
                </a:cubicBezTo>
                <a:cubicBezTo>
                  <a:pt x="3536" y="2530"/>
                  <a:pt x="3569" y="2530"/>
                  <a:pt x="3703" y="2563"/>
                </a:cubicBezTo>
                <a:cubicBezTo>
                  <a:pt x="3036" y="2897"/>
                  <a:pt x="2502" y="3264"/>
                  <a:pt x="2569" y="4164"/>
                </a:cubicBezTo>
                <a:cubicBezTo>
                  <a:pt x="2202" y="3230"/>
                  <a:pt x="1468" y="2897"/>
                  <a:pt x="534" y="2730"/>
                </a:cubicBezTo>
                <a:cubicBezTo>
                  <a:pt x="701" y="2663"/>
                  <a:pt x="834" y="2563"/>
                  <a:pt x="901" y="2497"/>
                </a:cubicBezTo>
                <a:cubicBezTo>
                  <a:pt x="1368" y="2196"/>
                  <a:pt x="1568" y="1763"/>
                  <a:pt x="1535" y="1229"/>
                </a:cubicBezTo>
                <a:lnTo>
                  <a:pt x="1535" y="495"/>
                </a:lnTo>
                <a:cubicBezTo>
                  <a:pt x="1568" y="428"/>
                  <a:pt x="1568" y="428"/>
                  <a:pt x="1635" y="428"/>
                </a:cubicBezTo>
                <a:close/>
                <a:moveTo>
                  <a:pt x="1579" y="1"/>
                </a:moveTo>
                <a:cubicBezTo>
                  <a:pt x="1524" y="1"/>
                  <a:pt x="1474" y="9"/>
                  <a:pt x="1435" y="28"/>
                </a:cubicBezTo>
                <a:cubicBezTo>
                  <a:pt x="1334" y="95"/>
                  <a:pt x="1234" y="295"/>
                  <a:pt x="1201" y="462"/>
                </a:cubicBezTo>
                <a:cubicBezTo>
                  <a:pt x="1168" y="729"/>
                  <a:pt x="1168" y="996"/>
                  <a:pt x="1201" y="1229"/>
                </a:cubicBezTo>
                <a:cubicBezTo>
                  <a:pt x="1234" y="1629"/>
                  <a:pt x="1101" y="1930"/>
                  <a:pt x="734" y="2130"/>
                </a:cubicBezTo>
                <a:cubicBezTo>
                  <a:pt x="567" y="2263"/>
                  <a:pt x="367" y="2363"/>
                  <a:pt x="200" y="2530"/>
                </a:cubicBezTo>
                <a:cubicBezTo>
                  <a:pt x="67" y="2597"/>
                  <a:pt x="0" y="2763"/>
                  <a:pt x="34" y="2897"/>
                </a:cubicBezTo>
                <a:cubicBezTo>
                  <a:pt x="67" y="3030"/>
                  <a:pt x="200" y="3130"/>
                  <a:pt x="334" y="3197"/>
                </a:cubicBezTo>
                <a:cubicBezTo>
                  <a:pt x="467" y="3264"/>
                  <a:pt x="634" y="3264"/>
                  <a:pt x="801" y="3297"/>
                </a:cubicBezTo>
                <a:cubicBezTo>
                  <a:pt x="1501" y="3397"/>
                  <a:pt x="2002" y="3831"/>
                  <a:pt x="2235" y="4498"/>
                </a:cubicBezTo>
                <a:cubicBezTo>
                  <a:pt x="2335" y="4732"/>
                  <a:pt x="2535" y="4932"/>
                  <a:pt x="2702" y="5232"/>
                </a:cubicBezTo>
                <a:cubicBezTo>
                  <a:pt x="3036" y="4832"/>
                  <a:pt x="3069" y="4431"/>
                  <a:pt x="3036" y="4031"/>
                </a:cubicBezTo>
                <a:cubicBezTo>
                  <a:pt x="3036" y="3664"/>
                  <a:pt x="3202" y="3364"/>
                  <a:pt x="3503" y="3197"/>
                </a:cubicBezTo>
                <a:lnTo>
                  <a:pt x="4136" y="2830"/>
                </a:lnTo>
                <a:cubicBezTo>
                  <a:pt x="4370" y="2597"/>
                  <a:pt x="4337" y="2330"/>
                  <a:pt x="4036" y="2196"/>
                </a:cubicBezTo>
                <a:cubicBezTo>
                  <a:pt x="3870" y="2096"/>
                  <a:pt x="3703" y="2063"/>
                  <a:pt x="3536" y="2030"/>
                </a:cubicBezTo>
                <a:cubicBezTo>
                  <a:pt x="3136" y="1930"/>
                  <a:pt x="2836" y="1629"/>
                  <a:pt x="2635" y="1262"/>
                </a:cubicBezTo>
                <a:cubicBezTo>
                  <a:pt x="2535" y="1062"/>
                  <a:pt x="2502" y="862"/>
                  <a:pt x="2369" y="629"/>
                </a:cubicBezTo>
                <a:cubicBezTo>
                  <a:pt x="2235" y="462"/>
                  <a:pt x="2135" y="228"/>
                  <a:pt x="1968" y="95"/>
                </a:cubicBezTo>
                <a:cubicBezTo>
                  <a:pt x="1874" y="48"/>
                  <a:pt x="1713" y="1"/>
                  <a:pt x="15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128642">
            <a:off x="5108100" y="4883976"/>
            <a:ext cx="863865" cy="374991"/>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rgbClr val="09B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85" name="Shape 185"/>
        <p:cNvGrpSpPr/>
        <p:nvPr/>
      </p:nvGrpSpPr>
      <p:grpSpPr>
        <a:xfrm>
          <a:off x="0" y="0"/>
          <a:ext cx="0" cy="0"/>
          <a:chOff x="0" y="0"/>
          <a:chExt cx="0" cy="0"/>
        </a:xfrm>
      </p:grpSpPr>
      <p:sp>
        <p:nvSpPr>
          <p:cNvPr id="186" name="Google Shape;186;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7" name="Google Shape;187;p21"/>
          <p:cNvSpPr txBox="1"/>
          <p:nvPr>
            <p:ph idx="1" type="subTitle"/>
          </p:nvPr>
        </p:nvSpPr>
        <p:spPr>
          <a:xfrm>
            <a:off x="720000" y="21169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8" name="Google Shape;188;p21"/>
          <p:cNvSpPr txBox="1"/>
          <p:nvPr>
            <p:ph idx="2" type="subTitle"/>
          </p:nvPr>
        </p:nvSpPr>
        <p:spPr>
          <a:xfrm>
            <a:off x="3419269" y="21169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9" name="Google Shape;189;p21"/>
          <p:cNvSpPr txBox="1"/>
          <p:nvPr>
            <p:ph idx="3" type="subTitle"/>
          </p:nvPr>
        </p:nvSpPr>
        <p:spPr>
          <a:xfrm>
            <a:off x="720000" y="35503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0" name="Google Shape;190;p21"/>
          <p:cNvSpPr txBox="1"/>
          <p:nvPr>
            <p:ph idx="4" type="subTitle"/>
          </p:nvPr>
        </p:nvSpPr>
        <p:spPr>
          <a:xfrm>
            <a:off x="3419269" y="35503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1" name="Google Shape;191;p21"/>
          <p:cNvSpPr txBox="1"/>
          <p:nvPr>
            <p:ph idx="5" type="subTitle"/>
          </p:nvPr>
        </p:nvSpPr>
        <p:spPr>
          <a:xfrm>
            <a:off x="6118545" y="21169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2" name="Google Shape;192;p21"/>
          <p:cNvSpPr txBox="1"/>
          <p:nvPr>
            <p:ph idx="6" type="subTitle"/>
          </p:nvPr>
        </p:nvSpPr>
        <p:spPr>
          <a:xfrm>
            <a:off x="6118545" y="35503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3" name="Google Shape;193;p21"/>
          <p:cNvSpPr txBox="1"/>
          <p:nvPr>
            <p:ph hasCustomPrompt="1" idx="7" type="title"/>
          </p:nvPr>
        </p:nvSpPr>
        <p:spPr>
          <a:xfrm>
            <a:off x="818402" y="134478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4" name="Google Shape;194;p21"/>
          <p:cNvSpPr txBox="1"/>
          <p:nvPr>
            <p:ph hasCustomPrompt="1" idx="8" type="title"/>
          </p:nvPr>
        </p:nvSpPr>
        <p:spPr>
          <a:xfrm>
            <a:off x="818402" y="277819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5" name="Google Shape;195;p21"/>
          <p:cNvSpPr txBox="1"/>
          <p:nvPr>
            <p:ph hasCustomPrompt="1" idx="9" type="title"/>
          </p:nvPr>
        </p:nvSpPr>
        <p:spPr>
          <a:xfrm>
            <a:off x="3517677" y="134478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6" name="Google Shape;196;p21"/>
          <p:cNvSpPr txBox="1"/>
          <p:nvPr>
            <p:ph hasCustomPrompt="1" idx="13" type="title"/>
          </p:nvPr>
        </p:nvSpPr>
        <p:spPr>
          <a:xfrm>
            <a:off x="3517677" y="277819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 name="Google Shape;197;p21"/>
          <p:cNvSpPr txBox="1"/>
          <p:nvPr>
            <p:ph hasCustomPrompt="1" idx="14" type="title"/>
          </p:nvPr>
        </p:nvSpPr>
        <p:spPr>
          <a:xfrm>
            <a:off x="6216952" y="134478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8" name="Google Shape;198;p21"/>
          <p:cNvSpPr txBox="1"/>
          <p:nvPr>
            <p:ph hasCustomPrompt="1" idx="15" type="title"/>
          </p:nvPr>
        </p:nvSpPr>
        <p:spPr>
          <a:xfrm>
            <a:off x="6216952" y="277819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9" name="Google Shape;199;p21"/>
          <p:cNvSpPr txBox="1"/>
          <p:nvPr>
            <p:ph idx="16" type="subTitle"/>
          </p:nvPr>
        </p:nvSpPr>
        <p:spPr>
          <a:xfrm>
            <a:off x="720000"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00" name="Google Shape;200;p21"/>
          <p:cNvSpPr txBox="1"/>
          <p:nvPr>
            <p:ph idx="17" type="subTitle"/>
          </p:nvPr>
        </p:nvSpPr>
        <p:spPr>
          <a:xfrm>
            <a:off x="3419275"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01" name="Google Shape;201;p21"/>
          <p:cNvSpPr txBox="1"/>
          <p:nvPr>
            <p:ph idx="18" type="subTitle"/>
          </p:nvPr>
        </p:nvSpPr>
        <p:spPr>
          <a:xfrm>
            <a:off x="6118550"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02" name="Google Shape;202;p21"/>
          <p:cNvSpPr txBox="1"/>
          <p:nvPr>
            <p:ph idx="19" type="subTitle"/>
          </p:nvPr>
        </p:nvSpPr>
        <p:spPr>
          <a:xfrm>
            <a:off x="720000" y="3337650"/>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03" name="Google Shape;203;p21"/>
          <p:cNvSpPr txBox="1"/>
          <p:nvPr>
            <p:ph idx="20" type="subTitle"/>
          </p:nvPr>
        </p:nvSpPr>
        <p:spPr>
          <a:xfrm>
            <a:off x="3419275" y="3337650"/>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04" name="Google Shape;204;p21"/>
          <p:cNvSpPr txBox="1"/>
          <p:nvPr>
            <p:ph idx="21" type="subTitle"/>
          </p:nvPr>
        </p:nvSpPr>
        <p:spPr>
          <a:xfrm>
            <a:off x="6118550" y="3337650"/>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grpSp>
        <p:nvGrpSpPr>
          <p:cNvPr id="205" name="Google Shape;205;p21"/>
          <p:cNvGrpSpPr/>
          <p:nvPr/>
        </p:nvGrpSpPr>
        <p:grpSpPr>
          <a:xfrm>
            <a:off x="-74144" y="4359759"/>
            <a:ext cx="1039436" cy="484801"/>
            <a:chOff x="3474325" y="1617750"/>
            <a:chExt cx="380300" cy="177375"/>
          </a:xfrm>
        </p:grpSpPr>
        <p:sp>
          <p:nvSpPr>
            <p:cNvPr id="206" name="Google Shape;206;p21"/>
            <p:cNvSpPr/>
            <p:nvPr/>
          </p:nvSpPr>
          <p:spPr>
            <a:xfrm>
              <a:off x="3586075" y="1678700"/>
              <a:ext cx="268550" cy="116425"/>
            </a:xfrm>
            <a:custGeom>
              <a:rect b="b" l="l" r="r" t="t"/>
              <a:pathLst>
                <a:path extrusionOk="0" h="4657" w="10742">
                  <a:moveTo>
                    <a:pt x="9086" y="0"/>
                  </a:moveTo>
                  <a:cubicBezTo>
                    <a:pt x="8963" y="0"/>
                    <a:pt x="8836" y="17"/>
                    <a:pt x="8706" y="52"/>
                  </a:cubicBezTo>
                  <a:cubicBezTo>
                    <a:pt x="7939" y="252"/>
                    <a:pt x="7372" y="619"/>
                    <a:pt x="7038" y="1353"/>
                  </a:cubicBezTo>
                  <a:cubicBezTo>
                    <a:pt x="6527" y="980"/>
                    <a:pt x="6023" y="818"/>
                    <a:pt x="5560" y="818"/>
                  </a:cubicBezTo>
                  <a:cubicBezTo>
                    <a:pt x="4573" y="818"/>
                    <a:pt x="3775" y="1554"/>
                    <a:pt x="3503" y="2553"/>
                  </a:cubicBezTo>
                  <a:cubicBezTo>
                    <a:pt x="3436" y="2487"/>
                    <a:pt x="3369" y="2453"/>
                    <a:pt x="3336" y="2287"/>
                  </a:cubicBezTo>
                  <a:cubicBezTo>
                    <a:pt x="2920" y="1942"/>
                    <a:pt x="2444" y="1779"/>
                    <a:pt x="1985" y="1779"/>
                  </a:cubicBezTo>
                  <a:cubicBezTo>
                    <a:pt x="1156" y="1779"/>
                    <a:pt x="379" y="2309"/>
                    <a:pt x="100" y="3254"/>
                  </a:cubicBezTo>
                  <a:cubicBezTo>
                    <a:pt x="0" y="3621"/>
                    <a:pt x="0" y="4054"/>
                    <a:pt x="100" y="4421"/>
                  </a:cubicBezTo>
                  <a:cubicBezTo>
                    <a:pt x="151" y="4548"/>
                    <a:pt x="202" y="4656"/>
                    <a:pt x="297" y="4656"/>
                  </a:cubicBezTo>
                  <a:cubicBezTo>
                    <a:pt x="326" y="4656"/>
                    <a:pt x="361" y="4645"/>
                    <a:pt x="400" y="4622"/>
                  </a:cubicBezTo>
                  <a:cubicBezTo>
                    <a:pt x="500" y="4588"/>
                    <a:pt x="500" y="4455"/>
                    <a:pt x="534" y="4355"/>
                  </a:cubicBezTo>
                  <a:cubicBezTo>
                    <a:pt x="534" y="4355"/>
                    <a:pt x="500" y="4288"/>
                    <a:pt x="500" y="4255"/>
                  </a:cubicBezTo>
                  <a:cubicBezTo>
                    <a:pt x="367" y="3587"/>
                    <a:pt x="534" y="3020"/>
                    <a:pt x="1068" y="2587"/>
                  </a:cubicBezTo>
                  <a:cubicBezTo>
                    <a:pt x="1343" y="2366"/>
                    <a:pt x="1629" y="2267"/>
                    <a:pt x="1930" y="2267"/>
                  </a:cubicBezTo>
                  <a:cubicBezTo>
                    <a:pt x="2176" y="2267"/>
                    <a:pt x="2432" y="2333"/>
                    <a:pt x="2702" y="2453"/>
                  </a:cubicBezTo>
                  <a:cubicBezTo>
                    <a:pt x="3036" y="2620"/>
                    <a:pt x="3269" y="2920"/>
                    <a:pt x="3436" y="3254"/>
                  </a:cubicBezTo>
                  <a:cubicBezTo>
                    <a:pt x="3503" y="3387"/>
                    <a:pt x="3603" y="3421"/>
                    <a:pt x="3703" y="3454"/>
                  </a:cubicBezTo>
                  <a:cubicBezTo>
                    <a:pt x="3769" y="3387"/>
                    <a:pt x="3836" y="3254"/>
                    <a:pt x="3870" y="3187"/>
                  </a:cubicBezTo>
                  <a:lnTo>
                    <a:pt x="3870" y="2920"/>
                  </a:lnTo>
                  <a:cubicBezTo>
                    <a:pt x="3903" y="2220"/>
                    <a:pt x="4236" y="1619"/>
                    <a:pt x="4904" y="1353"/>
                  </a:cubicBezTo>
                  <a:cubicBezTo>
                    <a:pt x="5111" y="1249"/>
                    <a:pt x="5329" y="1201"/>
                    <a:pt x="5545" y="1201"/>
                  </a:cubicBezTo>
                  <a:cubicBezTo>
                    <a:pt x="6165" y="1201"/>
                    <a:pt x="6766" y="1593"/>
                    <a:pt x="7038" y="2186"/>
                  </a:cubicBezTo>
                  <a:cubicBezTo>
                    <a:pt x="7065" y="2318"/>
                    <a:pt x="7132" y="2408"/>
                    <a:pt x="7257" y="2408"/>
                  </a:cubicBezTo>
                  <a:cubicBezTo>
                    <a:pt x="7291" y="2408"/>
                    <a:pt x="7329" y="2401"/>
                    <a:pt x="7372" y="2387"/>
                  </a:cubicBezTo>
                  <a:cubicBezTo>
                    <a:pt x="7539" y="2287"/>
                    <a:pt x="7505" y="2120"/>
                    <a:pt x="7439" y="2020"/>
                  </a:cubicBezTo>
                  <a:cubicBezTo>
                    <a:pt x="7272" y="1619"/>
                    <a:pt x="7372" y="1286"/>
                    <a:pt x="7672" y="1052"/>
                  </a:cubicBezTo>
                  <a:cubicBezTo>
                    <a:pt x="7906" y="819"/>
                    <a:pt x="8239" y="619"/>
                    <a:pt x="8540" y="485"/>
                  </a:cubicBezTo>
                  <a:cubicBezTo>
                    <a:pt x="8705" y="423"/>
                    <a:pt x="8860" y="393"/>
                    <a:pt x="9006" y="393"/>
                  </a:cubicBezTo>
                  <a:cubicBezTo>
                    <a:pt x="9332" y="393"/>
                    <a:pt x="9610" y="542"/>
                    <a:pt x="9840" y="819"/>
                  </a:cubicBezTo>
                  <a:cubicBezTo>
                    <a:pt x="10041" y="1086"/>
                    <a:pt x="10174" y="1353"/>
                    <a:pt x="10341" y="1586"/>
                  </a:cubicBezTo>
                  <a:cubicBezTo>
                    <a:pt x="10374" y="1686"/>
                    <a:pt x="10541" y="1686"/>
                    <a:pt x="10608" y="1719"/>
                  </a:cubicBezTo>
                  <a:cubicBezTo>
                    <a:pt x="10641" y="1619"/>
                    <a:pt x="10741" y="1453"/>
                    <a:pt x="10708" y="1419"/>
                  </a:cubicBezTo>
                  <a:cubicBezTo>
                    <a:pt x="10474" y="1052"/>
                    <a:pt x="10274" y="685"/>
                    <a:pt x="10007" y="385"/>
                  </a:cubicBezTo>
                  <a:cubicBezTo>
                    <a:pt x="9760" y="138"/>
                    <a:pt x="9439" y="0"/>
                    <a:pt x="90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p:nvPr/>
          </p:nvSpPr>
          <p:spPr>
            <a:xfrm>
              <a:off x="3474325" y="1617750"/>
              <a:ext cx="266050" cy="117500"/>
            </a:xfrm>
            <a:custGeom>
              <a:rect b="b" l="l" r="r" t="t"/>
              <a:pathLst>
                <a:path extrusionOk="0" h="4700" w="10642">
                  <a:moveTo>
                    <a:pt x="8943" y="0"/>
                  </a:moveTo>
                  <a:cubicBezTo>
                    <a:pt x="8691" y="0"/>
                    <a:pt x="8423" y="63"/>
                    <a:pt x="8139" y="188"/>
                  </a:cubicBezTo>
                  <a:cubicBezTo>
                    <a:pt x="7639" y="455"/>
                    <a:pt x="7172" y="755"/>
                    <a:pt x="6972" y="1322"/>
                  </a:cubicBezTo>
                  <a:cubicBezTo>
                    <a:pt x="6488" y="956"/>
                    <a:pt x="5993" y="795"/>
                    <a:pt x="5532" y="795"/>
                  </a:cubicBezTo>
                  <a:cubicBezTo>
                    <a:pt x="4563" y="795"/>
                    <a:pt x="3741" y="1506"/>
                    <a:pt x="3469" y="2523"/>
                  </a:cubicBezTo>
                  <a:cubicBezTo>
                    <a:pt x="3336" y="2423"/>
                    <a:pt x="3303" y="2390"/>
                    <a:pt x="3303" y="2289"/>
                  </a:cubicBezTo>
                  <a:cubicBezTo>
                    <a:pt x="2905" y="1971"/>
                    <a:pt x="2444" y="1817"/>
                    <a:pt x="1998" y="1817"/>
                  </a:cubicBezTo>
                  <a:cubicBezTo>
                    <a:pt x="1320" y="1817"/>
                    <a:pt x="676" y="2173"/>
                    <a:pt x="334" y="2857"/>
                  </a:cubicBezTo>
                  <a:cubicBezTo>
                    <a:pt x="34" y="3390"/>
                    <a:pt x="0" y="3957"/>
                    <a:pt x="167" y="4491"/>
                  </a:cubicBezTo>
                  <a:cubicBezTo>
                    <a:pt x="195" y="4630"/>
                    <a:pt x="269" y="4700"/>
                    <a:pt x="389" y="4700"/>
                  </a:cubicBezTo>
                  <a:cubicBezTo>
                    <a:pt x="414" y="4700"/>
                    <a:pt x="439" y="4697"/>
                    <a:pt x="467" y="4691"/>
                  </a:cubicBezTo>
                  <a:cubicBezTo>
                    <a:pt x="634" y="4624"/>
                    <a:pt x="634" y="4491"/>
                    <a:pt x="567" y="4358"/>
                  </a:cubicBezTo>
                  <a:cubicBezTo>
                    <a:pt x="567" y="4324"/>
                    <a:pt x="534" y="4291"/>
                    <a:pt x="534" y="4224"/>
                  </a:cubicBezTo>
                  <a:cubicBezTo>
                    <a:pt x="367" y="3624"/>
                    <a:pt x="567" y="3057"/>
                    <a:pt x="1001" y="2656"/>
                  </a:cubicBezTo>
                  <a:cubicBezTo>
                    <a:pt x="1248" y="2364"/>
                    <a:pt x="1556" y="2239"/>
                    <a:pt x="1893" y="2239"/>
                  </a:cubicBezTo>
                  <a:cubicBezTo>
                    <a:pt x="2057" y="2239"/>
                    <a:pt x="2228" y="2268"/>
                    <a:pt x="2402" y="2323"/>
                  </a:cubicBezTo>
                  <a:cubicBezTo>
                    <a:pt x="2869" y="2490"/>
                    <a:pt x="3236" y="2790"/>
                    <a:pt x="3469" y="3223"/>
                  </a:cubicBezTo>
                  <a:cubicBezTo>
                    <a:pt x="3503" y="3357"/>
                    <a:pt x="3636" y="3390"/>
                    <a:pt x="3703" y="3457"/>
                  </a:cubicBezTo>
                  <a:cubicBezTo>
                    <a:pt x="3736" y="3324"/>
                    <a:pt x="3836" y="3223"/>
                    <a:pt x="3870" y="3157"/>
                  </a:cubicBezTo>
                  <a:lnTo>
                    <a:pt x="3870" y="2857"/>
                  </a:lnTo>
                  <a:cubicBezTo>
                    <a:pt x="3903" y="2056"/>
                    <a:pt x="4537" y="1355"/>
                    <a:pt x="5237" y="1222"/>
                  </a:cubicBezTo>
                  <a:cubicBezTo>
                    <a:pt x="5321" y="1211"/>
                    <a:pt x="5403" y="1206"/>
                    <a:pt x="5484" y="1206"/>
                  </a:cubicBezTo>
                  <a:cubicBezTo>
                    <a:pt x="6146" y="1206"/>
                    <a:pt x="6712" y="1565"/>
                    <a:pt x="7039" y="2189"/>
                  </a:cubicBezTo>
                  <a:cubicBezTo>
                    <a:pt x="7114" y="2290"/>
                    <a:pt x="7171" y="2391"/>
                    <a:pt x="7266" y="2391"/>
                  </a:cubicBezTo>
                  <a:cubicBezTo>
                    <a:pt x="7297" y="2391"/>
                    <a:pt x="7331" y="2381"/>
                    <a:pt x="7372" y="2356"/>
                  </a:cubicBezTo>
                  <a:cubicBezTo>
                    <a:pt x="7539" y="2289"/>
                    <a:pt x="7539" y="2123"/>
                    <a:pt x="7472" y="1989"/>
                  </a:cubicBezTo>
                  <a:cubicBezTo>
                    <a:pt x="7305" y="1656"/>
                    <a:pt x="7372" y="1322"/>
                    <a:pt x="7639" y="1055"/>
                  </a:cubicBezTo>
                  <a:cubicBezTo>
                    <a:pt x="7906" y="722"/>
                    <a:pt x="8306" y="555"/>
                    <a:pt x="8706" y="455"/>
                  </a:cubicBezTo>
                  <a:cubicBezTo>
                    <a:pt x="8800" y="429"/>
                    <a:pt x="8892" y="417"/>
                    <a:pt x="8981" y="417"/>
                  </a:cubicBezTo>
                  <a:cubicBezTo>
                    <a:pt x="9239" y="417"/>
                    <a:pt x="9475" y="523"/>
                    <a:pt x="9674" y="722"/>
                  </a:cubicBezTo>
                  <a:cubicBezTo>
                    <a:pt x="9874" y="989"/>
                    <a:pt x="10041" y="1322"/>
                    <a:pt x="10241" y="1556"/>
                  </a:cubicBezTo>
                  <a:cubicBezTo>
                    <a:pt x="10308" y="1656"/>
                    <a:pt x="10408" y="1689"/>
                    <a:pt x="10541" y="1722"/>
                  </a:cubicBezTo>
                  <a:cubicBezTo>
                    <a:pt x="10541" y="1622"/>
                    <a:pt x="10641" y="1489"/>
                    <a:pt x="10574" y="1389"/>
                  </a:cubicBezTo>
                  <a:cubicBezTo>
                    <a:pt x="10508" y="1155"/>
                    <a:pt x="10374" y="955"/>
                    <a:pt x="10208" y="722"/>
                  </a:cubicBezTo>
                  <a:cubicBezTo>
                    <a:pt x="9855" y="237"/>
                    <a:pt x="9431" y="0"/>
                    <a:pt x="8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08" name="Shape 208"/>
        <p:cNvGrpSpPr/>
        <p:nvPr/>
      </p:nvGrpSpPr>
      <p:grpSpPr>
        <a:xfrm>
          <a:off x="0" y="0"/>
          <a:ext cx="0" cy="0"/>
          <a:chOff x="0" y="0"/>
          <a:chExt cx="0" cy="0"/>
        </a:xfrm>
      </p:grpSpPr>
      <p:sp>
        <p:nvSpPr>
          <p:cNvPr id="209" name="Google Shape;209;p22"/>
          <p:cNvSpPr txBox="1"/>
          <p:nvPr>
            <p:ph type="title"/>
          </p:nvPr>
        </p:nvSpPr>
        <p:spPr>
          <a:xfrm>
            <a:off x="1226400" y="3017463"/>
            <a:ext cx="66912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10" name="Google Shape;210;p22"/>
          <p:cNvSpPr txBox="1"/>
          <p:nvPr>
            <p:ph idx="1" type="subTitle"/>
          </p:nvPr>
        </p:nvSpPr>
        <p:spPr>
          <a:xfrm>
            <a:off x="1226400" y="1511313"/>
            <a:ext cx="6691200" cy="1478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211" name="Google Shape;211;p22"/>
          <p:cNvGrpSpPr/>
          <p:nvPr/>
        </p:nvGrpSpPr>
        <p:grpSpPr>
          <a:xfrm>
            <a:off x="2162515" y="-273758"/>
            <a:ext cx="1074919" cy="1083091"/>
            <a:chOff x="2787150" y="2134475"/>
            <a:chExt cx="487050" cy="490775"/>
          </a:xfrm>
        </p:grpSpPr>
        <p:sp>
          <p:nvSpPr>
            <p:cNvPr id="212" name="Google Shape;212;p22"/>
            <p:cNvSpPr/>
            <p:nvPr/>
          </p:nvSpPr>
          <p:spPr>
            <a:xfrm>
              <a:off x="2787150" y="2373650"/>
              <a:ext cx="233525" cy="251600"/>
            </a:xfrm>
            <a:custGeom>
              <a:rect b="b" l="l" r="r" t="t"/>
              <a:pathLst>
                <a:path extrusionOk="0" h="10064" w="9341">
                  <a:moveTo>
                    <a:pt x="2431" y="3825"/>
                  </a:moveTo>
                  <a:cubicBezTo>
                    <a:pt x="2454" y="3825"/>
                    <a:pt x="2478" y="3830"/>
                    <a:pt x="2503" y="3843"/>
                  </a:cubicBezTo>
                  <a:cubicBezTo>
                    <a:pt x="2603" y="3910"/>
                    <a:pt x="2636" y="4076"/>
                    <a:pt x="2636" y="4143"/>
                  </a:cubicBezTo>
                  <a:cubicBezTo>
                    <a:pt x="2603" y="4443"/>
                    <a:pt x="2503" y="4744"/>
                    <a:pt x="2436" y="5010"/>
                  </a:cubicBezTo>
                  <a:cubicBezTo>
                    <a:pt x="2436" y="5130"/>
                    <a:pt x="2356" y="5249"/>
                    <a:pt x="2220" y="5249"/>
                  </a:cubicBezTo>
                  <a:cubicBezTo>
                    <a:pt x="2204" y="5249"/>
                    <a:pt x="2187" y="5247"/>
                    <a:pt x="2169" y="5244"/>
                  </a:cubicBezTo>
                  <a:cubicBezTo>
                    <a:pt x="2102" y="5244"/>
                    <a:pt x="2002" y="5110"/>
                    <a:pt x="1969" y="5077"/>
                  </a:cubicBezTo>
                  <a:cubicBezTo>
                    <a:pt x="2069" y="4643"/>
                    <a:pt x="2169" y="4343"/>
                    <a:pt x="2203" y="4010"/>
                  </a:cubicBezTo>
                  <a:cubicBezTo>
                    <a:pt x="2257" y="3928"/>
                    <a:pt x="2333" y="3825"/>
                    <a:pt x="2431" y="3825"/>
                  </a:cubicBezTo>
                  <a:close/>
                  <a:moveTo>
                    <a:pt x="5051" y="4503"/>
                  </a:moveTo>
                  <a:cubicBezTo>
                    <a:pt x="5060" y="4503"/>
                    <a:pt x="5067" y="4505"/>
                    <a:pt x="5071" y="4510"/>
                  </a:cubicBezTo>
                  <a:cubicBezTo>
                    <a:pt x="5171" y="4577"/>
                    <a:pt x="5271" y="4677"/>
                    <a:pt x="5271" y="4777"/>
                  </a:cubicBezTo>
                  <a:cubicBezTo>
                    <a:pt x="5171" y="5110"/>
                    <a:pt x="5105" y="5477"/>
                    <a:pt x="4971" y="5811"/>
                  </a:cubicBezTo>
                  <a:cubicBezTo>
                    <a:pt x="4938" y="5844"/>
                    <a:pt x="4804" y="5944"/>
                    <a:pt x="4704" y="5944"/>
                  </a:cubicBezTo>
                  <a:cubicBezTo>
                    <a:pt x="4638" y="5944"/>
                    <a:pt x="4538" y="5811"/>
                    <a:pt x="4504" y="5778"/>
                  </a:cubicBezTo>
                  <a:cubicBezTo>
                    <a:pt x="4638" y="5344"/>
                    <a:pt x="4704" y="4977"/>
                    <a:pt x="4838" y="4643"/>
                  </a:cubicBezTo>
                  <a:cubicBezTo>
                    <a:pt x="4867" y="4586"/>
                    <a:pt x="4995" y="4503"/>
                    <a:pt x="5051" y="4503"/>
                  </a:cubicBezTo>
                  <a:close/>
                  <a:moveTo>
                    <a:pt x="2031" y="6636"/>
                  </a:moveTo>
                  <a:cubicBezTo>
                    <a:pt x="2092" y="6636"/>
                    <a:pt x="2214" y="6696"/>
                    <a:pt x="2269" y="6778"/>
                  </a:cubicBezTo>
                  <a:cubicBezTo>
                    <a:pt x="2336" y="6812"/>
                    <a:pt x="2336" y="6945"/>
                    <a:pt x="2369" y="7012"/>
                  </a:cubicBezTo>
                  <a:cubicBezTo>
                    <a:pt x="2515" y="7303"/>
                    <a:pt x="2789" y="7464"/>
                    <a:pt x="3064" y="7464"/>
                  </a:cubicBezTo>
                  <a:cubicBezTo>
                    <a:pt x="3231" y="7464"/>
                    <a:pt x="3398" y="7405"/>
                    <a:pt x="3537" y="7279"/>
                  </a:cubicBezTo>
                  <a:cubicBezTo>
                    <a:pt x="3634" y="7201"/>
                    <a:pt x="3719" y="7146"/>
                    <a:pt x="3800" y="7146"/>
                  </a:cubicBezTo>
                  <a:cubicBezTo>
                    <a:pt x="3858" y="7146"/>
                    <a:pt x="3914" y="7175"/>
                    <a:pt x="3970" y="7245"/>
                  </a:cubicBezTo>
                  <a:cubicBezTo>
                    <a:pt x="4104" y="7412"/>
                    <a:pt x="3970" y="7512"/>
                    <a:pt x="3837" y="7612"/>
                  </a:cubicBezTo>
                  <a:cubicBezTo>
                    <a:pt x="3604" y="7779"/>
                    <a:pt x="3337" y="7846"/>
                    <a:pt x="3170" y="7946"/>
                  </a:cubicBezTo>
                  <a:cubicBezTo>
                    <a:pt x="2469" y="7912"/>
                    <a:pt x="2002" y="7479"/>
                    <a:pt x="1836" y="6878"/>
                  </a:cubicBezTo>
                  <a:cubicBezTo>
                    <a:pt x="1836" y="6812"/>
                    <a:pt x="1936" y="6678"/>
                    <a:pt x="2002" y="6645"/>
                  </a:cubicBezTo>
                  <a:cubicBezTo>
                    <a:pt x="2008" y="6639"/>
                    <a:pt x="2018" y="6636"/>
                    <a:pt x="2031" y="6636"/>
                  </a:cubicBezTo>
                  <a:close/>
                  <a:moveTo>
                    <a:pt x="1987" y="1"/>
                  </a:moveTo>
                  <a:cubicBezTo>
                    <a:pt x="1613" y="1"/>
                    <a:pt x="1230" y="160"/>
                    <a:pt x="868" y="474"/>
                  </a:cubicBezTo>
                  <a:cubicBezTo>
                    <a:pt x="701" y="641"/>
                    <a:pt x="535" y="907"/>
                    <a:pt x="435" y="1108"/>
                  </a:cubicBezTo>
                  <a:cubicBezTo>
                    <a:pt x="101" y="1675"/>
                    <a:pt x="34" y="2342"/>
                    <a:pt x="34" y="3009"/>
                  </a:cubicBezTo>
                  <a:cubicBezTo>
                    <a:pt x="1" y="4977"/>
                    <a:pt x="435" y="6812"/>
                    <a:pt x="1035" y="8646"/>
                  </a:cubicBezTo>
                  <a:cubicBezTo>
                    <a:pt x="1135" y="8980"/>
                    <a:pt x="1302" y="9313"/>
                    <a:pt x="1502" y="9614"/>
                  </a:cubicBezTo>
                  <a:cubicBezTo>
                    <a:pt x="1706" y="9931"/>
                    <a:pt x="1910" y="10064"/>
                    <a:pt x="2177" y="10064"/>
                  </a:cubicBezTo>
                  <a:cubicBezTo>
                    <a:pt x="2303" y="10064"/>
                    <a:pt x="2442" y="10034"/>
                    <a:pt x="2603" y="9981"/>
                  </a:cubicBezTo>
                  <a:cubicBezTo>
                    <a:pt x="2803" y="9914"/>
                    <a:pt x="3003" y="9847"/>
                    <a:pt x="3203" y="9747"/>
                  </a:cubicBezTo>
                  <a:cubicBezTo>
                    <a:pt x="4604" y="9013"/>
                    <a:pt x="5939" y="8279"/>
                    <a:pt x="7139" y="7312"/>
                  </a:cubicBezTo>
                  <a:cubicBezTo>
                    <a:pt x="7807" y="6812"/>
                    <a:pt x="8374" y="6245"/>
                    <a:pt x="8841" y="5511"/>
                  </a:cubicBezTo>
                  <a:cubicBezTo>
                    <a:pt x="9141" y="5010"/>
                    <a:pt x="9341" y="4477"/>
                    <a:pt x="9308" y="3843"/>
                  </a:cubicBezTo>
                  <a:cubicBezTo>
                    <a:pt x="9274" y="3109"/>
                    <a:pt x="8707" y="2442"/>
                    <a:pt x="8007" y="2342"/>
                  </a:cubicBezTo>
                  <a:cubicBezTo>
                    <a:pt x="7807" y="2308"/>
                    <a:pt x="7598" y="2292"/>
                    <a:pt x="7390" y="2292"/>
                  </a:cubicBezTo>
                  <a:cubicBezTo>
                    <a:pt x="7181" y="2292"/>
                    <a:pt x="6973" y="2308"/>
                    <a:pt x="6772" y="2342"/>
                  </a:cubicBezTo>
                  <a:cubicBezTo>
                    <a:pt x="5772" y="2509"/>
                    <a:pt x="5005" y="3109"/>
                    <a:pt x="4437" y="3943"/>
                  </a:cubicBezTo>
                  <a:cubicBezTo>
                    <a:pt x="4371" y="3976"/>
                    <a:pt x="4371" y="4010"/>
                    <a:pt x="4304" y="4010"/>
                  </a:cubicBezTo>
                  <a:cubicBezTo>
                    <a:pt x="4304" y="3643"/>
                    <a:pt x="4271" y="3309"/>
                    <a:pt x="4271" y="2942"/>
                  </a:cubicBezTo>
                  <a:cubicBezTo>
                    <a:pt x="4271" y="2909"/>
                    <a:pt x="4204" y="2842"/>
                    <a:pt x="4204" y="2809"/>
                  </a:cubicBezTo>
                  <a:cubicBezTo>
                    <a:pt x="4037" y="1975"/>
                    <a:pt x="3770" y="1241"/>
                    <a:pt x="3170" y="607"/>
                  </a:cubicBezTo>
                  <a:cubicBezTo>
                    <a:pt x="2817" y="201"/>
                    <a:pt x="2408" y="1"/>
                    <a:pt x="1987" y="1"/>
                  </a:cubicBezTo>
                  <a:close/>
                </a:path>
              </a:pathLst>
            </a:custGeom>
            <a:solidFill>
              <a:srgbClr val="FE6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2894750" y="2134475"/>
              <a:ext cx="303575" cy="339425"/>
            </a:xfrm>
            <a:custGeom>
              <a:rect b="b" l="l" r="r" t="t"/>
              <a:pathLst>
                <a:path extrusionOk="0" h="13577" w="12143">
                  <a:moveTo>
                    <a:pt x="3703" y="0"/>
                  </a:moveTo>
                  <a:lnTo>
                    <a:pt x="3703" y="0"/>
                  </a:lnTo>
                  <a:cubicBezTo>
                    <a:pt x="3803" y="2335"/>
                    <a:pt x="4870" y="3903"/>
                    <a:pt x="6872" y="4971"/>
                  </a:cubicBezTo>
                  <a:cubicBezTo>
                    <a:pt x="3703" y="6672"/>
                    <a:pt x="1368" y="9174"/>
                    <a:pt x="0" y="12509"/>
                  </a:cubicBezTo>
                  <a:cubicBezTo>
                    <a:pt x="0" y="12876"/>
                    <a:pt x="33" y="13210"/>
                    <a:pt x="33" y="13577"/>
                  </a:cubicBezTo>
                  <a:cubicBezTo>
                    <a:pt x="67" y="13577"/>
                    <a:pt x="67" y="13543"/>
                    <a:pt x="133" y="13510"/>
                  </a:cubicBezTo>
                  <a:cubicBezTo>
                    <a:pt x="167" y="13377"/>
                    <a:pt x="167" y="13310"/>
                    <a:pt x="300" y="13210"/>
                  </a:cubicBezTo>
                  <a:cubicBezTo>
                    <a:pt x="1034" y="11042"/>
                    <a:pt x="2302" y="9174"/>
                    <a:pt x="4003" y="7572"/>
                  </a:cubicBezTo>
                  <a:cubicBezTo>
                    <a:pt x="5004" y="6638"/>
                    <a:pt x="6138" y="5871"/>
                    <a:pt x="7405" y="5237"/>
                  </a:cubicBezTo>
                  <a:cubicBezTo>
                    <a:pt x="7806" y="5638"/>
                    <a:pt x="8139" y="6005"/>
                    <a:pt x="8473" y="6405"/>
                  </a:cubicBezTo>
                  <a:cubicBezTo>
                    <a:pt x="9740" y="8006"/>
                    <a:pt x="10674" y="9841"/>
                    <a:pt x="11408" y="11709"/>
                  </a:cubicBezTo>
                  <a:cubicBezTo>
                    <a:pt x="11575" y="12142"/>
                    <a:pt x="11708" y="12576"/>
                    <a:pt x="11875" y="13010"/>
                  </a:cubicBezTo>
                  <a:cubicBezTo>
                    <a:pt x="11875" y="13043"/>
                    <a:pt x="11909" y="13076"/>
                    <a:pt x="11909" y="13143"/>
                  </a:cubicBezTo>
                  <a:lnTo>
                    <a:pt x="12042" y="13243"/>
                  </a:lnTo>
                  <a:cubicBezTo>
                    <a:pt x="12075" y="12910"/>
                    <a:pt x="12075" y="12643"/>
                    <a:pt x="12142" y="12309"/>
                  </a:cubicBezTo>
                  <a:cubicBezTo>
                    <a:pt x="12009" y="11976"/>
                    <a:pt x="11842" y="11642"/>
                    <a:pt x="11708" y="11308"/>
                  </a:cubicBezTo>
                  <a:cubicBezTo>
                    <a:pt x="10841" y="9307"/>
                    <a:pt x="9840" y="7406"/>
                    <a:pt x="8406" y="5738"/>
                  </a:cubicBezTo>
                  <a:cubicBezTo>
                    <a:pt x="8373" y="5704"/>
                    <a:pt x="8373" y="5671"/>
                    <a:pt x="8339" y="5571"/>
                  </a:cubicBezTo>
                  <a:cubicBezTo>
                    <a:pt x="8906" y="5538"/>
                    <a:pt x="9473" y="5304"/>
                    <a:pt x="9907" y="4971"/>
                  </a:cubicBezTo>
                  <a:cubicBezTo>
                    <a:pt x="10708" y="4470"/>
                    <a:pt x="11408" y="3870"/>
                    <a:pt x="11842" y="3002"/>
                  </a:cubicBezTo>
                  <a:cubicBezTo>
                    <a:pt x="11975" y="2702"/>
                    <a:pt x="12042" y="2402"/>
                    <a:pt x="12142" y="2068"/>
                  </a:cubicBezTo>
                  <a:cubicBezTo>
                    <a:pt x="11962" y="2058"/>
                    <a:pt x="11785" y="2053"/>
                    <a:pt x="11611" y="2053"/>
                  </a:cubicBezTo>
                  <a:cubicBezTo>
                    <a:pt x="10045" y="2053"/>
                    <a:pt x="8730" y="2485"/>
                    <a:pt x="7739" y="3836"/>
                  </a:cubicBezTo>
                  <a:cubicBezTo>
                    <a:pt x="7205" y="1668"/>
                    <a:pt x="5704" y="567"/>
                    <a:pt x="3703"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2"/>
            <p:cNvSpPr/>
            <p:nvPr/>
          </p:nvSpPr>
          <p:spPr>
            <a:xfrm>
              <a:off x="3119075" y="2399250"/>
              <a:ext cx="155125" cy="184675"/>
            </a:xfrm>
            <a:custGeom>
              <a:rect b="b" l="l" r="r" t="t"/>
              <a:pathLst>
                <a:path extrusionOk="0" h="7387" w="6205">
                  <a:moveTo>
                    <a:pt x="4203" y="2652"/>
                  </a:moveTo>
                  <a:cubicBezTo>
                    <a:pt x="4236" y="2652"/>
                    <a:pt x="4370" y="2719"/>
                    <a:pt x="4403" y="2752"/>
                  </a:cubicBezTo>
                  <a:cubicBezTo>
                    <a:pt x="4537" y="2952"/>
                    <a:pt x="4670" y="3152"/>
                    <a:pt x="4737" y="3386"/>
                  </a:cubicBezTo>
                  <a:cubicBezTo>
                    <a:pt x="4770" y="3453"/>
                    <a:pt x="4703" y="3586"/>
                    <a:pt x="4670" y="3619"/>
                  </a:cubicBezTo>
                  <a:cubicBezTo>
                    <a:pt x="4637" y="3636"/>
                    <a:pt x="4578" y="3644"/>
                    <a:pt x="4528" y="3644"/>
                  </a:cubicBezTo>
                  <a:cubicBezTo>
                    <a:pt x="4478" y="3644"/>
                    <a:pt x="4437" y="3636"/>
                    <a:pt x="4437" y="3619"/>
                  </a:cubicBezTo>
                  <a:cubicBezTo>
                    <a:pt x="4270" y="3419"/>
                    <a:pt x="4170" y="3152"/>
                    <a:pt x="4003" y="2886"/>
                  </a:cubicBezTo>
                  <a:cubicBezTo>
                    <a:pt x="4070" y="2786"/>
                    <a:pt x="4103" y="2719"/>
                    <a:pt x="4203" y="2652"/>
                  </a:cubicBezTo>
                  <a:close/>
                  <a:moveTo>
                    <a:pt x="2592" y="3406"/>
                  </a:moveTo>
                  <a:cubicBezTo>
                    <a:pt x="2655" y="3406"/>
                    <a:pt x="2745" y="3429"/>
                    <a:pt x="2769" y="3453"/>
                  </a:cubicBezTo>
                  <a:cubicBezTo>
                    <a:pt x="2902" y="3619"/>
                    <a:pt x="3036" y="3820"/>
                    <a:pt x="3169" y="4053"/>
                  </a:cubicBezTo>
                  <a:cubicBezTo>
                    <a:pt x="3069" y="4120"/>
                    <a:pt x="3002" y="4220"/>
                    <a:pt x="2936" y="4287"/>
                  </a:cubicBezTo>
                  <a:cubicBezTo>
                    <a:pt x="2902" y="4287"/>
                    <a:pt x="2769" y="4253"/>
                    <a:pt x="2735" y="4187"/>
                  </a:cubicBezTo>
                  <a:cubicBezTo>
                    <a:pt x="2602" y="4053"/>
                    <a:pt x="2535" y="3886"/>
                    <a:pt x="2435" y="3720"/>
                  </a:cubicBezTo>
                  <a:cubicBezTo>
                    <a:pt x="2402" y="3619"/>
                    <a:pt x="2502" y="3486"/>
                    <a:pt x="2535" y="3419"/>
                  </a:cubicBezTo>
                  <a:cubicBezTo>
                    <a:pt x="2545" y="3410"/>
                    <a:pt x="2566" y="3406"/>
                    <a:pt x="2592" y="3406"/>
                  </a:cubicBezTo>
                  <a:close/>
                  <a:moveTo>
                    <a:pt x="4770" y="4387"/>
                  </a:moveTo>
                  <a:cubicBezTo>
                    <a:pt x="4870" y="4453"/>
                    <a:pt x="5004" y="4553"/>
                    <a:pt x="5004" y="4620"/>
                  </a:cubicBezTo>
                  <a:cubicBezTo>
                    <a:pt x="5037" y="4987"/>
                    <a:pt x="4703" y="5321"/>
                    <a:pt x="4236" y="5387"/>
                  </a:cubicBezTo>
                  <a:lnTo>
                    <a:pt x="4070" y="5387"/>
                  </a:lnTo>
                  <a:cubicBezTo>
                    <a:pt x="3936" y="5321"/>
                    <a:pt x="3836" y="5321"/>
                    <a:pt x="3736" y="5287"/>
                  </a:cubicBezTo>
                  <a:cubicBezTo>
                    <a:pt x="3669" y="5254"/>
                    <a:pt x="3569" y="5121"/>
                    <a:pt x="3569" y="5087"/>
                  </a:cubicBezTo>
                  <a:cubicBezTo>
                    <a:pt x="3569" y="4987"/>
                    <a:pt x="3703" y="4920"/>
                    <a:pt x="3769" y="4920"/>
                  </a:cubicBezTo>
                  <a:cubicBezTo>
                    <a:pt x="3825" y="4909"/>
                    <a:pt x="3881" y="4906"/>
                    <a:pt x="3936" y="4906"/>
                  </a:cubicBezTo>
                  <a:cubicBezTo>
                    <a:pt x="4047" y="4906"/>
                    <a:pt x="4159" y="4920"/>
                    <a:pt x="4270" y="4920"/>
                  </a:cubicBezTo>
                  <a:cubicBezTo>
                    <a:pt x="4503" y="4920"/>
                    <a:pt x="4570" y="4787"/>
                    <a:pt x="4603" y="4587"/>
                  </a:cubicBezTo>
                  <a:cubicBezTo>
                    <a:pt x="4603" y="4487"/>
                    <a:pt x="4703" y="4453"/>
                    <a:pt x="4770" y="4387"/>
                  </a:cubicBezTo>
                  <a:close/>
                  <a:moveTo>
                    <a:pt x="4732" y="0"/>
                  </a:moveTo>
                  <a:cubicBezTo>
                    <a:pt x="4460" y="0"/>
                    <a:pt x="4175" y="127"/>
                    <a:pt x="3903" y="384"/>
                  </a:cubicBezTo>
                  <a:cubicBezTo>
                    <a:pt x="3536" y="717"/>
                    <a:pt x="3336" y="1151"/>
                    <a:pt x="3169" y="1651"/>
                  </a:cubicBezTo>
                  <a:cubicBezTo>
                    <a:pt x="3102" y="1952"/>
                    <a:pt x="3102" y="2285"/>
                    <a:pt x="3069" y="2619"/>
                  </a:cubicBezTo>
                  <a:lnTo>
                    <a:pt x="2936" y="2485"/>
                  </a:lnTo>
                  <a:cubicBezTo>
                    <a:pt x="2902" y="2452"/>
                    <a:pt x="2902" y="2419"/>
                    <a:pt x="2902" y="2319"/>
                  </a:cubicBezTo>
                  <a:lnTo>
                    <a:pt x="2635" y="2218"/>
                  </a:lnTo>
                  <a:cubicBezTo>
                    <a:pt x="2268" y="1885"/>
                    <a:pt x="1868" y="1651"/>
                    <a:pt x="1334" y="1651"/>
                  </a:cubicBezTo>
                  <a:cubicBezTo>
                    <a:pt x="434" y="1651"/>
                    <a:pt x="0" y="2319"/>
                    <a:pt x="200" y="3152"/>
                  </a:cubicBezTo>
                  <a:cubicBezTo>
                    <a:pt x="334" y="3653"/>
                    <a:pt x="567" y="4120"/>
                    <a:pt x="934" y="4453"/>
                  </a:cubicBezTo>
                  <a:cubicBezTo>
                    <a:pt x="1868" y="5287"/>
                    <a:pt x="2769" y="6088"/>
                    <a:pt x="3736" y="6888"/>
                  </a:cubicBezTo>
                  <a:cubicBezTo>
                    <a:pt x="4003" y="7089"/>
                    <a:pt x="4270" y="7222"/>
                    <a:pt x="4570" y="7322"/>
                  </a:cubicBezTo>
                  <a:cubicBezTo>
                    <a:pt x="4686" y="7364"/>
                    <a:pt x="4789" y="7387"/>
                    <a:pt x="4881" y="7387"/>
                  </a:cubicBezTo>
                  <a:cubicBezTo>
                    <a:pt x="5078" y="7387"/>
                    <a:pt x="5223" y="7283"/>
                    <a:pt x="5337" y="7055"/>
                  </a:cubicBezTo>
                  <a:cubicBezTo>
                    <a:pt x="5437" y="6822"/>
                    <a:pt x="5537" y="6555"/>
                    <a:pt x="5604" y="6288"/>
                  </a:cubicBezTo>
                  <a:cubicBezTo>
                    <a:pt x="5938" y="5087"/>
                    <a:pt x="6104" y="3820"/>
                    <a:pt x="6171" y="2552"/>
                  </a:cubicBezTo>
                  <a:cubicBezTo>
                    <a:pt x="6205" y="1818"/>
                    <a:pt x="6038" y="1118"/>
                    <a:pt x="5604" y="551"/>
                  </a:cubicBezTo>
                  <a:cubicBezTo>
                    <a:pt x="5367" y="186"/>
                    <a:pt x="5060" y="0"/>
                    <a:pt x="4732" y="0"/>
                  </a:cubicBezTo>
                  <a:close/>
                </a:path>
              </a:pathLst>
            </a:custGeom>
            <a:solidFill>
              <a:srgbClr val="FE6E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2"/>
            <p:cNvSpPr/>
            <p:nvPr/>
          </p:nvSpPr>
          <p:spPr>
            <a:xfrm>
              <a:off x="2833850" y="2539550"/>
              <a:ext cx="56750" cy="32750"/>
            </a:xfrm>
            <a:custGeom>
              <a:rect b="b" l="l" r="r" t="t"/>
              <a:pathLst>
                <a:path extrusionOk="0" h="1310" w="2270">
                  <a:moveTo>
                    <a:pt x="206" y="0"/>
                  </a:moveTo>
                  <a:cubicBezTo>
                    <a:pt x="192" y="0"/>
                    <a:pt x="180" y="3"/>
                    <a:pt x="168" y="9"/>
                  </a:cubicBezTo>
                  <a:cubicBezTo>
                    <a:pt x="101" y="42"/>
                    <a:pt x="1" y="176"/>
                    <a:pt x="1" y="276"/>
                  </a:cubicBezTo>
                  <a:cubicBezTo>
                    <a:pt x="134" y="843"/>
                    <a:pt x="601" y="1276"/>
                    <a:pt x="1302" y="1310"/>
                  </a:cubicBezTo>
                  <a:cubicBezTo>
                    <a:pt x="1469" y="1210"/>
                    <a:pt x="1769" y="1143"/>
                    <a:pt x="2002" y="976"/>
                  </a:cubicBezTo>
                  <a:cubicBezTo>
                    <a:pt x="2136" y="876"/>
                    <a:pt x="2269" y="776"/>
                    <a:pt x="2136" y="609"/>
                  </a:cubicBezTo>
                  <a:cubicBezTo>
                    <a:pt x="2066" y="539"/>
                    <a:pt x="2002" y="510"/>
                    <a:pt x="1943" y="510"/>
                  </a:cubicBezTo>
                  <a:cubicBezTo>
                    <a:pt x="1863" y="510"/>
                    <a:pt x="1794" y="565"/>
                    <a:pt x="1736" y="643"/>
                  </a:cubicBezTo>
                  <a:cubicBezTo>
                    <a:pt x="1584" y="769"/>
                    <a:pt x="1414" y="828"/>
                    <a:pt x="1248" y="828"/>
                  </a:cubicBezTo>
                  <a:cubicBezTo>
                    <a:pt x="975" y="828"/>
                    <a:pt x="713" y="667"/>
                    <a:pt x="568" y="376"/>
                  </a:cubicBezTo>
                  <a:lnTo>
                    <a:pt x="435" y="142"/>
                  </a:lnTo>
                  <a:cubicBezTo>
                    <a:pt x="352" y="60"/>
                    <a:pt x="270" y="0"/>
                    <a:pt x="20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a:off x="2899750" y="2485550"/>
              <a:ext cx="19200" cy="35600"/>
            </a:xfrm>
            <a:custGeom>
              <a:rect b="b" l="l" r="r" t="t"/>
              <a:pathLst>
                <a:path extrusionOk="0" h="1424" w="768">
                  <a:moveTo>
                    <a:pt x="601" y="1"/>
                  </a:moveTo>
                  <a:cubicBezTo>
                    <a:pt x="534" y="1"/>
                    <a:pt x="367" y="34"/>
                    <a:pt x="334" y="134"/>
                  </a:cubicBezTo>
                  <a:cubicBezTo>
                    <a:pt x="200" y="501"/>
                    <a:pt x="134" y="868"/>
                    <a:pt x="0" y="1302"/>
                  </a:cubicBezTo>
                  <a:cubicBezTo>
                    <a:pt x="27" y="1328"/>
                    <a:pt x="97" y="1420"/>
                    <a:pt x="158" y="1420"/>
                  </a:cubicBezTo>
                  <a:cubicBezTo>
                    <a:pt x="173" y="1420"/>
                    <a:pt x="187" y="1415"/>
                    <a:pt x="200" y="1402"/>
                  </a:cubicBezTo>
                  <a:cubicBezTo>
                    <a:pt x="224" y="1417"/>
                    <a:pt x="249" y="1424"/>
                    <a:pt x="274" y="1424"/>
                  </a:cubicBezTo>
                  <a:cubicBezTo>
                    <a:pt x="357" y="1424"/>
                    <a:pt x="442" y="1353"/>
                    <a:pt x="467" y="1302"/>
                  </a:cubicBezTo>
                  <a:cubicBezTo>
                    <a:pt x="601" y="968"/>
                    <a:pt x="667" y="568"/>
                    <a:pt x="767" y="234"/>
                  </a:cubicBezTo>
                  <a:cubicBezTo>
                    <a:pt x="767" y="167"/>
                    <a:pt x="667" y="34"/>
                    <a:pt x="601"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p:nvPr/>
          </p:nvSpPr>
          <p:spPr>
            <a:xfrm>
              <a:off x="2836375" y="2469250"/>
              <a:ext cx="17525" cy="35125"/>
            </a:xfrm>
            <a:custGeom>
              <a:rect b="b" l="l" r="r" t="t"/>
              <a:pathLst>
                <a:path extrusionOk="0" h="1405" w="701">
                  <a:moveTo>
                    <a:pt x="484" y="1"/>
                  </a:moveTo>
                  <a:cubicBezTo>
                    <a:pt x="377" y="1"/>
                    <a:pt x="327" y="104"/>
                    <a:pt x="300" y="186"/>
                  </a:cubicBezTo>
                  <a:cubicBezTo>
                    <a:pt x="200" y="519"/>
                    <a:pt x="133" y="853"/>
                    <a:pt x="0" y="1253"/>
                  </a:cubicBezTo>
                  <a:cubicBezTo>
                    <a:pt x="33" y="1286"/>
                    <a:pt x="100" y="1353"/>
                    <a:pt x="234" y="1387"/>
                  </a:cubicBezTo>
                  <a:cubicBezTo>
                    <a:pt x="258" y="1399"/>
                    <a:pt x="281" y="1404"/>
                    <a:pt x="303" y="1404"/>
                  </a:cubicBezTo>
                  <a:cubicBezTo>
                    <a:pt x="401" y="1404"/>
                    <a:pt x="473" y="1295"/>
                    <a:pt x="500" y="1186"/>
                  </a:cubicBezTo>
                  <a:cubicBezTo>
                    <a:pt x="567" y="920"/>
                    <a:pt x="667" y="619"/>
                    <a:pt x="701" y="319"/>
                  </a:cubicBezTo>
                  <a:cubicBezTo>
                    <a:pt x="701" y="252"/>
                    <a:pt x="667" y="86"/>
                    <a:pt x="567" y="19"/>
                  </a:cubicBezTo>
                  <a:cubicBezTo>
                    <a:pt x="536" y="6"/>
                    <a:pt x="508" y="1"/>
                    <a:pt x="484"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p:nvPr/>
          </p:nvSpPr>
          <p:spPr>
            <a:xfrm>
              <a:off x="3207450" y="2508900"/>
              <a:ext cx="36725" cy="25050"/>
            </a:xfrm>
            <a:custGeom>
              <a:rect b="b" l="l" r="r" t="t"/>
              <a:pathLst>
                <a:path extrusionOk="0" h="1002" w="1469">
                  <a:moveTo>
                    <a:pt x="1202" y="1"/>
                  </a:moveTo>
                  <a:cubicBezTo>
                    <a:pt x="1168" y="67"/>
                    <a:pt x="1035" y="101"/>
                    <a:pt x="1035" y="201"/>
                  </a:cubicBezTo>
                  <a:cubicBezTo>
                    <a:pt x="1002" y="401"/>
                    <a:pt x="902" y="534"/>
                    <a:pt x="701" y="534"/>
                  </a:cubicBezTo>
                  <a:cubicBezTo>
                    <a:pt x="590" y="534"/>
                    <a:pt x="479" y="520"/>
                    <a:pt x="368" y="520"/>
                  </a:cubicBezTo>
                  <a:cubicBezTo>
                    <a:pt x="312" y="520"/>
                    <a:pt x="257" y="523"/>
                    <a:pt x="201" y="534"/>
                  </a:cubicBezTo>
                  <a:cubicBezTo>
                    <a:pt x="134" y="534"/>
                    <a:pt x="34" y="601"/>
                    <a:pt x="1" y="701"/>
                  </a:cubicBezTo>
                  <a:cubicBezTo>
                    <a:pt x="1" y="735"/>
                    <a:pt x="68" y="868"/>
                    <a:pt x="168" y="901"/>
                  </a:cubicBezTo>
                  <a:cubicBezTo>
                    <a:pt x="301" y="935"/>
                    <a:pt x="401" y="935"/>
                    <a:pt x="535" y="1001"/>
                  </a:cubicBezTo>
                  <a:lnTo>
                    <a:pt x="668" y="1001"/>
                  </a:lnTo>
                  <a:cubicBezTo>
                    <a:pt x="1135" y="935"/>
                    <a:pt x="1469" y="601"/>
                    <a:pt x="1402" y="234"/>
                  </a:cubicBezTo>
                  <a:cubicBezTo>
                    <a:pt x="1402" y="101"/>
                    <a:pt x="1302" y="67"/>
                    <a:pt x="1202"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2"/>
            <p:cNvSpPr/>
            <p:nvPr/>
          </p:nvSpPr>
          <p:spPr>
            <a:xfrm>
              <a:off x="3219125" y="2465550"/>
              <a:ext cx="19225" cy="24825"/>
            </a:xfrm>
            <a:custGeom>
              <a:rect b="b" l="l" r="r" t="t"/>
              <a:pathLst>
                <a:path extrusionOk="0" h="993" w="769">
                  <a:moveTo>
                    <a:pt x="201" y="0"/>
                  </a:moveTo>
                  <a:cubicBezTo>
                    <a:pt x="101" y="67"/>
                    <a:pt x="68" y="134"/>
                    <a:pt x="1" y="234"/>
                  </a:cubicBezTo>
                  <a:cubicBezTo>
                    <a:pt x="168" y="500"/>
                    <a:pt x="268" y="767"/>
                    <a:pt x="435" y="967"/>
                  </a:cubicBezTo>
                  <a:cubicBezTo>
                    <a:pt x="468" y="984"/>
                    <a:pt x="510" y="992"/>
                    <a:pt x="551" y="992"/>
                  </a:cubicBezTo>
                  <a:cubicBezTo>
                    <a:pt x="593" y="992"/>
                    <a:pt x="635" y="984"/>
                    <a:pt x="668" y="967"/>
                  </a:cubicBezTo>
                  <a:cubicBezTo>
                    <a:pt x="701" y="901"/>
                    <a:pt x="768" y="767"/>
                    <a:pt x="735" y="701"/>
                  </a:cubicBezTo>
                  <a:cubicBezTo>
                    <a:pt x="668" y="500"/>
                    <a:pt x="535" y="300"/>
                    <a:pt x="401" y="100"/>
                  </a:cubicBezTo>
                  <a:cubicBezTo>
                    <a:pt x="368" y="67"/>
                    <a:pt x="234" y="0"/>
                    <a:pt x="201"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2"/>
            <p:cNvSpPr/>
            <p:nvPr/>
          </p:nvSpPr>
          <p:spPr>
            <a:xfrm>
              <a:off x="3179100" y="2483175"/>
              <a:ext cx="19225" cy="22425"/>
            </a:xfrm>
            <a:custGeom>
              <a:rect b="b" l="l" r="r" t="t"/>
              <a:pathLst>
                <a:path extrusionOk="0" h="897" w="769">
                  <a:moveTo>
                    <a:pt x="196" y="0"/>
                  </a:moveTo>
                  <a:cubicBezTo>
                    <a:pt x="168" y="0"/>
                    <a:pt x="145" y="8"/>
                    <a:pt x="134" y="29"/>
                  </a:cubicBezTo>
                  <a:cubicBezTo>
                    <a:pt x="34" y="96"/>
                    <a:pt x="1" y="229"/>
                    <a:pt x="34" y="296"/>
                  </a:cubicBezTo>
                  <a:cubicBezTo>
                    <a:pt x="134" y="529"/>
                    <a:pt x="201" y="629"/>
                    <a:pt x="334" y="796"/>
                  </a:cubicBezTo>
                  <a:cubicBezTo>
                    <a:pt x="368" y="863"/>
                    <a:pt x="501" y="896"/>
                    <a:pt x="535" y="896"/>
                  </a:cubicBezTo>
                  <a:cubicBezTo>
                    <a:pt x="635" y="863"/>
                    <a:pt x="668" y="763"/>
                    <a:pt x="768" y="696"/>
                  </a:cubicBezTo>
                  <a:cubicBezTo>
                    <a:pt x="601" y="463"/>
                    <a:pt x="501" y="262"/>
                    <a:pt x="368" y="62"/>
                  </a:cubicBezTo>
                  <a:cubicBezTo>
                    <a:pt x="345" y="39"/>
                    <a:pt x="258" y="0"/>
                    <a:pt x="19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22"/>
          <p:cNvSpPr/>
          <p:nvPr/>
        </p:nvSpPr>
        <p:spPr>
          <a:xfrm>
            <a:off x="7578675" y="4604011"/>
            <a:ext cx="1101832" cy="475683"/>
          </a:xfrm>
          <a:custGeom>
            <a:rect b="b" l="l" r="r" t="t"/>
            <a:pathLst>
              <a:path extrusionOk="0" h="4724" w="10942">
                <a:moveTo>
                  <a:pt x="9330" y="0"/>
                </a:moveTo>
                <a:cubicBezTo>
                  <a:pt x="9174" y="0"/>
                  <a:pt x="9010" y="30"/>
                  <a:pt x="8840" y="90"/>
                </a:cubicBezTo>
                <a:cubicBezTo>
                  <a:pt x="8106" y="257"/>
                  <a:pt x="7539" y="624"/>
                  <a:pt x="7239" y="1324"/>
                </a:cubicBezTo>
                <a:cubicBezTo>
                  <a:pt x="6777" y="955"/>
                  <a:pt x="6275" y="781"/>
                  <a:pt x="5796" y="781"/>
                </a:cubicBezTo>
                <a:cubicBezTo>
                  <a:pt x="4890" y="781"/>
                  <a:pt x="4063" y="1401"/>
                  <a:pt x="3736" y="2492"/>
                </a:cubicBezTo>
                <a:cubicBezTo>
                  <a:pt x="3670" y="2392"/>
                  <a:pt x="3569" y="2359"/>
                  <a:pt x="3369" y="2325"/>
                </a:cubicBezTo>
                <a:cubicBezTo>
                  <a:pt x="3002" y="2032"/>
                  <a:pt x="2545" y="1879"/>
                  <a:pt x="2091" y="1879"/>
                </a:cubicBezTo>
                <a:cubicBezTo>
                  <a:pt x="1719" y="1879"/>
                  <a:pt x="1350" y="1982"/>
                  <a:pt x="1034" y="2192"/>
                </a:cubicBezTo>
                <a:cubicBezTo>
                  <a:pt x="334" y="2659"/>
                  <a:pt x="0" y="3659"/>
                  <a:pt x="234" y="4460"/>
                </a:cubicBezTo>
                <a:cubicBezTo>
                  <a:pt x="313" y="4592"/>
                  <a:pt x="350" y="4724"/>
                  <a:pt x="461" y="4724"/>
                </a:cubicBezTo>
                <a:cubicBezTo>
                  <a:pt x="491" y="4724"/>
                  <a:pt x="525" y="4715"/>
                  <a:pt x="567" y="4694"/>
                </a:cubicBezTo>
                <a:cubicBezTo>
                  <a:pt x="767" y="4627"/>
                  <a:pt x="734" y="4493"/>
                  <a:pt x="701" y="4327"/>
                </a:cubicBezTo>
                <a:cubicBezTo>
                  <a:pt x="534" y="3693"/>
                  <a:pt x="701" y="3159"/>
                  <a:pt x="1168" y="2692"/>
                </a:cubicBezTo>
                <a:cubicBezTo>
                  <a:pt x="1430" y="2417"/>
                  <a:pt x="1776" y="2292"/>
                  <a:pt x="2130" y="2292"/>
                </a:cubicBezTo>
                <a:cubicBezTo>
                  <a:pt x="2721" y="2292"/>
                  <a:pt x="3332" y="2642"/>
                  <a:pt x="3603" y="3226"/>
                </a:cubicBezTo>
                <a:cubicBezTo>
                  <a:pt x="3670" y="3326"/>
                  <a:pt x="3836" y="3359"/>
                  <a:pt x="3903" y="3459"/>
                </a:cubicBezTo>
                <a:cubicBezTo>
                  <a:pt x="4003" y="3359"/>
                  <a:pt x="4036" y="3293"/>
                  <a:pt x="4070" y="3159"/>
                </a:cubicBezTo>
                <a:cubicBezTo>
                  <a:pt x="4103" y="2959"/>
                  <a:pt x="4103" y="2725"/>
                  <a:pt x="4170" y="2525"/>
                </a:cubicBezTo>
                <a:cubicBezTo>
                  <a:pt x="4370" y="1825"/>
                  <a:pt x="5004" y="1291"/>
                  <a:pt x="5671" y="1224"/>
                </a:cubicBezTo>
                <a:cubicBezTo>
                  <a:pt x="5699" y="1223"/>
                  <a:pt x="5727" y="1222"/>
                  <a:pt x="5754" y="1222"/>
                </a:cubicBezTo>
                <a:cubicBezTo>
                  <a:pt x="6388" y="1222"/>
                  <a:pt x="6952" y="1586"/>
                  <a:pt x="7272" y="2225"/>
                </a:cubicBezTo>
                <a:cubicBezTo>
                  <a:pt x="7348" y="2326"/>
                  <a:pt x="7404" y="2427"/>
                  <a:pt x="7499" y="2427"/>
                </a:cubicBezTo>
                <a:cubicBezTo>
                  <a:pt x="7530" y="2427"/>
                  <a:pt x="7565" y="2416"/>
                  <a:pt x="7606" y="2392"/>
                </a:cubicBezTo>
                <a:cubicBezTo>
                  <a:pt x="7772" y="2325"/>
                  <a:pt x="7772" y="2158"/>
                  <a:pt x="7706" y="2025"/>
                </a:cubicBezTo>
                <a:cubicBezTo>
                  <a:pt x="7539" y="1658"/>
                  <a:pt x="7672" y="1358"/>
                  <a:pt x="7873" y="1124"/>
                </a:cubicBezTo>
                <a:cubicBezTo>
                  <a:pt x="8173" y="791"/>
                  <a:pt x="8540" y="624"/>
                  <a:pt x="8940" y="491"/>
                </a:cubicBezTo>
                <a:cubicBezTo>
                  <a:pt x="9059" y="451"/>
                  <a:pt x="9173" y="432"/>
                  <a:pt x="9280" y="432"/>
                </a:cubicBezTo>
                <a:cubicBezTo>
                  <a:pt x="9530" y="432"/>
                  <a:pt x="9743" y="537"/>
                  <a:pt x="9907" y="724"/>
                </a:cubicBezTo>
                <a:cubicBezTo>
                  <a:pt x="10174" y="1024"/>
                  <a:pt x="10341" y="1324"/>
                  <a:pt x="10541" y="1625"/>
                </a:cubicBezTo>
                <a:cubicBezTo>
                  <a:pt x="10574" y="1691"/>
                  <a:pt x="10741" y="1691"/>
                  <a:pt x="10841" y="1758"/>
                </a:cubicBezTo>
                <a:cubicBezTo>
                  <a:pt x="10875" y="1658"/>
                  <a:pt x="10941" y="1525"/>
                  <a:pt x="10908" y="1458"/>
                </a:cubicBezTo>
                <a:cubicBezTo>
                  <a:pt x="10741" y="1124"/>
                  <a:pt x="10541" y="791"/>
                  <a:pt x="10274" y="491"/>
                </a:cubicBezTo>
                <a:cubicBezTo>
                  <a:pt x="10017" y="164"/>
                  <a:pt x="9695" y="0"/>
                  <a:pt x="9330" y="0"/>
                </a:cubicBezTo>
                <a:close/>
              </a:path>
            </a:pathLst>
          </a:custGeom>
          <a:solidFill>
            <a:srgbClr val="08B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2"/>
          <p:cNvSpPr/>
          <p:nvPr/>
        </p:nvSpPr>
        <p:spPr>
          <a:xfrm>
            <a:off x="8069064" y="4848496"/>
            <a:ext cx="1074946" cy="466621"/>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rgbClr val="09B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23" name="Shape 223"/>
        <p:cNvGrpSpPr/>
        <p:nvPr/>
      </p:nvGrpSpPr>
      <p:grpSpPr>
        <a:xfrm>
          <a:off x="0" y="0"/>
          <a:ext cx="0" cy="0"/>
          <a:chOff x="0" y="0"/>
          <a:chExt cx="0" cy="0"/>
        </a:xfrm>
      </p:grpSpPr>
      <p:sp>
        <p:nvSpPr>
          <p:cNvPr id="224" name="Google Shape;224;p23"/>
          <p:cNvSpPr txBox="1"/>
          <p:nvPr>
            <p:ph type="title"/>
          </p:nvPr>
        </p:nvSpPr>
        <p:spPr>
          <a:xfrm>
            <a:off x="720000" y="1354375"/>
            <a:ext cx="3717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5" name="Google Shape;225;p23"/>
          <p:cNvSpPr txBox="1"/>
          <p:nvPr>
            <p:ph idx="1" type="subTitle"/>
          </p:nvPr>
        </p:nvSpPr>
        <p:spPr>
          <a:xfrm>
            <a:off x="720000" y="2986350"/>
            <a:ext cx="3717000" cy="111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6" name="Google Shape;226;p23"/>
          <p:cNvSpPr/>
          <p:nvPr>
            <p:ph idx="2" type="pic"/>
          </p:nvPr>
        </p:nvSpPr>
        <p:spPr>
          <a:xfrm>
            <a:off x="4824850" y="761725"/>
            <a:ext cx="3238500" cy="3762900"/>
          </a:xfrm>
          <a:prstGeom prst="rect">
            <a:avLst/>
          </a:prstGeom>
          <a:noFill/>
          <a:ln cap="flat" cmpd="sng" w="19050">
            <a:solidFill>
              <a:schemeClr val="lt1"/>
            </a:solidFill>
            <a:prstDash val="solid"/>
            <a:round/>
            <a:headEnd len="sm" w="sm" type="none"/>
            <a:tailEnd len="sm" w="sm" type="none"/>
          </a:ln>
        </p:spPr>
      </p:sp>
      <p:grpSp>
        <p:nvGrpSpPr>
          <p:cNvPr id="227" name="Google Shape;227;p23"/>
          <p:cNvGrpSpPr/>
          <p:nvPr/>
        </p:nvGrpSpPr>
        <p:grpSpPr>
          <a:xfrm>
            <a:off x="3855221" y="4782450"/>
            <a:ext cx="798316" cy="713690"/>
            <a:chOff x="2648725" y="2947000"/>
            <a:chExt cx="239375" cy="214000"/>
          </a:xfrm>
        </p:grpSpPr>
        <p:sp>
          <p:nvSpPr>
            <p:cNvPr id="228" name="Google Shape;228;p23"/>
            <p:cNvSpPr/>
            <p:nvPr/>
          </p:nvSpPr>
          <p:spPr>
            <a:xfrm>
              <a:off x="2648725" y="2947000"/>
              <a:ext cx="239375" cy="214000"/>
            </a:xfrm>
            <a:custGeom>
              <a:rect b="b" l="l" r="r" t="t"/>
              <a:pathLst>
                <a:path extrusionOk="0" h="8560" w="9575">
                  <a:moveTo>
                    <a:pt x="6972" y="3058"/>
                  </a:moveTo>
                  <a:lnTo>
                    <a:pt x="6972" y="3058"/>
                  </a:lnTo>
                  <a:cubicBezTo>
                    <a:pt x="6906" y="3425"/>
                    <a:pt x="6705" y="3659"/>
                    <a:pt x="6339" y="3725"/>
                  </a:cubicBezTo>
                  <a:cubicBezTo>
                    <a:pt x="6472" y="3392"/>
                    <a:pt x="6672" y="3192"/>
                    <a:pt x="6972" y="3058"/>
                  </a:cubicBezTo>
                  <a:close/>
                  <a:moveTo>
                    <a:pt x="2185" y="4146"/>
                  </a:moveTo>
                  <a:cubicBezTo>
                    <a:pt x="2534" y="4146"/>
                    <a:pt x="2883" y="4304"/>
                    <a:pt x="3036" y="4559"/>
                  </a:cubicBezTo>
                  <a:cubicBezTo>
                    <a:pt x="3070" y="4693"/>
                    <a:pt x="3103" y="4859"/>
                    <a:pt x="3070" y="4926"/>
                  </a:cubicBezTo>
                  <a:cubicBezTo>
                    <a:pt x="3036" y="5026"/>
                    <a:pt x="2903" y="5060"/>
                    <a:pt x="2803" y="5060"/>
                  </a:cubicBezTo>
                  <a:cubicBezTo>
                    <a:pt x="2784" y="5061"/>
                    <a:pt x="2766" y="5062"/>
                    <a:pt x="2748" y="5062"/>
                  </a:cubicBezTo>
                  <a:cubicBezTo>
                    <a:pt x="2338" y="5062"/>
                    <a:pt x="1996" y="4703"/>
                    <a:pt x="1869" y="4192"/>
                  </a:cubicBezTo>
                  <a:cubicBezTo>
                    <a:pt x="1970" y="4161"/>
                    <a:pt x="2077" y="4146"/>
                    <a:pt x="2185" y="4146"/>
                  </a:cubicBezTo>
                  <a:close/>
                  <a:moveTo>
                    <a:pt x="6472" y="5460"/>
                  </a:moveTo>
                  <a:lnTo>
                    <a:pt x="6472" y="5460"/>
                  </a:lnTo>
                  <a:cubicBezTo>
                    <a:pt x="6522" y="5493"/>
                    <a:pt x="6589" y="5493"/>
                    <a:pt x="6651" y="5493"/>
                  </a:cubicBezTo>
                  <a:cubicBezTo>
                    <a:pt x="6714" y="5493"/>
                    <a:pt x="6772" y="5493"/>
                    <a:pt x="6806" y="5527"/>
                  </a:cubicBezTo>
                  <a:cubicBezTo>
                    <a:pt x="6972" y="5693"/>
                    <a:pt x="7072" y="5860"/>
                    <a:pt x="7239" y="6060"/>
                  </a:cubicBezTo>
                  <a:lnTo>
                    <a:pt x="7139" y="6194"/>
                  </a:lnTo>
                  <a:cubicBezTo>
                    <a:pt x="6906" y="6060"/>
                    <a:pt x="6705" y="5994"/>
                    <a:pt x="6505" y="5793"/>
                  </a:cubicBezTo>
                  <a:cubicBezTo>
                    <a:pt x="6472" y="5760"/>
                    <a:pt x="6472" y="5593"/>
                    <a:pt x="6472" y="5460"/>
                  </a:cubicBezTo>
                  <a:close/>
                  <a:moveTo>
                    <a:pt x="4167" y="5952"/>
                  </a:moveTo>
                  <a:cubicBezTo>
                    <a:pt x="4267" y="5952"/>
                    <a:pt x="4350" y="5991"/>
                    <a:pt x="4370" y="6094"/>
                  </a:cubicBezTo>
                  <a:cubicBezTo>
                    <a:pt x="4404" y="6227"/>
                    <a:pt x="4270" y="6427"/>
                    <a:pt x="4204" y="6494"/>
                  </a:cubicBezTo>
                  <a:cubicBezTo>
                    <a:pt x="3903" y="6594"/>
                    <a:pt x="3637" y="6661"/>
                    <a:pt x="3303" y="6761"/>
                  </a:cubicBezTo>
                  <a:cubicBezTo>
                    <a:pt x="3370" y="6360"/>
                    <a:pt x="3570" y="6094"/>
                    <a:pt x="3970" y="5994"/>
                  </a:cubicBezTo>
                  <a:cubicBezTo>
                    <a:pt x="4035" y="5968"/>
                    <a:pt x="4104" y="5952"/>
                    <a:pt x="4167" y="5952"/>
                  </a:cubicBezTo>
                  <a:close/>
                  <a:moveTo>
                    <a:pt x="5401" y="520"/>
                  </a:moveTo>
                  <a:cubicBezTo>
                    <a:pt x="5542" y="520"/>
                    <a:pt x="5688" y="554"/>
                    <a:pt x="5838" y="623"/>
                  </a:cubicBezTo>
                  <a:cubicBezTo>
                    <a:pt x="6539" y="957"/>
                    <a:pt x="7039" y="1857"/>
                    <a:pt x="6972" y="2591"/>
                  </a:cubicBezTo>
                  <a:cubicBezTo>
                    <a:pt x="6739" y="2725"/>
                    <a:pt x="6539" y="2791"/>
                    <a:pt x="6372" y="2925"/>
                  </a:cubicBezTo>
                  <a:cubicBezTo>
                    <a:pt x="6038" y="3125"/>
                    <a:pt x="5872" y="3425"/>
                    <a:pt x="5838" y="3792"/>
                  </a:cubicBezTo>
                  <a:cubicBezTo>
                    <a:pt x="5771" y="4059"/>
                    <a:pt x="5872" y="4192"/>
                    <a:pt x="6172" y="4192"/>
                  </a:cubicBezTo>
                  <a:cubicBezTo>
                    <a:pt x="6193" y="4194"/>
                    <a:pt x="6214" y="4194"/>
                    <a:pt x="6235" y="4194"/>
                  </a:cubicBezTo>
                  <a:cubicBezTo>
                    <a:pt x="6714" y="4194"/>
                    <a:pt x="7179" y="3835"/>
                    <a:pt x="7339" y="3292"/>
                  </a:cubicBezTo>
                  <a:cubicBezTo>
                    <a:pt x="7373" y="3192"/>
                    <a:pt x="7373" y="3091"/>
                    <a:pt x="7406" y="3025"/>
                  </a:cubicBezTo>
                  <a:cubicBezTo>
                    <a:pt x="8173" y="3025"/>
                    <a:pt x="8974" y="3759"/>
                    <a:pt x="9007" y="4559"/>
                  </a:cubicBezTo>
                  <a:cubicBezTo>
                    <a:pt x="9040" y="5293"/>
                    <a:pt x="8373" y="6060"/>
                    <a:pt x="7606" y="6127"/>
                  </a:cubicBezTo>
                  <a:cubicBezTo>
                    <a:pt x="7439" y="5893"/>
                    <a:pt x="7339" y="5627"/>
                    <a:pt x="7172" y="5393"/>
                  </a:cubicBezTo>
                  <a:cubicBezTo>
                    <a:pt x="7139" y="5260"/>
                    <a:pt x="7006" y="5226"/>
                    <a:pt x="6872" y="5126"/>
                  </a:cubicBezTo>
                  <a:cubicBezTo>
                    <a:pt x="6739" y="5038"/>
                    <a:pt x="6613" y="4995"/>
                    <a:pt x="6493" y="4995"/>
                  </a:cubicBezTo>
                  <a:cubicBezTo>
                    <a:pt x="6342" y="4995"/>
                    <a:pt x="6202" y="5063"/>
                    <a:pt x="6072" y="5193"/>
                  </a:cubicBezTo>
                  <a:cubicBezTo>
                    <a:pt x="5872" y="5426"/>
                    <a:pt x="5838" y="5760"/>
                    <a:pt x="6038" y="6060"/>
                  </a:cubicBezTo>
                  <a:cubicBezTo>
                    <a:pt x="6305" y="6394"/>
                    <a:pt x="6705" y="6527"/>
                    <a:pt x="7139" y="6594"/>
                  </a:cubicBezTo>
                  <a:cubicBezTo>
                    <a:pt x="7139" y="7028"/>
                    <a:pt x="6906" y="7361"/>
                    <a:pt x="6639" y="7595"/>
                  </a:cubicBezTo>
                  <a:cubicBezTo>
                    <a:pt x="6218" y="7955"/>
                    <a:pt x="5558" y="8135"/>
                    <a:pt x="4931" y="8135"/>
                  </a:cubicBezTo>
                  <a:cubicBezTo>
                    <a:pt x="4513" y="8135"/>
                    <a:pt x="4110" y="8055"/>
                    <a:pt x="3803" y="7895"/>
                  </a:cubicBezTo>
                  <a:cubicBezTo>
                    <a:pt x="3436" y="7695"/>
                    <a:pt x="3270" y="7461"/>
                    <a:pt x="3236" y="7194"/>
                  </a:cubicBezTo>
                  <a:cubicBezTo>
                    <a:pt x="3537" y="7094"/>
                    <a:pt x="3837" y="7061"/>
                    <a:pt x="4104" y="6961"/>
                  </a:cubicBezTo>
                  <a:cubicBezTo>
                    <a:pt x="4471" y="6894"/>
                    <a:pt x="4671" y="6694"/>
                    <a:pt x="4737" y="6360"/>
                  </a:cubicBezTo>
                  <a:cubicBezTo>
                    <a:pt x="4837" y="5927"/>
                    <a:pt x="4537" y="5593"/>
                    <a:pt x="4104" y="5560"/>
                  </a:cubicBezTo>
                  <a:cubicBezTo>
                    <a:pt x="4081" y="5558"/>
                    <a:pt x="4059" y="5558"/>
                    <a:pt x="4036" y="5558"/>
                  </a:cubicBezTo>
                  <a:cubicBezTo>
                    <a:pt x="3526" y="5558"/>
                    <a:pt x="3029" y="5920"/>
                    <a:pt x="2869" y="6527"/>
                  </a:cubicBezTo>
                  <a:cubicBezTo>
                    <a:pt x="2844" y="6704"/>
                    <a:pt x="2761" y="6785"/>
                    <a:pt x="2636" y="6785"/>
                  </a:cubicBezTo>
                  <a:cubicBezTo>
                    <a:pt x="2596" y="6785"/>
                    <a:pt x="2551" y="6777"/>
                    <a:pt x="2502" y="6761"/>
                  </a:cubicBezTo>
                  <a:cubicBezTo>
                    <a:pt x="2102" y="6727"/>
                    <a:pt x="1735" y="6694"/>
                    <a:pt x="1402" y="6427"/>
                  </a:cubicBezTo>
                  <a:cubicBezTo>
                    <a:pt x="668" y="5927"/>
                    <a:pt x="668" y="4893"/>
                    <a:pt x="1368" y="4392"/>
                  </a:cubicBezTo>
                  <a:lnTo>
                    <a:pt x="1368" y="4392"/>
                  </a:lnTo>
                  <a:cubicBezTo>
                    <a:pt x="1568" y="4659"/>
                    <a:pt x="1735" y="4926"/>
                    <a:pt x="1835" y="5226"/>
                  </a:cubicBezTo>
                  <a:cubicBezTo>
                    <a:pt x="2045" y="5436"/>
                    <a:pt x="2335" y="5565"/>
                    <a:pt x="2634" y="5565"/>
                  </a:cubicBezTo>
                  <a:cubicBezTo>
                    <a:pt x="2668" y="5565"/>
                    <a:pt x="2702" y="5563"/>
                    <a:pt x="2736" y="5560"/>
                  </a:cubicBezTo>
                  <a:cubicBezTo>
                    <a:pt x="3370" y="5527"/>
                    <a:pt x="3670" y="4926"/>
                    <a:pt x="3336" y="4426"/>
                  </a:cubicBezTo>
                  <a:cubicBezTo>
                    <a:pt x="3003" y="3959"/>
                    <a:pt x="2502" y="3759"/>
                    <a:pt x="1935" y="3759"/>
                  </a:cubicBezTo>
                  <a:lnTo>
                    <a:pt x="1702" y="3759"/>
                  </a:lnTo>
                  <a:cubicBezTo>
                    <a:pt x="1702" y="3042"/>
                    <a:pt x="2407" y="2440"/>
                    <a:pt x="3104" y="2440"/>
                  </a:cubicBezTo>
                  <a:cubicBezTo>
                    <a:pt x="3251" y="2440"/>
                    <a:pt x="3397" y="2466"/>
                    <a:pt x="3537" y="2524"/>
                  </a:cubicBezTo>
                  <a:cubicBezTo>
                    <a:pt x="3637" y="2558"/>
                    <a:pt x="3670" y="2624"/>
                    <a:pt x="3703" y="2725"/>
                  </a:cubicBezTo>
                  <a:cubicBezTo>
                    <a:pt x="3837" y="3025"/>
                    <a:pt x="3937" y="3358"/>
                    <a:pt x="4104" y="3592"/>
                  </a:cubicBezTo>
                  <a:cubicBezTo>
                    <a:pt x="4211" y="3721"/>
                    <a:pt x="4347" y="3795"/>
                    <a:pt x="4483" y="3795"/>
                  </a:cubicBezTo>
                  <a:cubicBezTo>
                    <a:pt x="4558" y="3795"/>
                    <a:pt x="4633" y="3773"/>
                    <a:pt x="4704" y="3725"/>
                  </a:cubicBezTo>
                  <a:cubicBezTo>
                    <a:pt x="4904" y="3592"/>
                    <a:pt x="5004" y="3392"/>
                    <a:pt x="4871" y="3192"/>
                  </a:cubicBezTo>
                  <a:cubicBezTo>
                    <a:pt x="4704" y="2891"/>
                    <a:pt x="4471" y="2624"/>
                    <a:pt x="4237" y="2391"/>
                  </a:cubicBezTo>
                  <a:cubicBezTo>
                    <a:pt x="4204" y="2358"/>
                    <a:pt x="4104" y="2258"/>
                    <a:pt x="4104" y="2191"/>
                  </a:cubicBezTo>
                  <a:cubicBezTo>
                    <a:pt x="4170" y="1690"/>
                    <a:pt x="4270" y="1223"/>
                    <a:pt x="4671" y="857"/>
                  </a:cubicBezTo>
                  <a:cubicBezTo>
                    <a:pt x="4889" y="639"/>
                    <a:pt x="5135" y="520"/>
                    <a:pt x="5401" y="520"/>
                  </a:cubicBezTo>
                  <a:close/>
                  <a:moveTo>
                    <a:pt x="5470" y="0"/>
                  </a:moveTo>
                  <a:cubicBezTo>
                    <a:pt x="4841" y="0"/>
                    <a:pt x="4263" y="423"/>
                    <a:pt x="3970" y="1223"/>
                  </a:cubicBezTo>
                  <a:cubicBezTo>
                    <a:pt x="3870" y="1490"/>
                    <a:pt x="3837" y="1724"/>
                    <a:pt x="3737" y="1991"/>
                  </a:cubicBezTo>
                  <a:cubicBezTo>
                    <a:pt x="3670" y="1991"/>
                    <a:pt x="3570" y="1924"/>
                    <a:pt x="3503" y="1924"/>
                  </a:cubicBezTo>
                  <a:cubicBezTo>
                    <a:pt x="3439" y="1916"/>
                    <a:pt x="3374" y="1913"/>
                    <a:pt x="3309" y="1913"/>
                  </a:cubicBezTo>
                  <a:cubicBezTo>
                    <a:pt x="2525" y="1913"/>
                    <a:pt x="1687" y="2455"/>
                    <a:pt x="1502" y="3225"/>
                  </a:cubicBezTo>
                  <a:cubicBezTo>
                    <a:pt x="1368" y="3659"/>
                    <a:pt x="1202" y="3925"/>
                    <a:pt x="901" y="4226"/>
                  </a:cubicBezTo>
                  <a:cubicBezTo>
                    <a:pt x="1" y="5160"/>
                    <a:pt x="468" y="6594"/>
                    <a:pt x="1735" y="7028"/>
                  </a:cubicBezTo>
                  <a:cubicBezTo>
                    <a:pt x="2069" y="7161"/>
                    <a:pt x="2436" y="7161"/>
                    <a:pt x="2836" y="7228"/>
                  </a:cubicBezTo>
                  <a:cubicBezTo>
                    <a:pt x="3003" y="7895"/>
                    <a:pt x="3436" y="8262"/>
                    <a:pt x="4137" y="8395"/>
                  </a:cubicBezTo>
                  <a:cubicBezTo>
                    <a:pt x="4457" y="8507"/>
                    <a:pt x="4777" y="8560"/>
                    <a:pt x="5095" y="8560"/>
                  </a:cubicBezTo>
                  <a:cubicBezTo>
                    <a:pt x="5539" y="8560"/>
                    <a:pt x="5978" y="8456"/>
                    <a:pt x="6405" y="8262"/>
                  </a:cubicBezTo>
                  <a:cubicBezTo>
                    <a:pt x="7039" y="7995"/>
                    <a:pt x="7539" y="7528"/>
                    <a:pt x="7673" y="6827"/>
                  </a:cubicBezTo>
                  <a:cubicBezTo>
                    <a:pt x="7673" y="6594"/>
                    <a:pt x="7740" y="6527"/>
                    <a:pt x="7973" y="6494"/>
                  </a:cubicBezTo>
                  <a:cubicBezTo>
                    <a:pt x="8907" y="6260"/>
                    <a:pt x="9574" y="5393"/>
                    <a:pt x="9541" y="4492"/>
                  </a:cubicBezTo>
                  <a:cubicBezTo>
                    <a:pt x="9507" y="3558"/>
                    <a:pt x="8707" y="2691"/>
                    <a:pt x="7740" y="2558"/>
                  </a:cubicBezTo>
                  <a:cubicBezTo>
                    <a:pt x="7573" y="2524"/>
                    <a:pt x="7506" y="2424"/>
                    <a:pt x="7506" y="2258"/>
                  </a:cubicBezTo>
                  <a:cubicBezTo>
                    <a:pt x="7406" y="1657"/>
                    <a:pt x="7206" y="1090"/>
                    <a:pt x="6806" y="656"/>
                  </a:cubicBezTo>
                  <a:cubicBezTo>
                    <a:pt x="6390" y="213"/>
                    <a:pt x="5917" y="0"/>
                    <a:pt x="54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a:off x="2807175" y="3023450"/>
              <a:ext cx="15875" cy="16700"/>
            </a:xfrm>
            <a:custGeom>
              <a:rect b="b" l="l" r="r" t="t"/>
              <a:pathLst>
                <a:path extrusionOk="0" h="668" w="635">
                  <a:moveTo>
                    <a:pt x="634" y="0"/>
                  </a:moveTo>
                  <a:cubicBezTo>
                    <a:pt x="334" y="167"/>
                    <a:pt x="67" y="334"/>
                    <a:pt x="1" y="667"/>
                  </a:cubicBezTo>
                  <a:cubicBezTo>
                    <a:pt x="401" y="601"/>
                    <a:pt x="568" y="367"/>
                    <a:pt x="6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30" name="Shape 230"/>
        <p:cNvGrpSpPr/>
        <p:nvPr/>
      </p:nvGrpSpPr>
      <p:grpSpPr>
        <a:xfrm>
          <a:off x="0" y="0"/>
          <a:ext cx="0" cy="0"/>
          <a:chOff x="0" y="0"/>
          <a:chExt cx="0" cy="0"/>
        </a:xfrm>
      </p:grpSpPr>
      <p:sp>
        <p:nvSpPr>
          <p:cNvPr id="231" name="Google Shape;231;p24"/>
          <p:cNvSpPr txBox="1"/>
          <p:nvPr>
            <p:ph type="title"/>
          </p:nvPr>
        </p:nvSpPr>
        <p:spPr>
          <a:xfrm>
            <a:off x="975125" y="1510050"/>
            <a:ext cx="2761800" cy="11361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2" name="Google Shape;232;p24"/>
          <p:cNvSpPr txBox="1"/>
          <p:nvPr>
            <p:ph idx="1" type="subTitle"/>
          </p:nvPr>
        </p:nvSpPr>
        <p:spPr>
          <a:xfrm>
            <a:off x="975125" y="2646150"/>
            <a:ext cx="2761800" cy="89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3" name="Google Shape;233;p24"/>
          <p:cNvSpPr/>
          <p:nvPr/>
        </p:nvSpPr>
        <p:spPr>
          <a:xfrm>
            <a:off x="8929973" y="2126625"/>
            <a:ext cx="427853" cy="438448"/>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rgbClr val="FE700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a:off x="7429600" y="4744097"/>
            <a:ext cx="637245" cy="597273"/>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35" name="Shape 235"/>
        <p:cNvGrpSpPr/>
        <p:nvPr/>
      </p:nvGrpSpPr>
      <p:grpSpPr>
        <a:xfrm>
          <a:off x="0" y="0"/>
          <a:ext cx="0" cy="0"/>
          <a:chOff x="0" y="0"/>
          <a:chExt cx="0" cy="0"/>
        </a:xfrm>
      </p:grpSpPr>
      <p:sp>
        <p:nvSpPr>
          <p:cNvPr id="236" name="Google Shape;236;p25"/>
          <p:cNvSpPr txBox="1"/>
          <p:nvPr>
            <p:ph type="title"/>
          </p:nvPr>
        </p:nvSpPr>
        <p:spPr>
          <a:xfrm>
            <a:off x="4982350" y="1454413"/>
            <a:ext cx="2630400" cy="1080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7" name="Google Shape;237;p25"/>
          <p:cNvSpPr txBox="1"/>
          <p:nvPr>
            <p:ph idx="1" type="subTitle"/>
          </p:nvPr>
        </p:nvSpPr>
        <p:spPr>
          <a:xfrm>
            <a:off x="4982350" y="2549057"/>
            <a:ext cx="26304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8" name="Google Shape;238;p25"/>
          <p:cNvSpPr/>
          <p:nvPr/>
        </p:nvSpPr>
        <p:spPr>
          <a:xfrm>
            <a:off x="5465750" y="-70049"/>
            <a:ext cx="887341" cy="383093"/>
          </a:xfrm>
          <a:custGeom>
            <a:rect b="b" l="l" r="r" t="t"/>
            <a:pathLst>
              <a:path extrusionOk="0" h="4724" w="10942">
                <a:moveTo>
                  <a:pt x="9330" y="0"/>
                </a:moveTo>
                <a:cubicBezTo>
                  <a:pt x="9174" y="0"/>
                  <a:pt x="9010" y="30"/>
                  <a:pt x="8840" y="90"/>
                </a:cubicBezTo>
                <a:cubicBezTo>
                  <a:pt x="8106" y="257"/>
                  <a:pt x="7539" y="624"/>
                  <a:pt x="7239" y="1324"/>
                </a:cubicBezTo>
                <a:cubicBezTo>
                  <a:pt x="6777" y="955"/>
                  <a:pt x="6275" y="781"/>
                  <a:pt x="5796" y="781"/>
                </a:cubicBezTo>
                <a:cubicBezTo>
                  <a:pt x="4890" y="781"/>
                  <a:pt x="4063" y="1401"/>
                  <a:pt x="3736" y="2492"/>
                </a:cubicBezTo>
                <a:cubicBezTo>
                  <a:pt x="3670" y="2392"/>
                  <a:pt x="3569" y="2359"/>
                  <a:pt x="3369" y="2325"/>
                </a:cubicBezTo>
                <a:cubicBezTo>
                  <a:pt x="3002" y="2032"/>
                  <a:pt x="2545" y="1879"/>
                  <a:pt x="2091" y="1879"/>
                </a:cubicBezTo>
                <a:cubicBezTo>
                  <a:pt x="1719" y="1879"/>
                  <a:pt x="1350" y="1982"/>
                  <a:pt x="1034" y="2192"/>
                </a:cubicBezTo>
                <a:cubicBezTo>
                  <a:pt x="334" y="2659"/>
                  <a:pt x="0" y="3659"/>
                  <a:pt x="234" y="4460"/>
                </a:cubicBezTo>
                <a:cubicBezTo>
                  <a:pt x="313" y="4592"/>
                  <a:pt x="350" y="4724"/>
                  <a:pt x="461" y="4724"/>
                </a:cubicBezTo>
                <a:cubicBezTo>
                  <a:pt x="491" y="4724"/>
                  <a:pt x="525" y="4715"/>
                  <a:pt x="567" y="4694"/>
                </a:cubicBezTo>
                <a:cubicBezTo>
                  <a:pt x="767" y="4627"/>
                  <a:pt x="734" y="4493"/>
                  <a:pt x="701" y="4327"/>
                </a:cubicBezTo>
                <a:cubicBezTo>
                  <a:pt x="534" y="3693"/>
                  <a:pt x="701" y="3159"/>
                  <a:pt x="1168" y="2692"/>
                </a:cubicBezTo>
                <a:cubicBezTo>
                  <a:pt x="1430" y="2417"/>
                  <a:pt x="1776" y="2292"/>
                  <a:pt x="2130" y="2292"/>
                </a:cubicBezTo>
                <a:cubicBezTo>
                  <a:pt x="2721" y="2292"/>
                  <a:pt x="3332" y="2642"/>
                  <a:pt x="3603" y="3226"/>
                </a:cubicBezTo>
                <a:cubicBezTo>
                  <a:pt x="3670" y="3326"/>
                  <a:pt x="3836" y="3359"/>
                  <a:pt x="3903" y="3459"/>
                </a:cubicBezTo>
                <a:cubicBezTo>
                  <a:pt x="4003" y="3359"/>
                  <a:pt x="4036" y="3293"/>
                  <a:pt x="4070" y="3159"/>
                </a:cubicBezTo>
                <a:cubicBezTo>
                  <a:pt x="4103" y="2959"/>
                  <a:pt x="4103" y="2725"/>
                  <a:pt x="4170" y="2525"/>
                </a:cubicBezTo>
                <a:cubicBezTo>
                  <a:pt x="4370" y="1825"/>
                  <a:pt x="5004" y="1291"/>
                  <a:pt x="5671" y="1224"/>
                </a:cubicBezTo>
                <a:cubicBezTo>
                  <a:pt x="5699" y="1223"/>
                  <a:pt x="5727" y="1222"/>
                  <a:pt x="5754" y="1222"/>
                </a:cubicBezTo>
                <a:cubicBezTo>
                  <a:pt x="6388" y="1222"/>
                  <a:pt x="6952" y="1586"/>
                  <a:pt x="7272" y="2225"/>
                </a:cubicBezTo>
                <a:cubicBezTo>
                  <a:pt x="7348" y="2326"/>
                  <a:pt x="7404" y="2427"/>
                  <a:pt x="7499" y="2427"/>
                </a:cubicBezTo>
                <a:cubicBezTo>
                  <a:pt x="7530" y="2427"/>
                  <a:pt x="7565" y="2416"/>
                  <a:pt x="7606" y="2392"/>
                </a:cubicBezTo>
                <a:cubicBezTo>
                  <a:pt x="7772" y="2325"/>
                  <a:pt x="7772" y="2158"/>
                  <a:pt x="7706" y="2025"/>
                </a:cubicBezTo>
                <a:cubicBezTo>
                  <a:pt x="7539" y="1658"/>
                  <a:pt x="7672" y="1358"/>
                  <a:pt x="7873" y="1124"/>
                </a:cubicBezTo>
                <a:cubicBezTo>
                  <a:pt x="8173" y="791"/>
                  <a:pt x="8540" y="624"/>
                  <a:pt x="8940" y="491"/>
                </a:cubicBezTo>
                <a:cubicBezTo>
                  <a:pt x="9059" y="451"/>
                  <a:pt x="9173" y="432"/>
                  <a:pt x="9280" y="432"/>
                </a:cubicBezTo>
                <a:cubicBezTo>
                  <a:pt x="9530" y="432"/>
                  <a:pt x="9743" y="537"/>
                  <a:pt x="9907" y="724"/>
                </a:cubicBezTo>
                <a:cubicBezTo>
                  <a:pt x="10174" y="1024"/>
                  <a:pt x="10341" y="1324"/>
                  <a:pt x="10541" y="1625"/>
                </a:cubicBezTo>
                <a:cubicBezTo>
                  <a:pt x="10574" y="1691"/>
                  <a:pt x="10741" y="1691"/>
                  <a:pt x="10841" y="1758"/>
                </a:cubicBezTo>
                <a:cubicBezTo>
                  <a:pt x="10875" y="1658"/>
                  <a:pt x="10941" y="1525"/>
                  <a:pt x="10908" y="1458"/>
                </a:cubicBezTo>
                <a:cubicBezTo>
                  <a:pt x="10741" y="1124"/>
                  <a:pt x="10541" y="791"/>
                  <a:pt x="10274" y="491"/>
                </a:cubicBezTo>
                <a:cubicBezTo>
                  <a:pt x="10017" y="164"/>
                  <a:pt x="9695" y="0"/>
                  <a:pt x="93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5"/>
          <p:cNvSpPr/>
          <p:nvPr/>
        </p:nvSpPr>
        <p:spPr>
          <a:xfrm>
            <a:off x="-313800" y="2652022"/>
            <a:ext cx="637245" cy="597273"/>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 name="Google Shape;240;p25"/>
          <p:cNvGrpSpPr/>
          <p:nvPr/>
        </p:nvGrpSpPr>
        <p:grpSpPr>
          <a:xfrm>
            <a:off x="3025218" y="4837330"/>
            <a:ext cx="530443" cy="526837"/>
            <a:chOff x="2942175" y="1715156"/>
            <a:chExt cx="637245" cy="666714"/>
          </a:xfrm>
        </p:grpSpPr>
        <p:sp>
          <p:nvSpPr>
            <p:cNvPr id="241" name="Google Shape;241;p25"/>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5"/>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5"/>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5"/>
            <p:cNvSpPr/>
            <p:nvPr/>
          </p:nvSpPr>
          <p:spPr>
            <a:xfrm>
              <a:off x="3386862" y="1919802"/>
              <a:ext cx="78" cy="78"/>
            </a:xfrm>
            <a:custGeom>
              <a:rect b="b" l="l" r="r" t="t"/>
              <a:pathLst>
                <a:path extrusionOk="0" h="1" w="1">
                  <a:moveTo>
                    <a:pt x="1" y="1"/>
                  </a:move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45" name="Shape 245"/>
        <p:cNvGrpSpPr/>
        <p:nvPr/>
      </p:nvGrpSpPr>
      <p:grpSpPr>
        <a:xfrm>
          <a:off x="0" y="0"/>
          <a:ext cx="0" cy="0"/>
          <a:chOff x="0" y="0"/>
          <a:chExt cx="0" cy="0"/>
        </a:xfrm>
      </p:grpSpPr>
      <p:sp>
        <p:nvSpPr>
          <p:cNvPr id="246" name="Google Shape;246;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7" name="Google Shape;247;p26"/>
          <p:cNvSpPr txBox="1"/>
          <p:nvPr>
            <p:ph idx="1" type="subTitle"/>
          </p:nvPr>
        </p:nvSpPr>
        <p:spPr>
          <a:xfrm>
            <a:off x="4965232" y="2845200"/>
            <a:ext cx="28068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26"/>
          <p:cNvSpPr txBox="1"/>
          <p:nvPr>
            <p:ph idx="2" type="subTitle"/>
          </p:nvPr>
        </p:nvSpPr>
        <p:spPr>
          <a:xfrm>
            <a:off x="1371975" y="2845200"/>
            <a:ext cx="28068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9" name="Google Shape;249;p26"/>
          <p:cNvSpPr txBox="1"/>
          <p:nvPr>
            <p:ph idx="3" type="subTitle"/>
          </p:nvPr>
        </p:nvSpPr>
        <p:spPr>
          <a:xfrm>
            <a:off x="1371975" y="2357580"/>
            <a:ext cx="28068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50" name="Google Shape;250;p26"/>
          <p:cNvSpPr txBox="1"/>
          <p:nvPr>
            <p:ph idx="4" type="subTitle"/>
          </p:nvPr>
        </p:nvSpPr>
        <p:spPr>
          <a:xfrm>
            <a:off x="4965236" y="2357580"/>
            <a:ext cx="28068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51" name="Google Shape;251;p26"/>
          <p:cNvSpPr/>
          <p:nvPr/>
        </p:nvSpPr>
        <p:spPr>
          <a:xfrm>
            <a:off x="-271725" y="2280524"/>
            <a:ext cx="759181" cy="713010"/>
          </a:xfrm>
          <a:custGeom>
            <a:rect b="b" l="l" r="r" t="t"/>
            <a:pathLst>
              <a:path extrusionOk="0" h="10146" w="10803">
                <a:moveTo>
                  <a:pt x="6038" y="2483"/>
                </a:moveTo>
                <a:lnTo>
                  <a:pt x="6038" y="2483"/>
                </a:lnTo>
                <a:cubicBezTo>
                  <a:pt x="6205" y="2883"/>
                  <a:pt x="6172" y="3350"/>
                  <a:pt x="5871" y="3617"/>
                </a:cubicBezTo>
                <a:cubicBezTo>
                  <a:pt x="5705" y="3184"/>
                  <a:pt x="5838" y="2850"/>
                  <a:pt x="6038" y="2483"/>
                </a:cubicBezTo>
                <a:close/>
                <a:moveTo>
                  <a:pt x="3203" y="4084"/>
                </a:moveTo>
                <a:cubicBezTo>
                  <a:pt x="3536" y="4151"/>
                  <a:pt x="3837" y="4318"/>
                  <a:pt x="3970" y="4685"/>
                </a:cubicBezTo>
                <a:cubicBezTo>
                  <a:pt x="3703" y="4518"/>
                  <a:pt x="3470" y="4351"/>
                  <a:pt x="3169" y="4184"/>
                </a:cubicBezTo>
                <a:cubicBezTo>
                  <a:pt x="3169" y="4151"/>
                  <a:pt x="3203" y="4151"/>
                  <a:pt x="3203" y="4084"/>
                </a:cubicBezTo>
                <a:close/>
                <a:moveTo>
                  <a:pt x="3992" y="4670"/>
                </a:moveTo>
                <a:cubicBezTo>
                  <a:pt x="4000" y="4670"/>
                  <a:pt x="3992" y="4685"/>
                  <a:pt x="3970" y="4685"/>
                </a:cubicBezTo>
                <a:cubicBezTo>
                  <a:pt x="3981" y="4674"/>
                  <a:pt x="3989" y="4670"/>
                  <a:pt x="3992" y="4670"/>
                </a:cubicBezTo>
                <a:close/>
                <a:moveTo>
                  <a:pt x="8073" y="5352"/>
                </a:moveTo>
                <a:lnTo>
                  <a:pt x="8073" y="5352"/>
                </a:lnTo>
                <a:cubicBezTo>
                  <a:pt x="8340" y="5385"/>
                  <a:pt x="8540" y="5485"/>
                  <a:pt x="8807" y="5519"/>
                </a:cubicBezTo>
                <a:lnTo>
                  <a:pt x="8807" y="5619"/>
                </a:lnTo>
                <a:cubicBezTo>
                  <a:pt x="8747" y="5625"/>
                  <a:pt x="8691" y="5629"/>
                  <a:pt x="8638" y="5629"/>
                </a:cubicBezTo>
                <a:cubicBezTo>
                  <a:pt x="8425" y="5629"/>
                  <a:pt x="8260" y="5565"/>
                  <a:pt x="8073" y="5352"/>
                </a:cubicBezTo>
                <a:close/>
                <a:moveTo>
                  <a:pt x="4268" y="6418"/>
                </a:moveTo>
                <a:cubicBezTo>
                  <a:pt x="4460" y="6418"/>
                  <a:pt x="4594" y="6526"/>
                  <a:pt x="4671" y="6653"/>
                </a:cubicBezTo>
                <a:cubicBezTo>
                  <a:pt x="4737" y="6853"/>
                  <a:pt x="4604" y="7153"/>
                  <a:pt x="4370" y="7220"/>
                </a:cubicBezTo>
                <a:cubicBezTo>
                  <a:pt x="3970" y="7353"/>
                  <a:pt x="3536" y="7387"/>
                  <a:pt x="3136" y="7487"/>
                </a:cubicBezTo>
                <a:cubicBezTo>
                  <a:pt x="3136" y="7420"/>
                  <a:pt x="3069" y="7387"/>
                  <a:pt x="3069" y="7353"/>
                </a:cubicBezTo>
                <a:cubicBezTo>
                  <a:pt x="3303" y="6886"/>
                  <a:pt x="3570" y="6553"/>
                  <a:pt x="4070" y="6453"/>
                </a:cubicBezTo>
                <a:cubicBezTo>
                  <a:pt x="4142" y="6429"/>
                  <a:pt x="4208" y="6418"/>
                  <a:pt x="4268" y="6418"/>
                </a:cubicBezTo>
                <a:close/>
                <a:moveTo>
                  <a:pt x="6839" y="6986"/>
                </a:moveTo>
                <a:cubicBezTo>
                  <a:pt x="6905" y="7053"/>
                  <a:pt x="7072" y="7153"/>
                  <a:pt x="7072" y="7220"/>
                </a:cubicBezTo>
                <a:cubicBezTo>
                  <a:pt x="7072" y="7420"/>
                  <a:pt x="7006" y="7587"/>
                  <a:pt x="6905" y="7820"/>
                </a:cubicBezTo>
                <a:cubicBezTo>
                  <a:pt x="6872" y="7787"/>
                  <a:pt x="6872" y="7787"/>
                  <a:pt x="6839" y="7787"/>
                </a:cubicBezTo>
                <a:cubicBezTo>
                  <a:pt x="6839" y="7553"/>
                  <a:pt x="6739" y="7387"/>
                  <a:pt x="6705" y="7253"/>
                </a:cubicBezTo>
                <a:cubicBezTo>
                  <a:pt x="6705" y="7153"/>
                  <a:pt x="6805" y="7053"/>
                  <a:pt x="6839" y="6986"/>
                </a:cubicBezTo>
                <a:close/>
                <a:moveTo>
                  <a:pt x="3757" y="305"/>
                </a:moveTo>
                <a:cubicBezTo>
                  <a:pt x="4059" y="305"/>
                  <a:pt x="4383" y="405"/>
                  <a:pt x="4704" y="615"/>
                </a:cubicBezTo>
                <a:cubicBezTo>
                  <a:pt x="5171" y="882"/>
                  <a:pt x="5471" y="1316"/>
                  <a:pt x="5705" y="1783"/>
                </a:cubicBezTo>
                <a:cubicBezTo>
                  <a:pt x="5738" y="1816"/>
                  <a:pt x="5705" y="1949"/>
                  <a:pt x="5671" y="2016"/>
                </a:cubicBezTo>
                <a:cubicBezTo>
                  <a:pt x="5371" y="2450"/>
                  <a:pt x="5171" y="2950"/>
                  <a:pt x="5338" y="3484"/>
                </a:cubicBezTo>
                <a:cubicBezTo>
                  <a:pt x="5371" y="3717"/>
                  <a:pt x="5471" y="4017"/>
                  <a:pt x="5705" y="4017"/>
                </a:cubicBezTo>
                <a:cubicBezTo>
                  <a:pt x="5905" y="4017"/>
                  <a:pt x="6138" y="3817"/>
                  <a:pt x="6238" y="3651"/>
                </a:cubicBezTo>
                <a:cubicBezTo>
                  <a:pt x="6572" y="3184"/>
                  <a:pt x="6539" y="2650"/>
                  <a:pt x="6372" y="2149"/>
                </a:cubicBezTo>
                <a:cubicBezTo>
                  <a:pt x="6338" y="2016"/>
                  <a:pt x="6338" y="1949"/>
                  <a:pt x="6472" y="1849"/>
                </a:cubicBezTo>
                <a:cubicBezTo>
                  <a:pt x="6919" y="1533"/>
                  <a:pt x="7433" y="1381"/>
                  <a:pt x="7937" y="1381"/>
                </a:cubicBezTo>
                <a:cubicBezTo>
                  <a:pt x="8973" y="1381"/>
                  <a:pt x="9961" y="2027"/>
                  <a:pt x="10208" y="3217"/>
                </a:cubicBezTo>
                <a:cubicBezTo>
                  <a:pt x="10375" y="4051"/>
                  <a:pt x="10041" y="4685"/>
                  <a:pt x="9407" y="5185"/>
                </a:cubicBezTo>
                <a:cubicBezTo>
                  <a:pt x="9391" y="5202"/>
                  <a:pt x="9349" y="5210"/>
                  <a:pt x="9303" y="5210"/>
                </a:cubicBezTo>
                <a:cubicBezTo>
                  <a:pt x="9257" y="5210"/>
                  <a:pt x="9207" y="5202"/>
                  <a:pt x="9174" y="5185"/>
                </a:cubicBezTo>
                <a:cubicBezTo>
                  <a:pt x="8807" y="4985"/>
                  <a:pt x="8373" y="4851"/>
                  <a:pt x="7906" y="4851"/>
                </a:cubicBezTo>
                <a:cubicBezTo>
                  <a:pt x="7573" y="4851"/>
                  <a:pt x="7473" y="5052"/>
                  <a:pt x="7573" y="5385"/>
                </a:cubicBezTo>
                <a:cubicBezTo>
                  <a:pt x="7739" y="5785"/>
                  <a:pt x="8040" y="5885"/>
                  <a:pt x="8407" y="5952"/>
                </a:cubicBezTo>
                <a:cubicBezTo>
                  <a:pt x="8444" y="5957"/>
                  <a:pt x="8480" y="5959"/>
                  <a:pt x="8515" y="5959"/>
                </a:cubicBezTo>
                <a:cubicBezTo>
                  <a:pt x="8731" y="5959"/>
                  <a:pt x="8911" y="5881"/>
                  <a:pt x="9140" y="5852"/>
                </a:cubicBezTo>
                <a:cubicBezTo>
                  <a:pt x="9174" y="5841"/>
                  <a:pt x="9211" y="5834"/>
                  <a:pt x="9249" y="5834"/>
                </a:cubicBezTo>
                <a:cubicBezTo>
                  <a:pt x="9326" y="5834"/>
                  <a:pt x="9407" y="5863"/>
                  <a:pt x="9474" y="5952"/>
                </a:cubicBezTo>
                <a:cubicBezTo>
                  <a:pt x="10308" y="6853"/>
                  <a:pt x="10141" y="8554"/>
                  <a:pt x="9140" y="9321"/>
                </a:cubicBezTo>
                <a:cubicBezTo>
                  <a:pt x="8883" y="9503"/>
                  <a:pt x="8626" y="9595"/>
                  <a:pt x="8375" y="9595"/>
                </a:cubicBezTo>
                <a:cubicBezTo>
                  <a:pt x="8073" y="9595"/>
                  <a:pt x="7779" y="9461"/>
                  <a:pt x="7506" y="9188"/>
                </a:cubicBezTo>
                <a:cubicBezTo>
                  <a:pt x="7372" y="9054"/>
                  <a:pt x="7306" y="8954"/>
                  <a:pt x="7206" y="8821"/>
                </a:cubicBezTo>
                <a:cubicBezTo>
                  <a:pt x="6972" y="8354"/>
                  <a:pt x="6972" y="8321"/>
                  <a:pt x="7239" y="7887"/>
                </a:cubicBezTo>
                <a:cubicBezTo>
                  <a:pt x="7372" y="7720"/>
                  <a:pt x="7506" y="7520"/>
                  <a:pt x="7539" y="7320"/>
                </a:cubicBezTo>
                <a:cubicBezTo>
                  <a:pt x="7673" y="7020"/>
                  <a:pt x="7506" y="6719"/>
                  <a:pt x="7239" y="6553"/>
                </a:cubicBezTo>
                <a:cubicBezTo>
                  <a:pt x="7111" y="6510"/>
                  <a:pt x="6983" y="6453"/>
                  <a:pt x="6855" y="6453"/>
                </a:cubicBezTo>
                <a:cubicBezTo>
                  <a:pt x="6783" y="6453"/>
                  <a:pt x="6711" y="6471"/>
                  <a:pt x="6639" y="6519"/>
                </a:cubicBezTo>
                <a:cubicBezTo>
                  <a:pt x="6405" y="6653"/>
                  <a:pt x="6338" y="6819"/>
                  <a:pt x="6338" y="7053"/>
                </a:cubicBezTo>
                <a:cubicBezTo>
                  <a:pt x="6372" y="7353"/>
                  <a:pt x="6405" y="7687"/>
                  <a:pt x="6472" y="7987"/>
                </a:cubicBezTo>
                <a:cubicBezTo>
                  <a:pt x="6472" y="8054"/>
                  <a:pt x="6472" y="8220"/>
                  <a:pt x="6405" y="8287"/>
                </a:cubicBezTo>
                <a:cubicBezTo>
                  <a:pt x="5971" y="8721"/>
                  <a:pt x="5504" y="9121"/>
                  <a:pt x="4837" y="9221"/>
                </a:cubicBezTo>
                <a:cubicBezTo>
                  <a:pt x="4697" y="9255"/>
                  <a:pt x="4559" y="9271"/>
                  <a:pt x="4427" y="9271"/>
                </a:cubicBezTo>
                <a:cubicBezTo>
                  <a:pt x="3653" y="9271"/>
                  <a:pt x="3060" y="8709"/>
                  <a:pt x="3003" y="7854"/>
                </a:cubicBezTo>
                <a:cubicBezTo>
                  <a:pt x="3403" y="7854"/>
                  <a:pt x="3837" y="7854"/>
                  <a:pt x="4170" y="7687"/>
                </a:cubicBezTo>
                <a:cubicBezTo>
                  <a:pt x="4537" y="7653"/>
                  <a:pt x="4837" y="7453"/>
                  <a:pt x="5004" y="7120"/>
                </a:cubicBezTo>
                <a:cubicBezTo>
                  <a:pt x="5304" y="6553"/>
                  <a:pt x="4971" y="5986"/>
                  <a:pt x="4337" y="5952"/>
                </a:cubicBezTo>
                <a:cubicBezTo>
                  <a:pt x="4292" y="5948"/>
                  <a:pt x="4247" y="5945"/>
                  <a:pt x="4201" y="5945"/>
                </a:cubicBezTo>
                <a:cubicBezTo>
                  <a:pt x="3581" y="5945"/>
                  <a:pt x="2982" y="6367"/>
                  <a:pt x="2702" y="7020"/>
                </a:cubicBezTo>
                <a:cubicBezTo>
                  <a:pt x="2652" y="7170"/>
                  <a:pt x="2565" y="7245"/>
                  <a:pt x="2440" y="7245"/>
                </a:cubicBezTo>
                <a:cubicBezTo>
                  <a:pt x="2398" y="7245"/>
                  <a:pt x="2352" y="7236"/>
                  <a:pt x="2302" y="7220"/>
                </a:cubicBezTo>
                <a:cubicBezTo>
                  <a:pt x="1668" y="7053"/>
                  <a:pt x="1168" y="6786"/>
                  <a:pt x="834" y="6219"/>
                </a:cubicBezTo>
                <a:cubicBezTo>
                  <a:pt x="534" y="5719"/>
                  <a:pt x="568" y="5152"/>
                  <a:pt x="1001" y="4685"/>
                </a:cubicBezTo>
                <a:cubicBezTo>
                  <a:pt x="1335" y="4318"/>
                  <a:pt x="1802" y="4118"/>
                  <a:pt x="2302" y="3984"/>
                </a:cubicBezTo>
                <a:cubicBezTo>
                  <a:pt x="2326" y="3976"/>
                  <a:pt x="2349" y="3972"/>
                  <a:pt x="2373" y="3972"/>
                </a:cubicBezTo>
                <a:cubicBezTo>
                  <a:pt x="2451" y="3972"/>
                  <a:pt x="2534" y="4016"/>
                  <a:pt x="2636" y="4118"/>
                </a:cubicBezTo>
                <a:cubicBezTo>
                  <a:pt x="2903" y="4384"/>
                  <a:pt x="3303" y="4651"/>
                  <a:pt x="3636" y="4951"/>
                </a:cubicBezTo>
                <a:cubicBezTo>
                  <a:pt x="3670" y="4985"/>
                  <a:pt x="3803" y="5018"/>
                  <a:pt x="3870" y="5018"/>
                </a:cubicBezTo>
                <a:cubicBezTo>
                  <a:pt x="3932" y="5033"/>
                  <a:pt x="3990" y="5039"/>
                  <a:pt x="4042" y="5039"/>
                </a:cubicBezTo>
                <a:cubicBezTo>
                  <a:pt x="4354" y="5039"/>
                  <a:pt x="4485" y="4799"/>
                  <a:pt x="4370" y="4484"/>
                </a:cubicBezTo>
                <a:cubicBezTo>
                  <a:pt x="4204" y="3984"/>
                  <a:pt x="3636" y="3517"/>
                  <a:pt x="2969" y="3517"/>
                </a:cubicBezTo>
                <a:cubicBezTo>
                  <a:pt x="2736" y="3517"/>
                  <a:pt x="2669" y="3450"/>
                  <a:pt x="2569" y="3284"/>
                </a:cubicBezTo>
                <a:cubicBezTo>
                  <a:pt x="2336" y="2683"/>
                  <a:pt x="2202" y="2049"/>
                  <a:pt x="2402" y="1449"/>
                </a:cubicBezTo>
                <a:cubicBezTo>
                  <a:pt x="2625" y="713"/>
                  <a:pt x="3147" y="305"/>
                  <a:pt x="3757" y="305"/>
                </a:cubicBezTo>
                <a:close/>
                <a:moveTo>
                  <a:pt x="3895" y="1"/>
                </a:moveTo>
                <a:cubicBezTo>
                  <a:pt x="3078" y="1"/>
                  <a:pt x="2357" y="527"/>
                  <a:pt x="2069" y="1416"/>
                </a:cubicBezTo>
                <a:cubicBezTo>
                  <a:pt x="1969" y="1949"/>
                  <a:pt x="1969" y="2483"/>
                  <a:pt x="2069" y="3017"/>
                </a:cubicBezTo>
                <a:cubicBezTo>
                  <a:pt x="2169" y="3217"/>
                  <a:pt x="2235" y="3417"/>
                  <a:pt x="2302" y="3617"/>
                </a:cubicBezTo>
                <a:cubicBezTo>
                  <a:pt x="1869" y="3817"/>
                  <a:pt x="1468" y="3984"/>
                  <a:pt x="1068" y="4218"/>
                </a:cubicBezTo>
                <a:cubicBezTo>
                  <a:pt x="67" y="4918"/>
                  <a:pt x="1" y="6152"/>
                  <a:pt x="868" y="7020"/>
                </a:cubicBezTo>
                <a:cubicBezTo>
                  <a:pt x="1335" y="7487"/>
                  <a:pt x="1902" y="7687"/>
                  <a:pt x="2569" y="7820"/>
                </a:cubicBezTo>
                <a:cubicBezTo>
                  <a:pt x="2569" y="7887"/>
                  <a:pt x="2569" y="7954"/>
                  <a:pt x="2536" y="8020"/>
                </a:cubicBezTo>
                <a:cubicBezTo>
                  <a:pt x="2636" y="9021"/>
                  <a:pt x="3470" y="9755"/>
                  <a:pt x="4470" y="9755"/>
                </a:cubicBezTo>
                <a:cubicBezTo>
                  <a:pt x="5238" y="9755"/>
                  <a:pt x="5871" y="9421"/>
                  <a:pt x="6405" y="8921"/>
                </a:cubicBezTo>
                <a:cubicBezTo>
                  <a:pt x="6505" y="8888"/>
                  <a:pt x="6539" y="8821"/>
                  <a:pt x="6639" y="8754"/>
                </a:cubicBezTo>
                <a:cubicBezTo>
                  <a:pt x="6739" y="8988"/>
                  <a:pt x="6839" y="9154"/>
                  <a:pt x="6972" y="9321"/>
                </a:cubicBezTo>
                <a:cubicBezTo>
                  <a:pt x="7343" y="9869"/>
                  <a:pt x="7864" y="10145"/>
                  <a:pt x="8396" y="10145"/>
                </a:cubicBezTo>
                <a:cubicBezTo>
                  <a:pt x="8868" y="10145"/>
                  <a:pt x="9349" y="9927"/>
                  <a:pt x="9741" y="9488"/>
                </a:cubicBezTo>
                <a:cubicBezTo>
                  <a:pt x="10341" y="8754"/>
                  <a:pt x="10541" y="7920"/>
                  <a:pt x="10375" y="7020"/>
                </a:cubicBezTo>
                <a:cubicBezTo>
                  <a:pt x="10308" y="6486"/>
                  <a:pt x="10041" y="6052"/>
                  <a:pt x="9707" y="5685"/>
                </a:cubicBezTo>
                <a:cubicBezTo>
                  <a:pt x="10408" y="5052"/>
                  <a:pt x="10742" y="4518"/>
                  <a:pt x="10742" y="3851"/>
                </a:cubicBezTo>
                <a:cubicBezTo>
                  <a:pt x="10803" y="2283"/>
                  <a:pt x="9533" y="1055"/>
                  <a:pt x="7975" y="1055"/>
                </a:cubicBezTo>
                <a:cubicBezTo>
                  <a:pt x="7843" y="1055"/>
                  <a:pt x="7709" y="1064"/>
                  <a:pt x="7573" y="1082"/>
                </a:cubicBezTo>
                <a:cubicBezTo>
                  <a:pt x="7072" y="1182"/>
                  <a:pt x="6572" y="1382"/>
                  <a:pt x="6172" y="1682"/>
                </a:cubicBezTo>
                <a:cubicBezTo>
                  <a:pt x="6138" y="1582"/>
                  <a:pt x="6038" y="1482"/>
                  <a:pt x="6005" y="1382"/>
                </a:cubicBezTo>
                <a:cubicBezTo>
                  <a:pt x="5705" y="915"/>
                  <a:pt x="5371" y="515"/>
                  <a:pt x="4871" y="248"/>
                </a:cubicBezTo>
                <a:cubicBezTo>
                  <a:pt x="4544" y="80"/>
                  <a:pt x="4212" y="1"/>
                  <a:pt x="3895" y="1"/>
                </a:cubicBezTo>
                <a:close/>
              </a:path>
            </a:pathLst>
          </a:custGeom>
          <a:solidFill>
            <a:srgbClr val="FE710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52" name="Shape 252"/>
        <p:cNvGrpSpPr/>
        <p:nvPr/>
      </p:nvGrpSpPr>
      <p:grpSpPr>
        <a:xfrm>
          <a:off x="0" y="0"/>
          <a:ext cx="0" cy="0"/>
          <a:chOff x="0" y="0"/>
          <a:chExt cx="0" cy="0"/>
        </a:xfrm>
      </p:grpSpPr>
      <p:sp>
        <p:nvSpPr>
          <p:cNvPr id="253" name="Google Shape;253;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4" name="Google Shape;254;p27"/>
          <p:cNvSpPr txBox="1"/>
          <p:nvPr>
            <p:ph idx="1" type="subTitle"/>
          </p:nvPr>
        </p:nvSpPr>
        <p:spPr>
          <a:xfrm>
            <a:off x="4985189" y="1434225"/>
            <a:ext cx="2947800" cy="287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5" name="Google Shape;255;p27"/>
          <p:cNvSpPr txBox="1"/>
          <p:nvPr>
            <p:ph idx="2" type="subTitle"/>
          </p:nvPr>
        </p:nvSpPr>
        <p:spPr>
          <a:xfrm>
            <a:off x="1211000" y="1434225"/>
            <a:ext cx="2947800" cy="287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56" name="Google Shape;256;p27"/>
          <p:cNvGrpSpPr/>
          <p:nvPr/>
        </p:nvGrpSpPr>
        <p:grpSpPr>
          <a:xfrm rot="701207">
            <a:off x="-51593" y="3819906"/>
            <a:ext cx="874260" cy="880947"/>
            <a:chOff x="2787150" y="2134475"/>
            <a:chExt cx="487050" cy="490775"/>
          </a:xfrm>
        </p:grpSpPr>
        <p:sp>
          <p:nvSpPr>
            <p:cNvPr id="257" name="Google Shape;257;p27"/>
            <p:cNvSpPr/>
            <p:nvPr/>
          </p:nvSpPr>
          <p:spPr>
            <a:xfrm>
              <a:off x="2787150" y="2373650"/>
              <a:ext cx="233525" cy="251600"/>
            </a:xfrm>
            <a:custGeom>
              <a:rect b="b" l="l" r="r" t="t"/>
              <a:pathLst>
                <a:path extrusionOk="0" h="10064" w="9341">
                  <a:moveTo>
                    <a:pt x="2431" y="3825"/>
                  </a:moveTo>
                  <a:cubicBezTo>
                    <a:pt x="2454" y="3825"/>
                    <a:pt x="2478" y="3830"/>
                    <a:pt x="2503" y="3843"/>
                  </a:cubicBezTo>
                  <a:cubicBezTo>
                    <a:pt x="2603" y="3910"/>
                    <a:pt x="2636" y="4076"/>
                    <a:pt x="2636" y="4143"/>
                  </a:cubicBezTo>
                  <a:cubicBezTo>
                    <a:pt x="2603" y="4443"/>
                    <a:pt x="2503" y="4744"/>
                    <a:pt x="2436" y="5010"/>
                  </a:cubicBezTo>
                  <a:cubicBezTo>
                    <a:pt x="2436" y="5130"/>
                    <a:pt x="2356" y="5249"/>
                    <a:pt x="2220" y="5249"/>
                  </a:cubicBezTo>
                  <a:cubicBezTo>
                    <a:pt x="2204" y="5249"/>
                    <a:pt x="2187" y="5247"/>
                    <a:pt x="2169" y="5244"/>
                  </a:cubicBezTo>
                  <a:cubicBezTo>
                    <a:pt x="2102" y="5244"/>
                    <a:pt x="2002" y="5110"/>
                    <a:pt x="1969" y="5077"/>
                  </a:cubicBezTo>
                  <a:cubicBezTo>
                    <a:pt x="2069" y="4643"/>
                    <a:pt x="2169" y="4343"/>
                    <a:pt x="2203" y="4010"/>
                  </a:cubicBezTo>
                  <a:cubicBezTo>
                    <a:pt x="2257" y="3928"/>
                    <a:pt x="2333" y="3825"/>
                    <a:pt x="2431" y="3825"/>
                  </a:cubicBezTo>
                  <a:close/>
                  <a:moveTo>
                    <a:pt x="5051" y="4503"/>
                  </a:moveTo>
                  <a:cubicBezTo>
                    <a:pt x="5060" y="4503"/>
                    <a:pt x="5067" y="4505"/>
                    <a:pt x="5071" y="4510"/>
                  </a:cubicBezTo>
                  <a:cubicBezTo>
                    <a:pt x="5171" y="4577"/>
                    <a:pt x="5271" y="4677"/>
                    <a:pt x="5271" y="4777"/>
                  </a:cubicBezTo>
                  <a:cubicBezTo>
                    <a:pt x="5171" y="5110"/>
                    <a:pt x="5105" y="5477"/>
                    <a:pt x="4971" y="5811"/>
                  </a:cubicBezTo>
                  <a:cubicBezTo>
                    <a:pt x="4938" y="5844"/>
                    <a:pt x="4804" y="5944"/>
                    <a:pt x="4704" y="5944"/>
                  </a:cubicBezTo>
                  <a:cubicBezTo>
                    <a:pt x="4638" y="5944"/>
                    <a:pt x="4538" y="5811"/>
                    <a:pt x="4504" y="5778"/>
                  </a:cubicBezTo>
                  <a:cubicBezTo>
                    <a:pt x="4638" y="5344"/>
                    <a:pt x="4704" y="4977"/>
                    <a:pt x="4838" y="4643"/>
                  </a:cubicBezTo>
                  <a:cubicBezTo>
                    <a:pt x="4867" y="4586"/>
                    <a:pt x="4995" y="4503"/>
                    <a:pt x="5051" y="4503"/>
                  </a:cubicBezTo>
                  <a:close/>
                  <a:moveTo>
                    <a:pt x="2031" y="6636"/>
                  </a:moveTo>
                  <a:cubicBezTo>
                    <a:pt x="2092" y="6636"/>
                    <a:pt x="2214" y="6696"/>
                    <a:pt x="2269" y="6778"/>
                  </a:cubicBezTo>
                  <a:cubicBezTo>
                    <a:pt x="2336" y="6812"/>
                    <a:pt x="2336" y="6945"/>
                    <a:pt x="2369" y="7012"/>
                  </a:cubicBezTo>
                  <a:cubicBezTo>
                    <a:pt x="2515" y="7303"/>
                    <a:pt x="2789" y="7464"/>
                    <a:pt x="3064" y="7464"/>
                  </a:cubicBezTo>
                  <a:cubicBezTo>
                    <a:pt x="3231" y="7464"/>
                    <a:pt x="3398" y="7405"/>
                    <a:pt x="3537" y="7279"/>
                  </a:cubicBezTo>
                  <a:cubicBezTo>
                    <a:pt x="3634" y="7201"/>
                    <a:pt x="3719" y="7146"/>
                    <a:pt x="3800" y="7146"/>
                  </a:cubicBezTo>
                  <a:cubicBezTo>
                    <a:pt x="3858" y="7146"/>
                    <a:pt x="3914" y="7175"/>
                    <a:pt x="3970" y="7245"/>
                  </a:cubicBezTo>
                  <a:cubicBezTo>
                    <a:pt x="4104" y="7412"/>
                    <a:pt x="3970" y="7512"/>
                    <a:pt x="3837" y="7612"/>
                  </a:cubicBezTo>
                  <a:cubicBezTo>
                    <a:pt x="3604" y="7779"/>
                    <a:pt x="3337" y="7846"/>
                    <a:pt x="3170" y="7946"/>
                  </a:cubicBezTo>
                  <a:cubicBezTo>
                    <a:pt x="2469" y="7912"/>
                    <a:pt x="2002" y="7479"/>
                    <a:pt x="1836" y="6878"/>
                  </a:cubicBezTo>
                  <a:cubicBezTo>
                    <a:pt x="1836" y="6812"/>
                    <a:pt x="1936" y="6678"/>
                    <a:pt x="2002" y="6645"/>
                  </a:cubicBezTo>
                  <a:cubicBezTo>
                    <a:pt x="2008" y="6639"/>
                    <a:pt x="2018" y="6636"/>
                    <a:pt x="2031" y="6636"/>
                  </a:cubicBezTo>
                  <a:close/>
                  <a:moveTo>
                    <a:pt x="1987" y="1"/>
                  </a:moveTo>
                  <a:cubicBezTo>
                    <a:pt x="1613" y="1"/>
                    <a:pt x="1230" y="160"/>
                    <a:pt x="868" y="474"/>
                  </a:cubicBezTo>
                  <a:cubicBezTo>
                    <a:pt x="701" y="641"/>
                    <a:pt x="535" y="907"/>
                    <a:pt x="435" y="1108"/>
                  </a:cubicBezTo>
                  <a:cubicBezTo>
                    <a:pt x="101" y="1675"/>
                    <a:pt x="34" y="2342"/>
                    <a:pt x="34" y="3009"/>
                  </a:cubicBezTo>
                  <a:cubicBezTo>
                    <a:pt x="1" y="4977"/>
                    <a:pt x="435" y="6812"/>
                    <a:pt x="1035" y="8646"/>
                  </a:cubicBezTo>
                  <a:cubicBezTo>
                    <a:pt x="1135" y="8980"/>
                    <a:pt x="1302" y="9313"/>
                    <a:pt x="1502" y="9614"/>
                  </a:cubicBezTo>
                  <a:cubicBezTo>
                    <a:pt x="1706" y="9931"/>
                    <a:pt x="1910" y="10064"/>
                    <a:pt x="2177" y="10064"/>
                  </a:cubicBezTo>
                  <a:cubicBezTo>
                    <a:pt x="2303" y="10064"/>
                    <a:pt x="2442" y="10034"/>
                    <a:pt x="2603" y="9981"/>
                  </a:cubicBezTo>
                  <a:cubicBezTo>
                    <a:pt x="2803" y="9914"/>
                    <a:pt x="3003" y="9847"/>
                    <a:pt x="3203" y="9747"/>
                  </a:cubicBezTo>
                  <a:cubicBezTo>
                    <a:pt x="4604" y="9013"/>
                    <a:pt x="5939" y="8279"/>
                    <a:pt x="7139" y="7312"/>
                  </a:cubicBezTo>
                  <a:cubicBezTo>
                    <a:pt x="7807" y="6812"/>
                    <a:pt x="8374" y="6245"/>
                    <a:pt x="8841" y="5511"/>
                  </a:cubicBezTo>
                  <a:cubicBezTo>
                    <a:pt x="9141" y="5010"/>
                    <a:pt x="9341" y="4477"/>
                    <a:pt x="9308" y="3843"/>
                  </a:cubicBezTo>
                  <a:cubicBezTo>
                    <a:pt x="9274" y="3109"/>
                    <a:pt x="8707" y="2442"/>
                    <a:pt x="8007" y="2342"/>
                  </a:cubicBezTo>
                  <a:cubicBezTo>
                    <a:pt x="7807" y="2308"/>
                    <a:pt x="7598" y="2292"/>
                    <a:pt x="7390" y="2292"/>
                  </a:cubicBezTo>
                  <a:cubicBezTo>
                    <a:pt x="7181" y="2292"/>
                    <a:pt x="6973" y="2308"/>
                    <a:pt x="6772" y="2342"/>
                  </a:cubicBezTo>
                  <a:cubicBezTo>
                    <a:pt x="5772" y="2509"/>
                    <a:pt x="5005" y="3109"/>
                    <a:pt x="4437" y="3943"/>
                  </a:cubicBezTo>
                  <a:cubicBezTo>
                    <a:pt x="4371" y="3976"/>
                    <a:pt x="4371" y="4010"/>
                    <a:pt x="4304" y="4010"/>
                  </a:cubicBezTo>
                  <a:cubicBezTo>
                    <a:pt x="4304" y="3643"/>
                    <a:pt x="4271" y="3309"/>
                    <a:pt x="4271" y="2942"/>
                  </a:cubicBezTo>
                  <a:cubicBezTo>
                    <a:pt x="4271" y="2909"/>
                    <a:pt x="4204" y="2842"/>
                    <a:pt x="4204" y="2809"/>
                  </a:cubicBezTo>
                  <a:cubicBezTo>
                    <a:pt x="4037" y="1975"/>
                    <a:pt x="3770" y="1241"/>
                    <a:pt x="3170" y="607"/>
                  </a:cubicBezTo>
                  <a:cubicBezTo>
                    <a:pt x="2817" y="201"/>
                    <a:pt x="2408" y="1"/>
                    <a:pt x="1987" y="1"/>
                  </a:cubicBezTo>
                  <a:close/>
                </a:path>
              </a:pathLst>
            </a:custGeom>
            <a:solidFill>
              <a:srgbClr val="FE6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7"/>
            <p:cNvSpPr/>
            <p:nvPr/>
          </p:nvSpPr>
          <p:spPr>
            <a:xfrm>
              <a:off x="2894750" y="2134475"/>
              <a:ext cx="303575" cy="339425"/>
            </a:xfrm>
            <a:custGeom>
              <a:rect b="b" l="l" r="r" t="t"/>
              <a:pathLst>
                <a:path extrusionOk="0" h="13577" w="12143">
                  <a:moveTo>
                    <a:pt x="3703" y="0"/>
                  </a:moveTo>
                  <a:lnTo>
                    <a:pt x="3703" y="0"/>
                  </a:lnTo>
                  <a:cubicBezTo>
                    <a:pt x="3803" y="2335"/>
                    <a:pt x="4870" y="3903"/>
                    <a:pt x="6872" y="4971"/>
                  </a:cubicBezTo>
                  <a:cubicBezTo>
                    <a:pt x="3703" y="6672"/>
                    <a:pt x="1368" y="9174"/>
                    <a:pt x="0" y="12509"/>
                  </a:cubicBezTo>
                  <a:cubicBezTo>
                    <a:pt x="0" y="12876"/>
                    <a:pt x="33" y="13210"/>
                    <a:pt x="33" y="13577"/>
                  </a:cubicBezTo>
                  <a:cubicBezTo>
                    <a:pt x="67" y="13577"/>
                    <a:pt x="67" y="13543"/>
                    <a:pt x="133" y="13510"/>
                  </a:cubicBezTo>
                  <a:cubicBezTo>
                    <a:pt x="167" y="13377"/>
                    <a:pt x="167" y="13310"/>
                    <a:pt x="300" y="13210"/>
                  </a:cubicBezTo>
                  <a:cubicBezTo>
                    <a:pt x="1034" y="11042"/>
                    <a:pt x="2302" y="9174"/>
                    <a:pt x="4003" y="7572"/>
                  </a:cubicBezTo>
                  <a:cubicBezTo>
                    <a:pt x="5004" y="6638"/>
                    <a:pt x="6138" y="5871"/>
                    <a:pt x="7405" y="5237"/>
                  </a:cubicBezTo>
                  <a:cubicBezTo>
                    <a:pt x="7806" y="5638"/>
                    <a:pt x="8139" y="6005"/>
                    <a:pt x="8473" y="6405"/>
                  </a:cubicBezTo>
                  <a:cubicBezTo>
                    <a:pt x="9740" y="8006"/>
                    <a:pt x="10674" y="9841"/>
                    <a:pt x="11408" y="11709"/>
                  </a:cubicBezTo>
                  <a:cubicBezTo>
                    <a:pt x="11575" y="12142"/>
                    <a:pt x="11708" y="12576"/>
                    <a:pt x="11875" y="13010"/>
                  </a:cubicBezTo>
                  <a:cubicBezTo>
                    <a:pt x="11875" y="13043"/>
                    <a:pt x="11909" y="13076"/>
                    <a:pt x="11909" y="13143"/>
                  </a:cubicBezTo>
                  <a:lnTo>
                    <a:pt x="12042" y="13243"/>
                  </a:lnTo>
                  <a:cubicBezTo>
                    <a:pt x="12075" y="12910"/>
                    <a:pt x="12075" y="12643"/>
                    <a:pt x="12142" y="12309"/>
                  </a:cubicBezTo>
                  <a:cubicBezTo>
                    <a:pt x="12009" y="11976"/>
                    <a:pt x="11842" y="11642"/>
                    <a:pt x="11708" y="11308"/>
                  </a:cubicBezTo>
                  <a:cubicBezTo>
                    <a:pt x="10841" y="9307"/>
                    <a:pt x="9840" y="7406"/>
                    <a:pt x="8406" y="5738"/>
                  </a:cubicBezTo>
                  <a:cubicBezTo>
                    <a:pt x="8373" y="5704"/>
                    <a:pt x="8373" y="5671"/>
                    <a:pt x="8339" y="5571"/>
                  </a:cubicBezTo>
                  <a:cubicBezTo>
                    <a:pt x="8906" y="5538"/>
                    <a:pt x="9473" y="5304"/>
                    <a:pt x="9907" y="4971"/>
                  </a:cubicBezTo>
                  <a:cubicBezTo>
                    <a:pt x="10708" y="4470"/>
                    <a:pt x="11408" y="3870"/>
                    <a:pt x="11842" y="3002"/>
                  </a:cubicBezTo>
                  <a:cubicBezTo>
                    <a:pt x="11975" y="2702"/>
                    <a:pt x="12042" y="2402"/>
                    <a:pt x="12142" y="2068"/>
                  </a:cubicBezTo>
                  <a:cubicBezTo>
                    <a:pt x="11962" y="2058"/>
                    <a:pt x="11785" y="2053"/>
                    <a:pt x="11611" y="2053"/>
                  </a:cubicBezTo>
                  <a:cubicBezTo>
                    <a:pt x="10045" y="2053"/>
                    <a:pt x="8730" y="2485"/>
                    <a:pt x="7739" y="3836"/>
                  </a:cubicBezTo>
                  <a:cubicBezTo>
                    <a:pt x="7205" y="1668"/>
                    <a:pt x="5704" y="567"/>
                    <a:pt x="3703"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7"/>
            <p:cNvSpPr/>
            <p:nvPr/>
          </p:nvSpPr>
          <p:spPr>
            <a:xfrm>
              <a:off x="3119075" y="2399250"/>
              <a:ext cx="155125" cy="184675"/>
            </a:xfrm>
            <a:custGeom>
              <a:rect b="b" l="l" r="r" t="t"/>
              <a:pathLst>
                <a:path extrusionOk="0" h="7387" w="6205">
                  <a:moveTo>
                    <a:pt x="4203" y="2652"/>
                  </a:moveTo>
                  <a:cubicBezTo>
                    <a:pt x="4236" y="2652"/>
                    <a:pt x="4370" y="2719"/>
                    <a:pt x="4403" y="2752"/>
                  </a:cubicBezTo>
                  <a:cubicBezTo>
                    <a:pt x="4537" y="2952"/>
                    <a:pt x="4670" y="3152"/>
                    <a:pt x="4737" y="3386"/>
                  </a:cubicBezTo>
                  <a:cubicBezTo>
                    <a:pt x="4770" y="3453"/>
                    <a:pt x="4703" y="3586"/>
                    <a:pt x="4670" y="3619"/>
                  </a:cubicBezTo>
                  <a:cubicBezTo>
                    <a:pt x="4637" y="3636"/>
                    <a:pt x="4578" y="3644"/>
                    <a:pt x="4528" y="3644"/>
                  </a:cubicBezTo>
                  <a:cubicBezTo>
                    <a:pt x="4478" y="3644"/>
                    <a:pt x="4437" y="3636"/>
                    <a:pt x="4437" y="3619"/>
                  </a:cubicBezTo>
                  <a:cubicBezTo>
                    <a:pt x="4270" y="3419"/>
                    <a:pt x="4170" y="3152"/>
                    <a:pt x="4003" y="2886"/>
                  </a:cubicBezTo>
                  <a:cubicBezTo>
                    <a:pt x="4070" y="2786"/>
                    <a:pt x="4103" y="2719"/>
                    <a:pt x="4203" y="2652"/>
                  </a:cubicBezTo>
                  <a:close/>
                  <a:moveTo>
                    <a:pt x="2592" y="3406"/>
                  </a:moveTo>
                  <a:cubicBezTo>
                    <a:pt x="2655" y="3406"/>
                    <a:pt x="2745" y="3429"/>
                    <a:pt x="2769" y="3453"/>
                  </a:cubicBezTo>
                  <a:cubicBezTo>
                    <a:pt x="2902" y="3619"/>
                    <a:pt x="3036" y="3820"/>
                    <a:pt x="3169" y="4053"/>
                  </a:cubicBezTo>
                  <a:cubicBezTo>
                    <a:pt x="3069" y="4120"/>
                    <a:pt x="3002" y="4220"/>
                    <a:pt x="2936" y="4287"/>
                  </a:cubicBezTo>
                  <a:cubicBezTo>
                    <a:pt x="2902" y="4287"/>
                    <a:pt x="2769" y="4253"/>
                    <a:pt x="2735" y="4187"/>
                  </a:cubicBezTo>
                  <a:cubicBezTo>
                    <a:pt x="2602" y="4053"/>
                    <a:pt x="2535" y="3886"/>
                    <a:pt x="2435" y="3720"/>
                  </a:cubicBezTo>
                  <a:cubicBezTo>
                    <a:pt x="2402" y="3619"/>
                    <a:pt x="2502" y="3486"/>
                    <a:pt x="2535" y="3419"/>
                  </a:cubicBezTo>
                  <a:cubicBezTo>
                    <a:pt x="2545" y="3410"/>
                    <a:pt x="2566" y="3406"/>
                    <a:pt x="2592" y="3406"/>
                  </a:cubicBezTo>
                  <a:close/>
                  <a:moveTo>
                    <a:pt x="4770" y="4387"/>
                  </a:moveTo>
                  <a:cubicBezTo>
                    <a:pt x="4870" y="4453"/>
                    <a:pt x="5004" y="4553"/>
                    <a:pt x="5004" y="4620"/>
                  </a:cubicBezTo>
                  <a:cubicBezTo>
                    <a:pt x="5037" y="4987"/>
                    <a:pt x="4703" y="5321"/>
                    <a:pt x="4236" y="5387"/>
                  </a:cubicBezTo>
                  <a:lnTo>
                    <a:pt x="4070" y="5387"/>
                  </a:lnTo>
                  <a:cubicBezTo>
                    <a:pt x="3936" y="5321"/>
                    <a:pt x="3836" y="5321"/>
                    <a:pt x="3736" y="5287"/>
                  </a:cubicBezTo>
                  <a:cubicBezTo>
                    <a:pt x="3669" y="5254"/>
                    <a:pt x="3569" y="5121"/>
                    <a:pt x="3569" y="5087"/>
                  </a:cubicBezTo>
                  <a:cubicBezTo>
                    <a:pt x="3569" y="4987"/>
                    <a:pt x="3703" y="4920"/>
                    <a:pt x="3769" y="4920"/>
                  </a:cubicBezTo>
                  <a:cubicBezTo>
                    <a:pt x="3825" y="4909"/>
                    <a:pt x="3881" y="4906"/>
                    <a:pt x="3936" y="4906"/>
                  </a:cubicBezTo>
                  <a:cubicBezTo>
                    <a:pt x="4047" y="4906"/>
                    <a:pt x="4159" y="4920"/>
                    <a:pt x="4270" y="4920"/>
                  </a:cubicBezTo>
                  <a:cubicBezTo>
                    <a:pt x="4503" y="4920"/>
                    <a:pt x="4570" y="4787"/>
                    <a:pt x="4603" y="4587"/>
                  </a:cubicBezTo>
                  <a:cubicBezTo>
                    <a:pt x="4603" y="4487"/>
                    <a:pt x="4703" y="4453"/>
                    <a:pt x="4770" y="4387"/>
                  </a:cubicBezTo>
                  <a:close/>
                  <a:moveTo>
                    <a:pt x="4732" y="0"/>
                  </a:moveTo>
                  <a:cubicBezTo>
                    <a:pt x="4460" y="0"/>
                    <a:pt x="4175" y="127"/>
                    <a:pt x="3903" y="384"/>
                  </a:cubicBezTo>
                  <a:cubicBezTo>
                    <a:pt x="3536" y="717"/>
                    <a:pt x="3336" y="1151"/>
                    <a:pt x="3169" y="1651"/>
                  </a:cubicBezTo>
                  <a:cubicBezTo>
                    <a:pt x="3102" y="1952"/>
                    <a:pt x="3102" y="2285"/>
                    <a:pt x="3069" y="2619"/>
                  </a:cubicBezTo>
                  <a:lnTo>
                    <a:pt x="2936" y="2485"/>
                  </a:lnTo>
                  <a:cubicBezTo>
                    <a:pt x="2902" y="2452"/>
                    <a:pt x="2902" y="2419"/>
                    <a:pt x="2902" y="2319"/>
                  </a:cubicBezTo>
                  <a:lnTo>
                    <a:pt x="2635" y="2218"/>
                  </a:lnTo>
                  <a:cubicBezTo>
                    <a:pt x="2268" y="1885"/>
                    <a:pt x="1868" y="1651"/>
                    <a:pt x="1334" y="1651"/>
                  </a:cubicBezTo>
                  <a:cubicBezTo>
                    <a:pt x="434" y="1651"/>
                    <a:pt x="0" y="2319"/>
                    <a:pt x="200" y="3152"/>
                  </a:cubicBezTo>
                  <a:cubicBezTo>
                    <a:pt x="334" y="3653"/>
                    <a:pt x="567" y="4120"/>
                    <a:pt x="934" y="4453"/>
                  </a:cubicBezTo>
                  <a:cubicBezTo>
                    <a:pt x="1868" y="5287"/>
                    <a:pt x="2769" y="6088"/>
                    <a:pt x="3736" y="6888"/>
                  </a:cubicBezTo>
                  <a:cubicBezTo>
                    <a:pt x="4003" y="7089"/>
                    <a:pt x="4270" y="7222"/>
                    <a:pt x="4570" y="7322"/>
                  </a:cubicBezTo>
                  <a:cubicBezTo>
                    <a:pt x="4686" y="7364"/>
                    <a:pt x="4789" y="7387"/>
                    <a:pt x="4881" y="7387"/>
                  </a:cubicBezTo>
                  <a:cubicBezTo>
                    <a:pt x="5078" y="7387"/>
                    <a:pt x="5223" y="7283"/>
                    <a:pt x="5337" y="7055"/>
                  </a:cubicBezTo>
                  <a:cubicBezTo>
                    <a:pt x="5437" y="6822"/>
                    <a:pt x="5537" y="6555"/>
                    <a:pt x="5604" y="6288"/>
                  </a:cubicBezTo>
                  <a:cubicBezTo>
                    <a:pt x="5938" y="5087"/>
                    <a:pt x="6104" y="3820"/>
                    <a:pt x="6171" y="2552"/>
                  </a:cubicBezTo>
                  <a:cubicBezTo>
                    <a:pt x="6205" y="1818"/>
                    <a:pt x="6038" y="1118"/>
                    <a:pt x="5604" y="551"/>
                  </a:cubicBezTo>
                  <a:cubicBezTo>
                    <a:pt x="5367" y="186"/>
                    <a:pt x="5060" y="0"/>
                    <a:pt x="4732" y="0"/>
                  </a:cubicBezTo>
                  <a:close/>
                </a:path>
              </a:pathLst>
            </a:custGeom>
            <a:solidFill>
              <a:srgbClr val="FE6E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7"/>
            <p:cNvSpPr/>
            <p:nvPr/>
          </p:nvSpPr>
          <p:spPr>
            <a:xfrm>
              <a:off x="2833850" y="2539550"/>
              <a:ext cx="56750" cy="32750"/>
            </a:xfrm>
            <a:custGeom>
              <a:rect b="b" l="l" r="r" t="t"/>
              <a:pathLst>
                <a:path extrusionOk="0" h="1310" w="2270">
                  <a:moveTo>
                    <a:pt x="206" y="0"/>
                  </a:moveTo>
                  <a:cubicBezTo>
                    <a:pt x="192" y="0"/>
                    <a:pt x="180" y="3"/>
                    <a:pt x="168" y="9"/>
                  </a:cubicBezTo>
                  <a:cubicBezTo>
                    <a:pt x="101" y="42"/>
                    <a:pt x="1" y="176"/>
                    <a:pt x="1" y="276"/>
                  </a:cubicBezTo>
                  <a:cubicBezTo>
                    <a:pt x="134" y="843"/>
                    <a:pt x="601" y="1276"/>
                    <a:pt x="1302" y="1310"/>
                  </a:cubicBezTo>
                  <a:cubicBezTo>
                    <a:pt x="1469" y="1210"/>
                    <a:pt x="1769" y="1143"/>
                    <a:pt x="2002" y="976"/>
                  </a:cubicBezTo>
                  <a:cubicBezTo>
                    <a:pt x="2136" y="876"/>
                    <a:pt x="2269" y="776"/>
                    <a:pt x="2136" y="609"/>
                  </a:cubicBezTo>
                  <a:cubicBezTo>
                    <a:pt x="2066" y="539"/>
                    <a:pt x="2002" y="510"/>
                    <a:pt x="1943" y="510"/>
                  </a:cubicBezTo>
                  <a:cubicBezTo>
                    <a:pt x="1863" y="510"/>
                    <a:pt x="1794" y="565"/>
                    <a:pt x="1736" y="643"/>
                  </a:cubicBezTo>
                  <a:cubicBezTo>
                    <a:pt x="1584" y="769"/>
                    <a:pt x="1414" y="828"/>
                    <a:pt x="1248" y="828"/>
                  </a:cubicBezTo>
                  <a:cubicBezTo>
                    <a:pt x="975" y="828"/>
                    <a:pt x="713" y="667"/>
                    <a:pt x="568" y="376"/>
                  </a:cubicBezTo>
                  <a:lnTo>
                    <a:pt x="435" y="142"/>
                  </a:lnTo>
                  <a:cubicBezTo>
                    <a:pt x="352" y="60"/>
                    <a:pt x="270" y="0"/>
                    <a:pt x="20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a:off x="2899750" y="2485550"/>
              <a:ext cx="19200" cy="35600"/>
            </a:xfrm>
            <a:custGeom>
              <a:rect b="b" l="l" r="r" t="t"/>
              <a:pathLst>
                <a:path extrusionOk="0" h="1424" w="768">
                  <a:moveTo>
                    <a:pt x="601" y="1"/>
                  </a:moveTo>
                  <a:cubicBezTo>
                    <a:pt x="534" y="1"/>
                    <a:pt x="367" y="34"/>
                    <a:pt x="334" y="134"/>
                  </a:cubicBezTo>
                  <a:cubicBezTo>
                    <a:pt x="200" y="501"/>
                    <a:pt x="134" y="868"/>
                    <a:pt x="0" y="1302"/>
                  </a:cubicBezTo>
                  <a:cubicBezTo>
                    <a:pt x="27" y="1328"/>
                    <a:pt x="97" y="1420"/>
                    <a:pt x="158" y="1420"/>
                  </a:cubicBezTo>
                  <a:cubicBezTo>
                    <a:pt x="173" y="1420"/>
                    <a:pt x="187" y="1415"/>
                    <a:pt x="200" y="1402"/>
                  </a:cubicBezTo>
                  <a:cubicBezTo>
                    <a:pt x="224" y="1417"/>
                    <a:pt x="249" y="1424"/>
                    <a:pt x="274" y="1424"/>
                  </a:cubicBezTo>
                  <a:cubicBezTo>
                    <a:pt x="357" y="1424"/>
                    <a:pt x="442" y="1353"/>
                    <a:pt x="467" y="1302"/>
                  </a:cubicBezTo>
                  <a:cubicBezTo>
                    <a:pt x="601" y="968"/>
                    <a:pt x="667" y="568"/>
                    <a:pt x="767" y="234"/>
                  </a:cubicBezTo>
                  <a:cubicBezTo>
                    <a:pt x="767" y="167"/>
                    <a:pt x="667" y="34"/>
                    <a:pt x="601"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7"/>
            <p:cNvSpPr/>
            <p:nvPr/>
          </p:nvSpPr>
          <p:spPr>
            <a:xfrm>
              <a:off x="2836375" y="2469250"/>
              <a:ext cx="17525" cy="35125"/>
            </a:xfrm>
            <a:custGeom>
              <a:rect b="b" l="l" r="r" t="t"/>
              <a:pathLst>
                <a:path extrusionOk="0" h="1405" w="701">
                  <a:moveTo>
                    <a:pt x="484" y="1"/>
                  </a:moveTo>
                  <a:cubicBezTo>
                    <a:pt x="377" y="1"/>
                    <a:pt x="327" y="104"/>
                    <a:pt x="300" y="186"/>
                  </a:cubicBezTo>
                  <a:cubicBezTo>
                    <a:pt x="200" y="519"/>
                    <a:pt x="133" y="853"/>
                    <a:pt x="0" y="1253"/>
                  </a:cubicBezTo>
                  <a:cubicBezTo>
                    <a:pt x="33" y="1286"/>
                    <a:pt x="100" y="1353"/>
                    <a:pt x="234" y="1387"/>
                  </a:cubicBezTo>
                  <a:cubicBezTo>
                    <a:pt x="258" y="1399"/>
                    <a:pt x="281" y="1404"/>
                    <a:pt x="303" y="1404"/>
                  </a:cubicBezTo>
                  <a:cubicBezTo>
                    <a:pt x="401" y="1404"/>
                    <a:pt x="473" y="1295"/>
                    <a:pt x="500" y="1186"/>
                  </a:cubicBezTo>
                  <a:cubicBezTo>
                    <a:pt x="567" y="920"/>
                    <a:pt x="667" y="619"/>
                    <a:pt x="701" y="319"/>
                  </a:cubicBezTo>
                  <a:cubicBezTo>
                    <a:pt x="701" y="252"/>
                    <a:pt x="667" y="86"/>
                    <a:pt x="567" y="19"/>
                  </a:cubicBezTo>
                  <a:cubicBezTo>
                    <a:pt x="536" y="6"/>
                    <a:pt x="508" y="1"/>
                    <a:pt x="484"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7"/>
            <p:cNvSpPr/>
            <p:nvPr/>
          </p:nvSpPr>
          <p:spPr>
            <a:xfrm>
              <a:off x="3207450" y="2508900"/>
              <a:ext cx="36725" cy="25050"/>
            </a:xfrm>
            <a:custGeom>
              <a:rect b="b" l="l" r="r" t="t"/>
              <a:pathLst>
                <a:path extrusionOk="0" h="1002" w="1469">
                  <a:moveTo>
                    <a:pt x="1202" y="1"/>
                  </a:moveTo>
                  <a:cubicBezTo>
                    <a:pt x="1168" y="67"/>
                    <a:pt x="1035" y="101"/>
                    <a:pt x="1035" y="201"/>
                  </a:cubicBezTo>
                  <a:cubicBezTo>
                    <a:pt x="1002" y="401"/>
                    <a:pt x="902" y="534"/>
                    <a:pt x="701" y="534"/>
                  </a:cubicBezTo>
                  <a:cubicBezTo>
                    <a:pt x="590" y="534"/>
                    <a:pt x="479" y="520"/>
                    <a:pt x="368" y="520"/>
                  </a:cubicBezTo>
                  <a:cubicBezTo>
                    <a:pt x="312" y="520"/>
                    <a:pt x="257" y="523"/>
                    <a:pt x="201" y="534"/>
                  </a:cubicBezTo>
                  <a:cubicBezTo>
                    <a:pt x="134" y="534"/>
                    <a:pt x="34" y="601"/>
                    <a:pt x="1" y="701"/>
                  </a:cubicBezTo>
                  <a:cubicBezTo>
                    <a:pt x="1" y="735"/>
                    <a:pt x="68" y="868"/>
                    <a:pt x="168" y="901"/>
                  </a:cubicBezTo>
                  <a:cubicBezTo>
                    <a:pt x="301" y="935"/>
                    <a:pt x="401" y="935"/>
                    <a:pt x="535" y="1001"/>
                  </a:cubicBezTo>
                  <a:lnTo>
                    <a:pt x="668" y="1001"/>
                  </a:lnTo>
                  <a:cubicBezTo>
                    <a:pt x="1135" y="935"/>
                    <a:pt x="1469" y="601"/>
                    <a:pt x="1402" y="234"/>
                  </a:cubicBezTo>
                  <a:cubicBezTo>
                    <a:pt x="1402" y="101"/>
                    <a:pt x="1302" y="67"/>
                    <a:pt x="1202"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7"/>
            <p:cNvSpPr/>
            <p:nvPr/>
          </p:nvSpPr>
          <p:spPr>
            <a:xfrm>
              <a:off x="3219125" y="2465550"/>
              <a:ext cx="19225" cy="24825"/>
            </a:xfrm>
            <a:custGeom>
              <a:rect b="b" l="l" r="r" t="t"/>
              <a:pathLst>
                <a:path extrusionOk="0" h="993" w="769">
                  <a:moveTo>
                    <a:pt x="201" y="0"/>
                  </a:moveTo>
                  <a:cubicBezTo>
                    <a:pt x="101" y="67"/>
                    <a:pt x="68" y="134"/>
                    <a:pt x="1" y="234"/>
                  </a:cubicBezTo>
                  <a:cubicBezTo>
                    <a:pt x="168" y="500"/>
                    <a:pt x="268" y="767"/>
                    <a:pt x="435" y="967"/>
                  </a:cubicBezTo>
                  <a:cubicBezTo>
                    <a:pt x="468" y="984"/>
                    <a:pt x="510" y="992"/>
                    <a:pt x="551" y="992"/>
                  </a:cubicBezTo>
                  <a:cubicBezTo>
                    <a:pt x="593" y="992"/>
                    <a:pt x="635" y="984"/>
                    <a:pt x="668" y="967"/>
                  </a:cubicBezTo>
                  <a:cubicBezTo>
                    <a:pt x="701" y="901"/>
                    <a:pt x="768" y="767"/>
                    <a:pt x="735" y="701"/>
                  </a:cubicBezTo>
                  <a:cubicBezTo>
                    <a:pt x="668" y="500"/>
                    <a:pt x="535" y="300"/>
                    <a:pt x="401" y="100"/>
                  </a:cubicBezTo>
                  <a:cubicBezTo>
                    <a:pt x="368" y="67"/>
                    <a:pt x="234" y="0"/>
                    <a:pt x="201"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7"/>
            <p:cNvSpPr/>
            <p:nvPr/>
          </p:nvSpPr>
          <p:spPr>
            <a:xfrm>
              <a:off x="3179100" y="2483175"/>
              <a:ext cx="19225" cy="22425"/>
            </a:xfrm>
            <a:custGeom>
              <a:rect b="b" l="l" r="r" t="t"/>
              <a:pathLst>
                <a:path extrusionOk="0" h="897" w="769">
                  <a:moveTo>
                    <a:pt x="196" y="0"/>
                  </a:moveTo>
                  <a:cubicBezTo>
                    <a:pt x="168" y="0"/>
                    <a:pt x="145" y="8"/>
                    <a:pt x="134" y="29"/>
                  </a:cubicBezTo>
                  <a:cubicBezTo>
                    <a:pt x="34" y="96"/>
                    <a:pt x="1" y="229"/>
                    <a:pt x="34" y="296"/>
                  </a:cubicBezTo>
                  <a:cubicBezTo>
                    <a:pt x="134" y="529"/>
                    <a:pt x="201" y="629"/>
                    <a:pt x="334" y="796"/>
                  </a:cubicBezTo>
                  <a:cubicBezTo>
                    <a:pt x="368" y="863"/>
                    <a:pt x="501" y="896"/>
                    <a:pt x="535" y="896"/>
                  </a:cubicBezTo>
                  <a:cubicBezTo>
                    <a:pt x="635" y="863"/>
                    <a:pt x="668" y="763"/>
                    <a:pt x="768" y="696"/>
                  </a:cubicBezTo>
                  <a:cubicBezTo>
                    <a:pt x="601" y="463"/>
                    <a:pt x="501" y="262"/>
                    <a:pt x="368" y="62"/>
                  </a:cubicBezTo>
                  <a:cubicBezTo>
                    <a:pt x="345" y="39"/>
                    <a:pt x="258" y="0"/>
                    <a:pt x="19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66" name="Shape 266"/>
        <p:cNvGrpSpPr/>
        <p:nvPr/>
      </p:nvGrpSpPr>
      <p:grpSpPr>
        <a:xfrm>
          <a:off x="0" y="0"/>
          <a:ext cx="0" cy="0"/>
          <a:chOff x="0" y="0"/>
          <a:chExt cx="0" cy="0"/>
        </a:xfrm>
      </p:grpSpPr>
      <p:sp>
        <p:nvSpPr>
          <p:cNvPr id="267" name="Google Shape;267;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8" name="Google Shape;268;p28"/>
          <p:cNvSpPr txBox="1"/>
          <p:nvPr>
            <p:ph idx="1" type="subTitle"/>
          </p:nvPr>
        </p:nvSpPr>
        <p:spPr>
          <a:xfrm>
            <a:off x="769050" y="2726250"/>
            <a:ext cx="23055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9" name="Google Shape;269;p28"/>
          <p:cNvSpPr txBox="1"/>
          <p:nvPr>
            <p:ph idx="2" type="subTitle"/>
          </p:nvPr>
        </p:nvSpPr>
        <p:spPr>
          <a:xfrm>
            <a:off x="3468279" y="2726250"/>
            <a:ext cx="23055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0" name="Google Shape;270;p28"/>
          <p:cNvSpPr txBox="1"/>
          <p:nvPr>
            <p:ph idx="3" type="subTitle"/>
          </p:nvPr>
        </p:nvSpPr>
        <p:spPr>
          <a:xfrm>
            <a:off x="6167514" y="2726250"/>
            <a:ext cx="23055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1" name="Google Shape;271;p28"/>
          <p:cNvSpPr txBox="1"/>
          <p:nvPr>
            <p:ph idx="4" type="subTitle"/>
          </p:nvPr>
        </p:nvSpPr>
        <p:spPr>
          <a:xfrm>
            <a:off x="762300" y="2411700"/>
            <a:ext cx="2305500" cy="38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72" name="Google Shape;272;p28"/>
          <p:cNvSpPr txBox="1"/>
          <p:nvPr>
            <p:ph idx="5" type="subTitle"/>
          </p:nvPr>
        </p:nvSpPr>
        <p:spPr>
          <a:xfrm>
            <a:off x="3468275" y="2411700"/>
            <a:ext cx="2305500" cy="38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73" name="Google Shape;273;p28"/>
          <p:cNvSpPr txBox="1"/>
          <p:nvPr>
            <p:ph idx="6" type="subTitle"/>
          </p:nvPr>
        </p:nvSpPr>
        <p:spPr>
          <a:xfrm>
            <a:off x="6167525" y="2411700"/>
            <a:ext cx="2305500" cy="38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74" name="Google Shape;274;p28"/>
          <p:cNvSpPr/>
          <p:nvPr/>
        </p:nvSpPr>
        <p:spPr>
          <a:xfrm>
            <a:off x="94038" y="-279275"/>
            <a:ext cx="772762" cy="724291"/>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75" name="Shape 275"/>
        <p:cNvGrpSpPr/>
        <p:nvPr/>
      </p:nvGrpSpPr>
      <p:grpSpPr>
        <a:xfrm>
          <a:off x="0" y="0"/>
          <a:ext cx="0" cy="0"/>
          <a:chOff x="0" y="0"/>
          <a:chExt cx="0" cy="0"/>
        </a:xfrm>
      </p:grpSpPr>
      <p:sp>
        <p:nvSpPr>
          <p:cNvPr id="276" name="Google Shape;276;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7" name="Google Shape;277;p29"/>
          <p:cNvSpPr txBox="1"/>
          <p:nvPr>
            <p:ph idx="1" type="subTitle"/>
          </p:nvPr>
        </p:nvSpPr>
        <p:spPr>
          <a:xfrm>
            <a:off x="2424850" y="2204775"/>
            <a:ext cx="19782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8" name="Google Shape;278;p29"/>
          <p:cNvSpPr txBox="1"/>
          <p:nvPr>
            <p:ph idx="2" type="subTitle"/>
          </p:nvPr>
        </p:nvSpPr>
        <p:spPr>
          <a:xfrm>
            <a:off x="4740954" y="2204775"/>
            <a:ext cx="19782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9" name="Google Shape;279;p29"/>
          <p:cNvSpPr txBox="1"/>
          <p:nvPr>
            <p:ph idx="3" type="subTitle"/>
          </p:nvPr>
        </p:nvSpPr>
        <p:spPr>
          <a:xfrm>
            <a:off x="2424850" y="3638175"/>
            <a:ext cx="19782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0" name="Google Shape;280;p29"/>
          <p:cNvSpPr txBox="1"/>
          <p:nvPr>
            <p:ph idx="4" type="subTitle"/>
          </p:nvPr>
        </p:nvSpPr>
        <p:spPr>
          <a:xfrm>
            <a:off x="4740954" y="3638175"/>
            <a:ext cx="19782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1" name="Google Shape;281;p29"/>
          <p:cNvSpPr txBox="1"/>
          <p:nvPr>
            <p:ph idx="5" type="subTitle"/>
          </p:nvPr>
        </p:nvSpPr>
        <p:spPr>
          <a:xfrm>
            <a:off x="2424850" y="192117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82" name="Google Shape;282;p29"/>
          <p:cNvSpPr txBox="1"/>
          <p:nvPr>
            <p:ph idx="6" type="subTitle"/>
          </p:nvPr>
        </p:nvSpPr>
        <p:spPr>
          <a:xfrm>
            <a:off x="2424850" y="33546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83" name="Google Shape;283;p29"/>
          <p:cNvSpPr txBox="1"/>
          <p:nvPr>
            <p:ph idx="7" type="subTitle"/>
          </p:nvPr>
        </p:nvSpPr>
        <p:spPr>
          <a:xfrm>
            <a:off x="4740950" y="192117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84" name="Google Shape;284;p29"/>
          <p:cNvSpPr txBox="1"/>
          <p:nvPr>
            <p:ph idx="8" type="subTitle"/>
          </p:nvPr>
        </p:nvSpPr>
        <p:spPr>
          <a:xfrm>
            <a:off x="4740950" y="33546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85" name="Google Shape;285;p29"/>
          <p:cNvSpPr/>
          <p:nvPr/>
        </p:nvSpPr>
        <p:spPr>
          <a:xfrm>
            <a:off x="8010928" y="4603988"/>
            <a:ext cx="714907" cy="670064"/>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86" name="Shape 286"/>
        <p:cNvGrpSpPr/>
        <p:nvPr/>
      </p:nvGrpSpPr>
      <p:grpSpPr>
        <a:xfrm>
          <a:off x="0" y="0"/>
          <a:ext cx="0" cy="0"/>
          <a:chOff x="0" y="0"/>
          <a:chExt cx="0" cy="0"/>
        </a:xfrm>
      </p:grpSpPr>
      <p:sp>
        <p:nvSpPr>
          <p:cNvPr id="287" name="Google Shape;287;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8" name="Google Shape;288;p30"/>
          <p:cNvSpPr txBox="1"/>
          <p:nvPr>
            <p:ph idx="1" type="subTitle"/>
          </p:nvPr>
        </p:nvSpPr>
        <p:spPr>
          <a:xfrm>
            <a:off x="832088" y="2488365"/>
            <a:ext cx="2145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9" name="Google Shape;289;p30"/>
          <p:cNvSpPr txBox="1"/>
          <p:nvPr>
            <p:ph idx="2" type="subTitle"/>
          </p:nvPr>
        </p:nvSpPr>
        <p:spPr>
          <a:xfrm>
            <a:off x="3499496" y="2488365"/>
            <a:ext cx="2145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0" name="Google Shape;290;p30"/>
          <p:cNvSpPr txBox="1"/>
          <p:nvPr>
            <p:ph idx="3" type="subTitle"/>
          </p:nvPr>
        </p:nvSpPr>
        <p:spPr>
          <a:xfrm>
            <a:off x="832088" y="3946104"/>
            <a:ext cx="2145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1" name="Google Shape;291;p30"/>
          <p:cNvSpPr txBox="1"/>
          <p:nvPr>
            <p:ph idx="4" type="subTitle"/>
          </p:nvPr>
        </p:nvSpPr>
        <p:spPr>
          <a:xfrm>
            <a:off x="3499496" y="3946104"/>
            <a:ext cx="2145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2" name="Google Shape;292;p30"/>
          <p:cNvSpPr txBox="1"/>
          <p:nvPr>
            <p:ph idx="5" type="subTitle"/>
          </p:nvPr>
        </p:nvSpPr>
        <p:spPr>
          <a:xfrm>
            <a:off x="6166904" y="2488365"/>
            <a:ext cx="2145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3" name="Google Shape;293;p30"/>
          <p:cNvSpPr txBox="1"/>
          <p:nvPr>
            <p:ph idx="6" type="subTitle"/>
          </p:nvPr>
        </p:nvSpPr>
        <p:spPr>
          <a:xfrm>
            <a:off x="6166904" y="3946104"/>
            <a:ext cx="2145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4" name="Google Shape;294;p30"/>
          <p:cNvSpPr txBox="1"/>
          <p:nvPr>
            <p:ph idx="7" type="subTitle"/>
          </p:nvPr>
        </p:nvSpPr>
        <p:spPr>
          <a:xfrm>
            <a:off x="836300" y="2270900"/>
            <a:ext cx="21366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95" name="Google Shape;295;p30"/>
          <p:cNvSpPr txBox="1"/>
          <p:nvPr>
            <p:ph idx="8" type="subTitle"/>
          </p:nvPr>
        </p:nvSpPr>
        <p:spPr>
          <a:xfrm>
            <a:off x="3503708" y="2270900"/>
            <a:ext cx="21366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96" name="Google Shape;296;p30"/>
          <p:cNvSpPr txBox="1"/>
          <p:nvPr>
            <p:ph idx="9" type="subTitle"/>
          </p:nvPr>
        </p:nvSpPr>
        <p:spPr>
          <a:xfrm>
            <a:off x="6171116" y="2270900"/>
            <a:ext cx="21366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97" name="Google Shape;297;p30"/>
          <p:cNvSpPr txBox="1"/>
          <p:nvPr>
            <p:ph idx="13" type="subTitle"/>
          </p:nvPr>
        </p:nvSpPr>
        <p:spPr>
          <a:xfrm>
            <a:off x="836300" y="3651302"/>
            <a:ext cx="21366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98" name="Google Shape;298;p30"/>
          <p:cNvSpPr txBox="1"/>
          <p:nvPr>
            <p:ph idx="14" type="subTitle"/>
          </p:nvPr>
        </p:nvSpPr>
        <p:spPr>
          <a:xfrm>
            <a:off x="3503708" y="3651302"/>
            <a:ext cx="21366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299" name="Google Shape;299;p30"/>
          <p:cNvSpPr txBox="1"/>
          <p:nvPr>
            <p:ph idx="15" type="subTitle"/>
          </p:nvPr>
        </p:nvSpPr>
        <p:spPr>
          <a:xfrm>
            <a:off x="6171116" y="3651302"/>
            <a:ext cx="21366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300" name="Google Shape;300;p30"/>
          <p:cNvSpPr/>
          <p:nvPr/>
        </p:nvSpPr>
        <p:spPr>
          <a:xfrm>
            <a:off x="2337813" y="4830775"/>
            <a:ext cx="373137" cy="430283"/>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0"/>
          <p:cNvSpPr/>
          <p:nvPr/>
        </p:nvSpPr>
        <p:spPr>
          <a:xfrm>
            <a:off x="7932991" y="-53675"/>
            <a:ext cx="277098" cy="321500"/>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 name="Google Shape;23;p4"/>
          <p:cNvSpPr txBox="1"/>
          <p:nvPr>
            <p:ph idx="1" type="body"/>
          </p:nvPr>
        </p:nvSpPr>
        <p:spPr>
          <a:xfrm>
            <a:off x="720000" y="981925"/>
            <a:ext cx="7704000" cy="3585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sz="13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24" name="Google Shape;24;p4"/>
          <p:cNvGrpSpPr/>
          <p:nvPr/>
        </p:nvGrpSpPr>
        <p:grpSpPr>
          <a:xfrm>
            <a:off x="-387184" y="12"/>
            <a:ext cx="1335271" cy="622817"/>
            <a:chOff x="3474325" y="1617750"/>
            <a:chExt cx="380300" cy="177375"/>
          </a:xfrm>
        </p:grpSpPr>
        <p:sp>
          <p:nvSpPr>
            <p:cNvPr id="25" name="Google Shape;25;p4"/>
            <p:cNvSpPr/>
            <p:nvPr/>
          </p:nvSpPr>
          <p:spPr>
            <a:xfrm>
              <a:off x="3586075" y="1678700"/>
              <a:ext cx="268550" cy="116425"/>
            </a:xfrm>
            <a:custGeom>
              <a:rect b="b" l="l" r="r" t="t"/>
              <a:pathLst>
                <a:path extrusionOk="0" h="4657" w="10742">
                  <a:moveTo>
                    <a:pt x="9086" y="0"/>
                  </a:moveTo>
                  <a:cubicBezTo>
                    <a:pt x="8963" y="0"/>
                    <a:pt x="8836" y="17"/>
                    <a:pt x="8706" y="52"/>
                  </a:cubicBezTo>
                  <a:cubicBezTo>
                    <a:pt x="7939" y="252"/>
                    <a:pt x="7372" y="619"/>
                    <a:pt x="7038" y="1353"/>
                  </a:cubicBezTo>
                  <a:cubicBezTo>
                    <a:pt x="6527" y="980"/>
                    <a:pt x="6023" y="818"/>
                    <a:pt x="5560" y="818"/>
                  </a:cubicBezTo>
                  <a:cubicBezTo>
                    <a:pt x="4573" y="818"/>
                    <a:pt x="3775" y="1554"/>
                    <a:pt x="3503" y="2553"/>
                  </a:cubicBezTo>
                  <a:cubicBezTo>
                    <a:pt x="3436" y="2487"/>
                    <a:pt x="3369" y="2453"/>
                    <a:pt x="3336" y="2287"/>
                  </a:cubicBezTo>
                  <a:cubicBezTo>
                    <a:pt x="2920" y="1942"/>
                    <a:pt x="2444" y="1779"/>
                    <a:pt x="1985" y="1779"/>
                  </a:cubicBezTo>
                  <a:cubicBezTo>
                    <a:pt x="1156" y="1779"/>
                    <a:pt x="379" y="2309"/>
                    <a:pt x="100" y="3254"/>
                  </a:cubicBezTo>
                  <a:cubicBezTo>
                    <a:pt x="0" y="3621"/>
                    <a:pt x="0" y="4054"/>
                    <a:pt x="100" y="4421"/>
                  </a:cubicBezTo>
                  <a:cubicBezTo>
                    <a:pt x="151" y="4548"/>
                    <a:pt x="202" y="4656"/>
                    <a:pt x="297" y="4656"/>
                  </a:cubicBezTo>
                  <a:cubicBezTo>
                    <a:pt x="326" y="4656"/>
                    <a:pt x="361" y="4645"/>
                    <a:pt x="400" y="4622"/>
                  </a:cubicBezTo>
                  <a:cubicBezTo>
                    <a:pt x="500" y="4588"/>
                    <a:pt x="500" y="4455"/>
                    <a:pt x="534" y="4355"/>
                  </a:cubicBezTo>
                  <a:cubicBezTo>
                    <a:pt x="534" y="4355"/>
                    <a:pt x="500" y="4288"/>
                    <a:pt x="500" y="4255"/>
                  </a:cubicBezTo>
                  <a:cubicBezTo>
                    <a:pt x="367" y="3587"/>
                    <a:pt x="534" y="3020"/>
                    <a:pt x="1068" y="2587"/>
                  </a:cubicBezTo>
                  <a:cubicBezTo>
                    <a:pt x="1343" y="2366"/>
                    <a:pt x="1629" y="2267"/>
                    <a:pt x="1930" y="2267"/>
                  </a:cubicBezTo>
                  <a:cubicBezTo>
                    <a:pt x="2176" y="2267"/>
                    <a:pt x="2432" y="2333"/>
                    <a:pt x="2702" y="2453"/>
                  </a:cubicBezTo>
                  <a:cubicBezTo>
                    <a:pt x="3036" y="2620"/>
                    <a:pt x="3269" y="2920"/>
                    <a:pt x="3436" y="3254"/>
                  </a:cubicBezTo>
                  <a:cubicBezTo>
                    <a:pt x="3503" y="3387"/>
                    <a:pt x="3603" y="3421"/>
                    <a:pt x="3703" y="3454"/>
                  </a:cubicBezTo>
                  <a:cubicBezTo>
                    <a:pt x="3769" y="3387"/>
                    <a:pt x="3836" y="3254"/>
                    <a:pt x="3870" y="3187"/>
                  </a:cubicBezTo>
                  <a:lnTo>
                    <a:pt x="3870" y="2920"/>
                  </a:lnTo>
                  <a:cubicBezTo>
                    <a:pt x="3903" y="2220"/>
                    <a:pt x="4236" y="1619"/>
                    <a:pt x="4904" y="1353"/>
                  </a:cubicBezTo>
                  <a:cubicBezTo>
                    <a:pt x="5111" y="1249"/>
                    <a:pt x="5329" y="1201"/>
                    <a:pt x="5545" y="1201"/>
                  </a:cubicBezTo>
                  <a:cubicBezTo>
                    <a:pt x="6165" y="1201"/>
                    <a:pt x="6766" y="1593"/>
                    <a:pt x="7038" y="2186"/>
                  </a:cubicBezTo>
                  <a:cubicBezTo>
                    <a:pt x="7065" y="2318"/>
                    <a:pt x="7132" y="2408"/>
                    <a:pt x="7257" y="2408"/>
                  </a:cubicBezTo>
                  <a:cubicBezTo>
                    <a:pt x="7291" y="2408"/>
                    <a:pt x="7329" y="2401"/>
                    <a:pt x="7372" y="2387"/>
                  </a:cubicBezTo>
                  <a:cubicBezTo>
                    <a:pt x="7539" y="2287"/>
                    <a:pt x="7505" y="2120"/>
                    <a:pt x="7439" y="2020"/>
                  </a:cubicBezTo>
                  <a:cubicBezTo>
                    <a:pt x="7272" y="1619"/>
                    <a:pt x="7372" y="1286"/>
                    <a:pt x="7672" y="1052"/>
                  </a:cubicBezTo>
                  <a:cubicBezTo>
                    <a:pt x="7906" y="819"/>
                    <a:pt x="8239" y="619"/>
                    <a:pt x="8540" y="485"/>
                  </a:cubicBezTo>
                  <a:cubicBezTo>
                    <a:pt x="8705" y="423"/>
                    <a:pt x="8860" y="393"/>
                    <a:pt x="9006" y="393"/>
                  </a:cubicBezTo>
                  <a:cubicBezTo>
                    <a:pt x="9332" y="393"/>
                    <a:pt x="9610" y="542"/>
                    <a:pt x="9840" y="819"/>
                  </a:cubicBezTo>
                  <a:cubicBezTo>
                    <a:pt x="10041" y="1086"/>
                    <a:pt x="10174" y="1353"/>
                    <a:pt x="10341" y="1586"/>
                  </a:cubicBezTo>
                  <a:cubicBezTo>
                    <a:pt x="10374" y="1686"/>
                    <a:pt x="10541" y="1686"/>
                    <a:pt x="10608" y="1719"/>
                  </a:cubicBezTo>
                  <a:cubicBezTo>
                    <a:pt x="10641" y="1619"/>
                    <a:pt x="10741" y="1453"/>
                    <a:pt x="10708" y="1419"/>
                  </a:cubicBezTo>
                  <a:cubicBezTo>
                    <a:pt x="10474" y="1052"/>
                    <a:pt x="10274" y="685"/>
                    <a:pt x="10007" y="385"/>
                  </a:cubicBezTo>
                  <a:cubicBezTo>
                    <a:pt x="9760" y="138"/>
                    <a:pt x="9439" y="0"/>
                    <a:pt x="90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3474325" y="1617750"/>
              <a:ext cx="266050" cy="117500"/>
            </a:xfrm>
            <a:custGeom>
              <a:rect b="b" l="l" r="r" t="t"/>
              <a:pathLst>
                <a:path extrusionOk="0" h="4700" w="10642">
                  <a:moveTo>
                    <a:pt x="8943" y="0"/>
                  </a:moveTo>
                  <a:cubicBezTo>
                    <a:pt x="8691" y="0"/>
                    <a:pt x="8423" y="63"/>
                    <a:pt x="8139" y="188"/>
                  </a:cubicBezTo>
                  <a:cubicBezTo>
                    <a:pt x="7639" y="455"/>
                    <a:pt x="7172" y="755"/>
                    <a:pt x="6972" y="1322"/>
                  </a:cubicBezTo>
                  <a:cubicBezTo>
                    <a:pt x="6488" y="956"/>
                    <a:pt x="5993" y="795"/>
                    <a:pt x="5532" y="795"/>
                  </a:cubicBezTo>
                  <a:cubicBezTo>
                    <a:pt x="4563" y="795"/>
                    <a:pt x="3741" y="1506"/>
                    <a:pt x="3469" y="2523"/>
                  </a:cubicBezTo>
                  <a:cubicBezTo>
                    <a:pt x="3336" y="2423"/>
                    <a:pt x="3303" y="2390"/>
                    <a:pt x="3303" y="2289"/>
                  </a:cubicBezTo>
                  <a:cubicBezTo>
                    <a:pt x="2905" y="1971"/>
                    <a:pt x="2444" y="1817"/>
                    <a:pt x="1998" y="1817"/>
                  </a:cubicBezTo>
                  <a:cubicBezTo>
                    <a:pt x="1320" y="1817"/>
                    <a:pt x="676" y="2173"/>
                    <a:pt x="334" y="2857"/>
                  </a:cubicBezTo>
                  <a:cubicBezTo>
                    <a:pt x="34" y="3390"/>
                    <a:pt x="0" y="3957"/>
                    <a:pt x="167" y="4491"/>
                  </a:cubicBezTo>
                  <a:cubicBezTo>
                    <a:pt x="195" y="4630"/>
                    <a:pt x="269" y="4700"/>
                    <a:pt x="389" y="4700"/>
                  </a:cubicBezTo>
                  <a:cubicBezTo>
                    <a:pt x="414" y="4700"/>
                    <a:pt x="439" y="4697"/>
                    <a:pt x="467" y="4691"/>
                  </a:cubicBezTo>
                  <a:cubicBezTo>
                    <a:pt x="634" y="4624"/>
                    <a:pt x="634" y="4491"/>
                    <a:pt x="567" y="4358"/>
                  </a:cubicBezTo>
                  <a:cubicBezTo>
                    <a:pt x="567" y="4324"/>
                    <a:pt x="534" y="4291"/>
                    <a:pt x="534" y="4224"/>
                  </a:cubicBezTo>
                  <a:cubicBezTo>
                    <a:pt x="367" y="3624"/>
                    <a:pt x="567" y="3057"/>
                    <a:pt x="1001" y="2656"/>
                  </a:cubicBezTo>
                  <a:cubicBezTo>
                    <a:pt x="1248" y="2364"/>
                    <a:pt x="1556" y="2239"/>
                    <a:pt x="1893" y="2239"/>
                  </a:cubicBezTo>
                  <a:cubicBezTo>
                    <a:pt x="2057" y="2239"/>
                    <a:pt x="2228" y="2268"/>
                    <a:pt x="2402" y="2323"/>
                  </a:cubicBezTo>
                  <a:cubicBezTo>
                    <a:pt x="2869" y="2490"/>
                    <a:pt x="3236" y="2790"/>
                    <a:pt x="3469" y="3223"/>
                  </a:cubicBezTo>
                  <a:cubicBezTo>
                    <a:pt x="3503" y="3357"/>
                    <a:pt x="3636" y="3390"/>
                    <a:pt x="3703" y="3457"/>
                  </a:cubicBezTo>
                  <a:cubicBezTo>
                    <a:pt x="3736" y="3324"/>
                    <a:pt x="3836" y="3223"/>
                    <a:pt x="3870" y="3157"/>
                  </a:cubicBezTo>
                  <a:lnTo>
                    <a:pt x="3870" y="2857"/>
                  </a:lnTo>
                  <a:cubicBezTo>
                    <a:pt x="3903" y="2056"/>
                    <a:pt x="4537" y="1355"/>
                    <a:pt x="5237" y="1222"/>
                  </a:cubicBezTo>
                  <a:cubicBezTo>
                    <a:pt x="5321" y="1211"/>
                    <a:pt x="5403" y="1206"/>
                    <a:pt x="5484" y="1206"/>
                  </a:cubicBezTo>
                  <a:cubicBezTo>
                    <a:pt x="6146" y="1206"/>
                    <a:pt x="6712" y="1565"/>
                    <a:pt x="7039" y="2189"/>
                  </a:cubicBezTo>
                  <a:cubicBezTo>
                    <a:pt x="7114" y="2290"/>
                    <a:pt x="7171" y="2391"/>
                    <a:pt x="7266" y="2391"/>
                  </a:cubicBezTo>
                  <a:cubicBezTo>
                    <a:pt x="7297" y="2391"/>
                    <a:pt x="7331" y="2381"/>
                    <a:pt x="7372" y="2356"/>
                  </a:cubicBezTo>
                  <a:cubicBezTo>
                    <a:pt x="7539" y="2289"/>
                    <a:pt x="7539" y="2123"/>
                    <a:pt x="7472" y="1989"/>
                  </a:cubicBezTo>
                  <a:cubicBezTo>
                    <a:pt x="7305" y="1656"/>
                    <a:pt x="7372" y="1322"/>
                    <a:pt x="7639" y="1055"/>
                  </a:cubicBezTo>
                  <a:cubicBezTo>
                    <a:pt x="7906" y="722"/>
                    <a:pt x="8306" y="555"/>
                    <a:pt x="8706" y="455"/>
                  </a:cubicBezTo>
                  <a:cubicBezTo>
                    <a:pt x="8800" y="429"/>
                    <a:pt x="8892" y="417"/>
                    <a:pt x="8981" y="417"/>
                  </a:cubicBezTo>
                  <a:cubicBezTo>
                    <a:pt x="9239" y="417"/>
                    <a:pt x="9475" y="523"/>
                    <a:pt x="9674" y="722"/>
                  </a:cubicBezTo>
                  <a:cubicBezTo>
                    <a:pt x="9874" y="989"/>
                    <a:pt x="10041" y="1322"/>
                    <a:pt x="10241" y="1556"/>
                  </a:cubicBezTo>
                  <a:cubicBezTo>
                    <a:pt x="10308" y="1656"/>
                    <a:pt x="10408" y="1689"/>
                    <a:pt x="10541" y="1722"/>
                  </a:cubicBezTo>
                  <a:cubicBezTo>
                    <a:pt x="10541" y="1622"/>
                    <a:pt x="10641" y="1489"/>
                    <a:pt x="10574" y="1389"/>
                  </a:cubicBezTo>
                  <a:cubicBezTo>
                    <a:pt x="10508" y="1155"/>
                    <a:pt x="10374" y="955"/>
                    <a:pt x="10208" y="722"/>
                  </a:cubicBezTo>
                  <a:cubicBezTo>
                    <a:pt x="9855" y="237"/>
                    <a:pt x="9431" y="0"/>
                    <a:pt x="8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4"/>
          <p:cNvSpPr/>
          <p:nvPr/>
        </p:nvSpPr>
        <p:spPr>
          <a:xfrm>
            <a:off x="8634258" y="209013"/>
            <a:ext cx="861080" cy="808712"/>
          </a:xfrm>
          <a:custGeom>
            <a:rect b="b" l="l" r="r" t="t"/>
            <a:pathLst>
              <a:path extrusionOk="0" h="10146" w="10803">
                <a:moveTo>
                  <a:pt x="6038" y="2483"/>
                </a:moveTo>
                <a:lnTo>
                  <a:pt x="6038" y="2483"/>
                </a:lnTo>
                <a:cubicBezTo>
                  <a:pt x="6205" y="2883"/>
                  <a:pt x="6172" y="3350"/>
                  <a:pt x="5871" y="3617"/>
                </a:cubicBezTo>
                <a:cubicBezTo>
                  <a:pt x="5705" y="3184"/>
                  <a:pt x="5838" y="2850"/>
                  <a:pt x="6038" y="2483"/>
                </a:cubicBezTo>
                <a:close/>
                <a:moveTo>
                  <a:pt x="3203" y="4084"/>
                </a:moveTo>
                <a:cubicBezTo>
                  <a:pt x="3536" y="4151"/>
                  <a:pt x="3837" y="4318"/>
                  <a:pt x="3970" y="4685"/>
                </a:cubicBezTo>
                <a:cubicBezTo>
                  <a:pt x="3703" y="4518"/>
                  <a:pt x="3470" y="4351"/>
                  <a:pt x="3169" y="4184"/>
                </a:cubicBezTo>
                <a:cubicBezTo>
                  <a:pt x="3169" y="4151"/>
                  <a:pt x="3203" y="4151"/>
                  <a:pt x="3203" y="4084"/>
                </a:cubicBezTo>
                <a:close/>
                <a:moveTo>
                  <a:pt x="3992" y="4670"/>
                </a:moveTo>
                <a:cubicBezTo>
                  <a:pt x="4000" y="4670"/>
                  <a:pt x="3992" y="4685"/>
                  <a:pt x="3970" y="4685"/>
                </a:cubicBezTo>
                <a:cubicBezTo>
                  <a:pt x="3981" y="4674"/>
                  <a:pt x="3989" y="4670"/>
                  <a:pt x="3992" y="4670"/>
                </a:cubicBezTo>
                <a:close/>
                <a:moveTo>
                  <a:pt x="8073" y="5352"/>
                </a:moveTo>
                <a:lnTo>
                  <a:pt x="8073" y="5352"/>
                </a:lnTo>
                <a:cubicBezTo>
                  <a:pt x="8340" y="5385"/>
                  <a:pt x="8540" y="5485"/>
                  <a:pt x="8807" y="5519"/>
                </a:cubicBezTo>
                <a:lnTo>
                  <a:pt x="8807" y="5619"/>
                </a:lnTo>
                <a:cubicBezTo>
                  <a:pt x="8747" y="5625"/>
                  <a:pt x="8691" y="5629"/>
                  <a:pt x="8638" y="5629"/>
                </a:cubicBezTo>
                <a:cubicBezTo>
                  <a:pt x="8425" y="5629"/>
                  <a:pt x="8260" y="5565"/>
                  <a:pt x="8073" y="5352"/>
                </a:cubicBezTo>
                <a:close/>
                <a:moveTo>
                  <a:pt x="4268" y="6418"/>
                </a:moveTo>
                <a:cubicBezTo>
                  <a:pt x="4460" y="6418"/>
                  <a:pt x="4594" y="6526"/>
                  <a:pt x="4671" y="6653"/>
                </a:cubicBezTo>
                <a:cubicBezTo>
                  <a:pt x="4737" y="6853"/>
                  <a:pt x="4604" y="7153"/>
                  <a:pt x="4370" y="7220"/>
                </a:cubicBezTo>
                <a:cubicBezTo>
                  <a:pt x="3970" y="7353"/>
                  <a:pt x="3536" y="7387"/>
                  <a:pt x="3136" y="7487"/>
                </a:cubicBezTo>
                <a:cubicBezTo>
                  <a:pt x="3136" y="7420"/>
                  <a:pt x="3069" y="7387"/>
                  <a:pt x="3069" y="7353"/>
                </a:cubicBezTo>
                <a:cubicBezTo>
                  <a:pt x="3303" y="6886"/>
                  <a:pt x="3570" y="6553"/>
                  <a:pt x="4070" y="6453"/>
                </a:cubicBezTo>
                <a:cubicBezTo>
                  <a:pt x="4142" y="6429"/>
                  <a:pt x="4208" y="6418"/>
                  <a:pt x="4268" y="6418"/>
                </a:cubicBezTo>
                <a:close/>
                <a:moveTo>
                  <a:pt x="6839" y="6986"/>
                </a:moveTo>
                <a:cubicBezTo>
                  <a:pt x="6905" y="7053"/>
                  <a:pt x="7072" y="7153"/>
                  <a:pt x="7072" y="7220"/>
                </a:cubicBezTo>
                <a:cubicBezTo>
                  <a:pt x="7072" y="7420"/>
                  <a:pt x="7006" y="7587"/>
                  <a:pt x="6905" y="7820"/>
                </a:cubicBezTo>
                <a:cubicBezTo>
                  <a:pt x="6872" y="7787"/>
                  <a:pt x="6872" y="7787"/>
                  <a:pt x="6839" y="7787"/>
                </a:cubicBezTo>
                <a:cubicBezTo>
                  <a:pt x="6839" y="7553"/>
                  <a:pt x="6739" y="7387"/>
                  <a:pt x="6705" y="7253"/>
                </a:cubicBezTo>
                <a:cubicBezTo>
                  <a:pt x="6705" y="7153"/>
                  <a:pt x="6805" y="7053"/>
                  <a:pt x="6839" y="6986"/>
                </a:cubicBezTo>
                <a:close/>
                <a:moveTo>
                  <a:pt x="3757" y="305"/>
                </a:moveTo>
                <a:cubicBezTo>
                  <a:pt x="4059" y="305"/>
                  <a:pt x="4383" y="405"/>
                  <a:pt x="4704" y="615"/>
                </a:cubicBezTo>
                <a:cubicBezTo>
                  <a:pt x="5171" y="882"/>
                  <a:pt x="5471" y="1316"/>
                  <a:pt x="5705" y="1783"/>
                </a:cubicBezTo>
                <a:cubicBezTo>
                  <a:pt x="5738" y="1816"/>
                  <a:pt x="5705" y="1949"/>
                  <a:pt x="5671" y="2016"/>
                </a:cubicBezTo>
                <a:cubicBezTo>
                  <a:pt x="5371" y="2450"/>
                  <a:pt x="5171" y="2950"/>
                  <a:pt x="5338" y="3484"/>
                </a:cubicBezTo>
                <a:cubicBezTo>
                  <a:pt x="5371" y="3717"/>
                  <a:pt x="5471" y="4017"/>
                  <a:pt x="5705" y="4017"/>
                </a:cubicBezTo>
                <a:cubicBezTo>
                  <a:pt x="5905" y="4017"/>
                  <a:pt x="6138" y="3817"/>
                  <a:pt x="6238" y="3651"/>
                </a:cubicBezTo>
                <a:cubicBezTo>
                  <a:pt x="6572" y="3184"/>
                  <a:pt x="6539" y="2650"/>
                  <a:pt x="6372" y="2149"/>
                </a:cubicBezTo>
                <a:cubicBezTo>
                  <a:pt x="6338" y="2016"/>
                  <a:pt x="6338" y="1949"/>
                  <a:pt x="6472" y="1849"/>
                </a:cubicBezTo>
                <a:cubicBezTo>
                  <a:pt x="6919" y="1533"/>
                  <a:pt x="7433" y="1381"/>
                  <a:pt x="7937" y="1381"/>
                </a:cubicBezTo>
                <a:cubicBezTo>
                  <a:pt x="8973" y="1381"/>
                  <a:pt x="9961" y="2027"/>
                  <a:pt x="10208" y="3217"/>
                </a:cubicBezTo>
                <a:cubicBezTo>
                  <a:pt x="10375" y="4051"/>
                  <a:pt x="10041" y="4685"/>
                  <a:pt x="9407" y="5185"/>
                </a:cubicBezTo>
                <a:cubicBezTo>
                  <a:pt x="9391" y="5202"/>
                  <a:pt x="9349" y="5210"/>
                  <a:pt x="9303" y="5210"/>
                </a:cubicBezTo>
                <a:cubicBezTo>
                  <a:pt x="9257" y="5210"/>
                  <a:pt x="9207" y="5202"/>
                  <a:pt x="9174" y="5185"/>
                </a:cubicBezTo>
                <a:cubicBezTo>
                  <a:pt x="8807" y="4985"/>
                  <a:pt x="8373" y="4851"/>
                  <a:pt x="7906" y="4851"/>
                </a:cubicBezTo>
                <a:cubicBezTo>
                  <a:pt x="7573" y="4851"/>
                  <a:pt x="7473" y="5052"/>
                  <a:pt x="7573" y="5385"/>
                </a:cubicBezTo>
                <a:cubicBezTo>
                  <a:pt x="7739" y="5785"/>
                  <a:pt x="8040" y="5885"/>
                  <a:pt x="8407" y="5952"/>
                </a:cubicBezTo>
                <a:cubicBezTo>
                  <a:pt x="8444" y="5957"/>
                  <a:pt x="8480" y="5959"/>
                  <a:pt x="8515" y="5959"/>
                </a:cubicBezTo>
                <a:cubicBezTo>
                  <a:pt x="8731" y="5959"/>
                  <a:pt x="8911" y="5881"/>
                  <a:pt x="9140" y="5852"/>
                </a:cubicBezTo>
                <a:cubicBezTo>
                  <a:pt x="9174" y="5841"/>
                  <a:pt x="9211" y="5834"/>
                  <a:pt x="9249" y="5834"/>
                </a:cubicBezTo>
                <a:cubicBezTo>
                  <a:pt x="9326" y="5834"/>
                  <a:pt x="9407" y="5863"/>
                  <a:pt x="9474" y="5952"/>
                </a:cubicBezTo>
                <a:cubicBezTo>
                  <a:pt x="10308" y="6853"/>
                  <a:pt x="10141" y="8554"/>
                  <a:pt x="9140" y="9321"/>
                </a:cubicBezTo>
                <a:cubicBezTo>
                  <a:pt x="8883" y="9503"/>
                  <a:pt x="8626" y="9595"/>
                  <a:pt x="8375" y="9595"/>
                </a:cubicBezTo>
                <a:cubicBezTo>
                  <a:pt x="8073" y="9595"/>
                  <a:pt x="7779" y="9461"/>
                  <a:pt x="7506" y="9188"/>
                </a:cubicBezTo>
                <a:cubicBezTo>
                  <a:pt x="7372" y="9054"/>
                  <a:pt x="7306" y="8954"/>
                  <a:pt x="7206" y="8821"/>
                </a:cubicBezTo>
                <a:cubicBezTo>
                  <a:pt x="6972" y="8354"/>
                  <a:pt x="6972" y="8321"/>
                  <a:pt x="7239" y="7887"/>
                </a:cubicBezTo>
                <a:cubicBezTo>
                  <a:pt x="7372" y="7720"/>
                  <a:pt x="7506" y="7520"/>
                  <a:pt x="7539" y="7320"/>
                </a:cubicBezTo>
                <a:cubicBezTo>
                  <a:pt x="7673" y="7020"/>
                  <a:pt x="7506" y="6719"/>
                  <a:pt x="7239" y="6553"/>
                </a:cubicBezTo>
                <a:cubicBezTo>
                  <a:pt x="7111" y="6510"/>
                  <a:pt x="6983" y="6453"/>
                  <a:pt x="6855" y="6453"/>
                </a:cubicBezTo>
                <a:cubicBezTo>
                  <a:pt x="6783" y="6453"/>
                  <a:pt x="6711" y="6471"/>
                  <a:pt x="6639" y="6519"/>
                </a:cubicBezTo>
                <a:cubicBezTo>
                  <a:pt x="6405" y="6653"/>
                  <a:pt x="6338" y="6819"/>
                  <a:pt x="6338" y="7053"/>
                </a:cubicBezTo>
                <a:cubicBezTo>
                  <a:pt x="6372" y="7353"/>
                  <a:pt x="6405" y="7687"/>
                  <a:pt x="6472" y="7987"/>
                </a:cubicBezTo>
                <a:cubicBezTo>
                  <a:pt x="6472" y="8054"/>
                  <a:pt x="6472" y="8220"/>
                  <a:pt x="6405" y="8287"/>
                </a:cubicBezTo>
                <a:cubicBezTo>
                  <a:pt x="5971" y="8721"/>
                  <a:pt x="5504" y="9121"/>
                  <a:pt x="4837" y="9221"/>
                </a:cubicBezTo>
                <a:cubicBezTo>
                  <a:pt x="4697" y="9255"/>
                  <a:pt x="4559" y="9271"/>
                  <a:pt x="4427" y="9271"/>
                </a:cubicBezTo>
                <a:cubicBezTo>
                  <a:pt x="3653" y="9271"/>
                  <a:pt x="3060" y="8709"/>
                  <a:pt x="3003" y="7854"/>
                </a:cubicBezTo>
                <a:cubicBezTo>
                  <a:pt x="3403" y="7854"/>
                  <a:pt x="3837" y="7854"/>
                  <a:pt x="4170" y="7687"/>
                </a:cubicBezTo>
                <a:cubicBezTo>
                  <a:pt x="4537" y="7653"/>
                  <a:pt x="4837" y="7453"/>
                  <a:pt x="5004" y="7120"/>
                </a:cubicBezTo>
                <a:cubicBezTo>
                  <a:pt x="5304" y="6553"/>
                  <a:pt x="4971" y="5986"/>
                  <a:pt x="4337" y="5952"/>
                </a:cubicBezTo>
                <a:cubicBezTo>
                  <a:pt x="4292" y="5948"/>
                  <a:pt x="4247" y="5945"/>
                  <a:pt x="4201" y="5945"/>
                </a:cubicBezTo>
                <a:cubicBezTo>
                  <a:pt x="3581" y="5945"/>
                  <a:pt x="2982" y="6367"/>
                  <a:pt x="2702" y="7020"/>
                </a:cubicBezTo>
                <a:cubicBezTo>
                  <a:pt x="2652" y="7170"/>
                  <a:pt x="2565" y="7245"/>
                  <a:pt x="2440" y="7245"/>
                </a:cubicBezTo>
                <a:cubicBezTo>
                  <a:pt x="2398" y="7245"/>
                  <a:pt x="2352" y="7236"/>
                  <a:pt x="2302" y="7220"/>
                </a:cubicBezTo>
                <a:cubicBezTo>
                  <a:pt x="1668" y="7053"/>
                  <a:pt x="1168" y="6786"/>
                  <a:pt x="834" y="6219"/>
                </a:cubicBezTo>
                <a:cubicBezTo>
                  <a:pt x="534" y="5719"/>
                  <a:pt x="568" y="5152"/>
                  <a:pt x="1001" y="4685"/>
                </a:cubicBezTo>
                <a:cubicBezTo>
                  <a:pt x="1335" y="4318"/>
                  <a:pt x="1802" y="4118"/>
                  <a:pt x="2302" y="3984"/>
                </a:cubicBezTo>
                <a:cubicBezTo>
                  <a:pt x="2326" y="3976"/>
                  <a:pt x="2349" y="3972"/>
                  <a:pt x="2373" y="3972"/>
                </a:cubicBezTo>
                <a:cubicBezTo>
                  <a:pt x="2451" y="3972"/>
                  <a:pt x="2534" y="4016"/>
                  <a:pt x="2636" y="4118"/>
                </a:cubicBezTo>
                <a:cubicBezTo>
                  <a:pt x="2903" y="4384"/>
                  <a:pt x="3303" y="4651"/>
                  <a:pt x="3636" y="4951"/>
                </a:cubicBezTo>
                <a:cubicBezTo>
                  <a:pt x="3670" y="4985"/>
                  <a:pt x="3803" y="5018"/>
                  <a:pt x="3870" y="5018"/>
                </a:cubicBezTo>
                <a:cubicBezTo>
                  <a:pt x="3932" y="5033"/>
                  <a:pt x="3990" y="5039"/>
                  <a:pt x="4042" y="5039"/>
                </a:cubicBezTo>
                <a:cubicBezTo>
                  <a:pt x="4354" y="5039"/>
                  <a:pt x="4485" y="4799"/>
                  <a:pt x="4370" y="4484"/>
                </a:cubicBezTo>
                <a:cubicBezTo>
                  <a:pt x="4204" y="3984"/>
                  <a:pt x="3636" y="3517"/>
                  <a:pt x="2969" y="3517"/>
                </a:cubicBezTo>
                <a:cubicBezTo>
                  <a:pt x="2736" y="3517"/>
                  <a:pt x="2669" y="3450"/>
                  <a:pt x="2569" y="3284"/>
                </a:cubicBezTo>
                <a:cubicBezTo>
                  <a:pt x="2336" y="2683"/>
                  <a:pt x="2202" y="2049"/>
                  <a:pt x="2402" y="1449"/>
                </a:cubicBezTo>
                <a:cubicBezTo>
                  <a:pt x="2625" y="713"/>
                  <a:pt x="3147" y="305"/>
                  <a:pt x="3757" y="305"/>
                </a:cubicBezTo>
                <a:close/>
                <a:moveTo>
                  <a:pt x="3895" y="1"/>
                </a:moveTo>
                <a:cubicBezTo>
                  <a:pt x="3078" y="1"/>
                  <a:pt x="2357" y="527"/>
                  <a:pt x="2069" y="1416"/>
                </a:cubicBezTo>
                <a:cubicBezTo>
                  <a:pt x="1969" y="1949"/>
                  <a:pt x="1969" y="2483"/>
                  <a:pt x="2069" y="3017"/>
                </a:cubicBezTo>
                <a:cubicBezTo>
                  <a:pt x="2169" y="3217"/>
                  <a:pt x="2235" y="3417"/>
                  <a:pt x="2302" y="3617"/>
                </a:cubicBezTo>
                <a:cubicBezTo>
                  <a:pt x="1869" y="3817"/>
                  <a:pt x="1468" y="3984"/>
                  <a:pt x="1068" y="4218"/>
                </a:cubicBezTo>
                <a:cubicBezTo>
                  <a:pt x="67" y="4918"/>
                  <a:pt x="1" y="6152"/>
                  <a:pt x="868" y="7020"/>
                </a:cubicBezTo>
                <a:cubicBezTo>
                  <a:pt x="1335" y="7487"/>
                  <a:pt x="1902" y="7687"/>
                  <a:pt x="2569" y="7820"/>
                </a:cubicBezTo>
                <a:cubicBezTo>
                  <a:pt x="2569" y="7887"/>
                  <a:pt x="2569" y="7954"/>
                  <a:pt x="2536" y="8020"/>
                </a:cubicBezTo>
                <a:cubicBezTo>
                  <a:pt x="2636" y="9021"/>
                  <a:pt x="3470" y="9755"/>
                  <a:pt x="4470" y="9755"/>
                </a:cubicBezTo>
                <a:cubicBezTo>
                  <a:pt x="5238" y="9755"/>
                  <a:pt x="5871" y="9421"/>
                  <a:pt x="6405" y="8921"/>
                </a:cubicBezTo>
                <a:cubicBezTo>
                  <a:pt x="6505" y="8888"/>
                  <a:pt x="6539" y="8821"/>
                  <a:pt x="6639" y="8754"/>
                </a:cubicBezTo>
                <a:cubicBezTo>
                  <a:pt x="6739" y="8988"/>
                  <a:pt x="6839" y="9154"/>
                  <a:pt x="6972" y="9321"/>
                </a:cubicBezTo>
                <a:cubicBezTo>
                  <a:pt x="7343" y="9869"/>
                  <a:pt x="7864" y="10145"/>
                  <a:pt x="8396" y="10145"/>
                </a:cubicBezTo>
                <a:cubicBezTo>
                  <a:pt x="8868" y="10145"/>
                  <a:pt x="9349" y="9927"/>
                  <a:pt x="9741" y="9488"/>
                </a:cubicBezTo>
                <a:cubicBezTo>
                  <a:pt x="10341" y="8754"/>
                  <a:pt x="10541" y="7920"/>
                  <a:pt x="10375" y="7020"/>
                </a:cubicBezTo>
                <a:cubicBezTo>
                  <a:pt x="10308" y="6486"/>
                  <a:pt x="10041" y="6052"/>
                  <a:pt x="9707" y="5685"/>
                </a:cubicBezTo>
                <a:cubicBezTo>
                  <a:pt x="10408" y="5052"/>
                  <a:pt x="10742" y="4518"/>
                  <a:pt x="10742" y="3851"/>
                </a:cubicBezTo>
                <a:cubicBezTo>
                  <a:pt x="10803" y="2283"/>
                  <a:pt x="9533" y="1055"/>
                  <a:pt x="7975" y="1055"/>
                </a:cubicBezTo>
                <a:cubicBezTo>
                  <a:pt x="7843" y="1055"/>
                  <a:pt x="7709" y="1064"/>
                  <a:pt x="7573" y="1082"/>
                </a:cubicBezTo>
                <a:cubicBezTo>
                  <a:pt x="7072" y="1182"/>
                  <a:pt x="6572" y="1382"/>
                  <a:pt x="6172" y="1682"/>
                </a:cubicBezTo>
                <a:cubicBezTo>
                  <a:pt x="6138" y="1582"/>
                  <a:pt x="6038" y="1482"/>
                  <a:pt x="6005" y="1382"/>
                </a:cubicBezTo>
                <a:cubicBezTo>
                  <a:pt x="5705" y="915"/>
                  <a:pt x="5371" y="515"/>
                  <a:pt x="4871" y="248"/>
                </a:cubicBezTo>
                <a:cubicBezTo>
                  <a:pt x="4544" y="80"/>
                  <a:pt x="4212" y="1"/>
                  <a:pt x="38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rot="501425">
            <a:off x="8945203" y="4455109"/>
            <a:ext cx="282178" cy="391695"/>
          </a:xfrm>
          <a:custGeom>
            <a:rect b="b" l="l" r="r" t="t"/>
            <a:pathLst>
              <a:path extrusionOk="0" h="5372" w="3870">
                <a:moveTo>
                  <a:pt x="1033" y="0"/>
                </a:moveTo>
                <a:cubicBezTo>
                  <a:pt x="1021" y="0"/>
                  <a:pt x="1010" y="2"/>
                  <a:pt x="1001" y="7"/>
                </a:cubicBezTo>
                <a:cubicBezTo>
                  <a:pt x="901" y="74"/>
                  <a:pt x="834" y="240"/>
                  <a:pt x="834" y="340"/>
                </a:cubicBezTo>
                <a:cubicBezTo>
                  <a:pt x="801" y="507"/>
                  <a:pt x="834" y="674"/>
                  <a:pt x="867" y="841"/>
                </a:cubicBezTo>
                <a:cubicBezTo>
                  <a:pt x="1034" y="1641"/>
                  <a:pt x="801" y="2242"/>
                  <a:pt x="200" y="2775"/>
                </a:cubicBezTo>
                <a:cubicBezTo>
                  <a:pt x="67" y="2842"/>
                  <a:pt x="0" y="3076"/>
                  <a:pt x="0" y="3176"/>
                </a:cubicBezTo>
                <a:cubicBezTo>
                  <a:pt x="34" y="3409"/>
                  <a:pt x="234" y="3409"/>
                  <a:pt x="467" y="3409"/>
                </a:cubicBezTo>
                <a:lnTo>
                  <a:pt x="534" y="3409"/>
                </a:lnTo>
                <a:cubicBezTo>
                  <a:pt x="594" y="3401"/>
                  <a:pt x="651" y="3397"/>
                  <a:pt x="707" y="3397"/>
                </a:cubicBezTo>
                <a:cubicBezTo>
                  <a:pt x="1086" y="3397"/>
                  <a:pt x="1373" y="3590"/>
                  <a:pt x="1635" y="3910"/>
                </a:cubicBezTo>
                <a:cubicBezTo>
                  <a:pt x="1801" y="4110"/>
                  <a:pt x="1902" y="4343"/>
                  <a:pt x="2068" y="4610"/>
                </a:cubicBezTo>
                <a:cubicBezTo>
                  <a:pt x="2235" y="4810"/>
                  <a:pt x="2402" y="5044"/>
                  <a:pt x="2635" y="5277"/>
                </a:cubicBezTo>
                <a:cubicBezTo>
                  <a:pt x="2674" y="5342"/>
                  <a:pt x="2724" y="5372"/>
                  <a:pt x="2775" y="5372"/>
                </a:cubicBezTo>
                <a:cubicBezTo>
                  <a:pt x="2855" y="5372"/>
                  <a:pt x="2941" y="5299"/>
                  <a:pt x="3002" y="5177"/>
                </a:cubicBezTo>
                <a:cubicBezTo>
                  <a:pt x="3036" y="5110"/>
                  <a:pt x="3069" y="4977"/>
                  <a:pt x="3069" y="4910"/>
                </a:cubicBezTo>
                <a:cubicBezTo>
                  <a:pt x="3069" y="4577"/>
                  <a:pt x="3036" y="4277"/>
                  <a:pt x="3002" y="3976"/>
                </a:cubicBezTo>
                <a:cubicBezTo>
                  <a:pt x="2902" y="3443"/>
                  <a:pt x="3002" y="2909"/>
                  <a:pt x="3536" y="2575"/>
                </a:cubicBezTo>
                <a:cubicBezTo>
                  <a:pt x="3669" y="2475"/>
                  <a:pt x="3736" y="2308"/>
                  <a:pt x="3870" y="2142"/>
                </a:cubicBezTo>
                <a:cubicBezTo>
                  <a:pt x="3703" y="2008"/>
                  <a:pt x="3636" y="1908"/>
                  <a:pt x="3536" y="1808"/>
                </a:cubicBezTo>
                <a:cubicBezTo>
                  <a:pt x="3436" y="1775"/>
                  <a:pt x="3202" y="1775"/>
                  <a:pt x="3036" y="1775"/>
                </a:cubicBezTo>
                <a:cubicBezTo>
                  <a:pt x="2602" y="1775"/>
                  <a:pt x="2302" y="1575"/>
                  <a:pt x="2035" y="1241"/>
                </a:cubicBezTo>
                <a:cubicBezTo>
                  <a:pt x="1935" y="1074"/>
                  <a:pt x="1835" y="907"/>
                  <a:pt x="1768" y="741"/>
                </a:cubicBezTo>
                <a:cubicBezTo>
                  <a:pt x="1635" y="507"/>
                  <a:pt x="1501" y="307"/>
                  <a:pt x="1334" y="140"/>
                </a:cubicBezTo>
                <a:cubicBezTo>
                  <a:pt x="1248" y="83"/>
                  <a:pt x="1112" y="0"/>
                  <a:pt x="10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02" name="Shape 302"/>
        <p:cNvGrpSpPr/>
        <p:nvPr/>
      </p:nvGrpSpPr>
      <p:grpSpPr>
        <a:xfrm>
          <a:off x="0" y="0"/>
          <a:ext cx="0" cy="0"/>
          <a:chOff x="0" y="0"/>
          <a:chExt cx="0" cy="0"/>
        </a:xfrm>
      </p:grpSpPr>
      <p:sp>
        <p:nvSpPr>
          <p:cNvPr id="303" name="Google Shape;303;p31"/>
          <p:cNvSpPr txBox="1"/>
          <p:nvPr>
            <p:ph hasCustomPrompt="1" type="title"/>
          </p:nvPr>
        </p:nvSpPr>
        <p:spPr>
          <a:xfrm>
            <a:off x="2223600"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4" name="Google Shape;304;p31"/>
          <p:cNvSpPr txBox="1"/>
          <p:nvPr>
            <p:ph idx="1" type="subTitle"/>
          </p:nvPr>
        </p:nvSpPr>
        <p:spPr>
          <a:xfrm>
            <a:off x="2223600" y="1275827"/>
            <a:ext cx="46968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05" name="Google Shape;305;p31"/>
          <p:cNvSpPr txBox="1"/>
          <p:nvPr>
            <p:ph hasCustomPrompt="1" idx="2" type="title"/>
          </p:nvPr>
        </p:nvSpPr>
        <p:spPr>
          <a:xfrm>
            <a:off x="2223600" y="1954311"/>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6" name="Google Shape;306;p31"/>
          <p:cNvSpPr txBox="1"/>
          <p:nvPr>
            <p:ph idx="3" type="subTitle"/>
          </p:nvPr>
        </p:nvSpPr>
        <p:spPr>
          <a:xfrm>
            <a:off x="2223600" y="2576846"/>
            <a:ext cx="46968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07" name="Google Shape;307;p31"/>
          <p:cNvSpPr txBox="1"/>
          <p:nvPr>
            <p:ph hasCustomPrompt="1" idx="4" type="title"/>
          </p:nvPr>
        </p:nvSpPr>
        <p:spPr>
          <a:xfrm>
            <a:off x="2223600" y="3265638"/>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8" name="Google Shape;308;p31"/>
          <p:cNvSpPr txBox="1"/>
          <p:nvPr>
            <p:ph idx="5" type="subTitle"/>
          </p:nvPr>
        </p:nvSpPr>
        <p:spPr>
          <a:xfrm>
            <a:off x="2223600" y="3896665"/>
            <a:ext cx="46968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09" name="Google Shape;309;p31"/>
          <p:cNvSpPr/>
          <p:nvPr/>
        </p:nvSpPr>
        <p:spPr>
          <a:xfrm>
            <a:off x="8929975" y="327504"/>
            <a:ext cx="307903" cy="302982"/>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 name="Google Shape;310;p31"/>
          <p:cNvGrpSpPr/>
          <p:nvPr/>
        </p:nvGrpSpPr>
        <p:grpSpPr>
          <a:xfrm>
            <a:off x="-679736" y="2020120"/>
            <a:ext cx="1311541" cy="637433"/>
            <a:chOff x="3474325" y="1617750"/>
            <a:chExt cx="380300" cy="177375"/>
          </a:xfrm>
        </p:grpSpPr>
        <p:sp>
          <p:nvSpPr>
            <p:cNvPr id="311" name="Google Shape;311;p31"/>
            <p:cNvSpPr/>
            <p:nvPr/>
          </p:nvSpPr>
          <p:spPr>
            <a:xfrm>
              <a:off x="3586075" y="1678700"/>
              <a:ext cx="268550" cy="116425"/>
            </a:xfrm>
            <a:custGeom>
              <a:rect b="b" l="l" r="r" t="t"/>
              <a:pathLst>
                <a:path extrusionOk="0" h="4657" w="10742">
                  <a:moveTo>
                    <a:pt x="9086" y="0"/>
                  </a:moveTo>
                  <a:cubicBezTo>
                    <a:pt x="8963" y="0"/>
                    <a:pt x="8836" y="17"/>
                    <a:pt x="8706" y="52"/>
                  </a:cubicBezTo>
                  <a:cubicBezTo>
                    <a:pt x="7939" y="252"/>
                    <a:pt x="7372" y="619"/>
                    <a:pt x="7038" y="1353"/>
                  </a:cubicBezTo>
                  <a:cubicBezTo>
                    <a:pt x="6527" y="980"/>
                    <a:pt x="6023" y="818"/>
                    <a:pt x="5560" y="818"/>
                  </a:cubicBezTo>
                  <a:cubicBezTo>
                    <a:pt x="4573" y="818"/>
                    <a:pt x="3775" y="1554"/>
                    <a:pt x="3503" y="2553"/>
                  </a:cubicBezTo>
                  <a:cubicBezTo>
                    <a:pt x="3436" y="2487"/>
                    <a:pt x="3369" y="2453"/>
                    <a:pt x="3336" y="2287"/>
                  </a:cubicBezTo>
                  <a:cubicBezTo>
                    <a:pt x="2920" y="1942"/>
                    <a:pt x="2444" y="1779"/>
                    <a:pt x="1985" y="1779"/>
                  </a:cubicBezTo>
                  <a:cubicBezTo>
                    <a:pt x="1156" y="1779"/>
                    <a:pt x="379" y="2309"/>
                    <a:pt x="100" y="3254"/>
                  </a:cubicBezTo>
                  <a:cubicBezTo>
                    <a:pt x="0" y="3621"/>
                    <a:pt x="0" y="4054"/>
                    <a:pt x="100" y="4421"/>
                  </a:cubicBezTo>
                  <a:cubicBezTo>
                    <a:pt x="151" y="4548"/>
                    <a:pt x="202" y="4656"/>
                    <a:pt x="297" y="4656"/>
                  </a:cubicBezTo>
                  <a:cubicBezTo>
                    <a:pt x="326" y="4656"/>
                    <a:pt x="361" y="4645"/>
                    <a:pt x="400" y="4622"/>
                  </a:cubicBezTo>
                  <a:cubicBezTo>
                    <a:pt x="500" y="4588"/>
                    <a:pt x="500" y="4455"/>
                    <a:pt x="534" y="4355"/>
                  </a:cubicBezTo>
                  <a:cubicBezTo>
                    <a:pt x="534" y="4355"/>
                    <a:pt x="500" y="4288"/>
                    <a:pt x="500" y="4255"/>
                  </a:cubicBezTo>
                  <a:cubicBezTo>
                    <a:pt x="367" y="3587"/>
                    <a:pt x="534" y="3020"/>
                    <a:pt x="1068" y="2587"/>
                  </a:cubicBezTo>
                  <a:cubicBezTo>
                    <a:pt x="1343" y="2366"/>
                    <a:pt x="1629" y="2267"/>
                    <a:pt x="1930" y="2267"/>
                  </a:cubicBezTo>
                  <a:cubicBezTo>
                    <a:pt x="2176" y="2267"/>
                    <a:pt x="2432" y="2333"/>
                    <a:pt x="2702" y="2453"/>
                  </a:cubicBezTo>
                  <a:cubicBezTo>
                    <a:pt x="3036" y="2620"/>
                    <a:pt x="3269" y="2920"/>
                    <a:pt x="3436" y="3254"/>
                  </a:cubicBezTo>
                  <a:cubicBezTo>
                    <a:pt x="3503" y="3387"/>
                    <a:pt x="3603" y="3421"/>
                    <a:pt x="3703" y="3454"/>
                  </a:cubicBezTo>
                  <a:cubicBezTo>
                    <a:pt x="3769" y="3387"/>
                    <a:pt x="3836" y="3254"/>
                    <a:pt x="3870" y="3187"/>
                  </a:cubicBezTo>
                  <a:lnTo>
                    <a:pt x="3870" y="2920"/>
                  </a:lnTo>
                  <a:cubicBezTo>
                    <a:pt x="3903" y="2220"/>
                    <a:pt x="4236" y="1619"/>
                    <a:pt x="4904" y="1353"/>
                  </a:cubicBezTo>
                  <a:cubicBezTo>
                    <a:pt x="5111" y="1249"/>
                    <a:pt x="5329" y="1201"/>
                    <a:pt x="5545" y="1201"/>
                  </a:cubicBezTo>
                  <a:cubicBezTo>
                    <a:pt x="6165" y="1201"/>
                    <a:pt x="6766" y="1593"/>
                    <a:pt x="7038" y="2186"/>
                  </a:cubicBezTo>
                  <a:cubicBezTo>
                    <a:pt x="7065" y="2318"/>
                    <a:pt x="7132" y="2408"/>
                    <a:pt x="7257" y="2408"/>
                  </a:cubicBezTo>
                  <a:cubicBezTo>
                    <a:pt x="7291" y="2408"/>
                    <a:pt x="7329" y="2401"/>
                    <a:pt x="7372" y="2387"/>
                  </a:cubicBezTo>
                  <a:cubicBezTo>
                    <a:pt x="7539" y="2287"/>
                    <a:pt x="7505" y="2120"/>
                    <a:pt x="7439" y="2020"/>
                  </a:cubicBezTo>
                  <a:cubicBezTo>
                    <a:pt x="7272" y="1619"/>
                    <a:pt x="7372" y="1286"/>
                    <a:pt x="7672" y="1052"/>
                  </a:cubicBezTo>
                  <a:cubicBezTo>
                    <a:pt x="7906" y="819"/>
                    <a:pt x="8239" y="619"/>
                    <a:pt x="8540" y="485"/>
                  </a:cubicBezTo>
                  <a:cubicBezTo>
                    <a:pt x="8705" y="423"/>
                    <a:pt x="8860" y="393"/>
                    <a:pt x="9006" y="393"/>
                  </a:cubicBezTo>
                  <a:cubicBezTo>
                    <a:pt x="9332" y="393"/>
                    <a:pt x="9610" y="542"/>
                    <a:pt x="9840" y="819"/>
                  </a:cubicBezTo>
                  <a:cubicBezTo>
                    <a:pt x="10041" y="1086"/>
                    <a:pt x="10174" y="1353"/>
                    <a:pt x="10341" y="1586"/>
                  </a:cubicBezTo>
                  <a:cubicBezTo>
                    <a:pt x="10374" y="1686"/>
                    <a:pt x="10541" y="1686"/>
                    <a:pt x="10608" y="1719"/>
                  </a:cubicBezTo>
                  <a:cubicBezTo>
                    <a:pt x="10641" y="1619"/>
                    <a:pt x="10741" y="1453"/>
                    <a:pt x="10708" y="1419"/>
                  </a:cubicBezTo>
                  <a:cubicBezTo>
                    <a:pt x="10474" y="1052"/>
                    <a:pt x="10274" y="685"/>
                    <a:pt x="10007" y="385"/>
                  </a:cubicBezTo>
                  <a:cubicBezTo>
                    <a:pt x="9760" y="138"/>
                    <a:pt x="9439" y="0"/>
                    <a:pt x="90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a:off x="3474325" y="1617750"/>
              <a:ext cx="266050" cy="117500"/>
            </a:xfrm>
            <a:custGeom>
              <a:rect b="b" l="l" r="r" t="t"/>
              <a:pathLst>
                <a:path extrusionOk="0" h="4700" w="10642">
                  <a:moveTo>
                    <a:pt x="8943" y="0"/>
                  </a:moveTo>
                  <a:cubicBezTo>
                    <a:pt x="8691" y="0"/>
                    <a:pt x="8423" y="63"/>
                    <a:pt x="8139" y="188"/>
                  </a:cubicBezTo>
                  <a:cubicBezTo>
                    <a:pt x="7639" y="455"/>
                    <a:pt x="7172" y="755"/>
                    <a:pt x="6972" y="1322"/>
                  </a:cubicBezTo>
                  <a:cubicBezTo>
                    <a:pt x="6488" y="956"/>
                    <a:pt x="5993" y="795"/>
                    <a:pt x="5532" y="795"/>
                  </a:cubicBezTo>
                  <a:cubicBezTo>
                    <a:pt x="4563" y="795"/>
                    <a:pt x="3741" y="1506"/>
                    <a:pt x="3469" y="2523"/>
                  </a:cubicBezTo>
                  <a:cubicBezTo>
                    <a:pt x="3336" y="2423"/>
                    <a:pt x="3303" y="2390"/>
                    <a:pt x="3303" y="2289"/>
                  </a:cubicBezTo>
                  <a:cubicBezTo>
                    <a:pt x="2905" y="1971"/>
                    <a:pt x="2444" y="1817"/>
                    <a:pt x="1998" y="1817"/>
                  </a:cubicBezTo>
                  <a:cubicBezTo>
                    <a:pt x="1320" y="1817"/>
                    <a:pt x="676" y="2173"/>
                    <a:pt x="334" y="2857"/>
                  </a:cubicBezTo>
                  <a:cubicBezTo>
                    <a:pt x="34" y="3390"/>
                    <a:pt x="0" y="3957"/>
                    <a:pt x="167" y="4491"/>
                  </a:cubicBezTo>
                  <a:cubicBezTo>
                    <a:pt x="195" y="4630"/>
                    <a:pt x="269" y="4700"/>
                    <a:pt x="389" y="4700"/>
                  </a:cubicBezTo>
                  <a:cubicBezTo>
                    <a:pt x="414" y="4700"/>
                    <a:pt x="439" y="4697"/>
                    <a:pt x="467" y="4691"/>
                  </a:cubicBezTo>
                  <a:cubicBezTo>
                    <a:pt x="634" y="4624"/>
                    <a:pt x="634" y="4491"/>
                    <a:pt x="567" y="4358"/>
                  </a:cubicBezTo>
                  <a:cubicBezTo>
                    <a:pt x="567" y="4324"/>
                    <a:pt x="534" y="4291"/>
                    <a:pt x="534" y="4224"/>
                  </a:cubicBezTo>
                  <a:cubicBezTo>
                    <a:pt x="367" y="3624"/>
                    <a:pt x="567" y="3057"/>
                    <a:pt x="1001" y="2656"/>
                  </a:cubicBezTo>
                  <a:cubicBezTo>
                    <a:pt x="1248" y="2364"/>
                    <a:pt x="1556" y="2239"/>
                    <a:pt x="1893" y="2239"/>
                  </a:cubicBezTo>
                  <a:cubicBezTo>
                    <a:pt x="2057" y="2239"/>
                    <a:pt x="2228" y="2268"/>
                    <a:pt x="2402" y="2323"/>
                  </a:cubicBezTo>
                  <a:cubicBezTo>
                    <a:pt x="2869" y="2490"/>
                    <a:pt x="3236" y="2790"/>
                    <a:pt x="3469" y="3223"/>
                  </a:cubicBezTo>
                  <a:cubicBezTo>
                    <a:pt x="3503" y="3357"/>
                    <a:pt x="3636" y="3390"/>
                    <a:pt x="3703" y="3457"/>
                  </a:cubicBezTo>
                  <a:cubicBezTo>
                    <a:pt x="3736" y="3324"/>
                    <a:pt x="3836" y="3223"/>
                    <a:pt x="3870" y="3157"/>
                  </a:cubicBezTo>
                  <a:lnTo>
                    <a:pt x="3870" y="2857"/>
                  </a:lnTo>
                  <a:cubicBezTo>
                    <a:pt x="3903" y="2056"/>
                    <a:pt x="4537" y="1355"/>
                    <a:pt x="5237" y="1222"/>
                  </a:cubicBezTo>
                  <a:cubicBezTo>
                    <a:pt x="5321" y="1211"/>
                    <a:pt x="5403" y="1206"/>
                    <a:pt x="5484" y="1206"/>
                  </a:cubicBezTo>
                  <a:cubicBezTo>
                    <a:pt x="6146" y="1206"/>
                    <a:pt x="6712" y="1565"/>
                    <a:pt x="7039" y="2189"/>
                  </a:cubicBezTo>
                  <a:cubicBezTo>
                    <a:pt x="7114" y="2290"/>
                    <a:pt x="7171" y="2391"/>
                    <a:pt x="7266" y="2391"/>
                  </a:cubicBezTo>
                  <a:cubicBezTo>
                    <a:pt x="7297" y="2391"/>
                    <a:pt x="7331" y="2381"/>
                    <a:pt x="7372" y="2356"/>
                  </a:cubicBezTo>
                  <a:cubicBezTo>
                    <a:pt x="7539" y="2289"/>
                    <a:pt x="7539" y="2123"/>
                    <a:pt x="7472" y="1989"/>
                  </a:cubicBezTo>
                  <a:cubicBezTo>
                    <a:pt x="7305" y="1656"/>
                    <a:pt x="7372" y="1322"/>
                    <a:pt x="7639" y="1055"/>
                  </a:cubicBezTo>
                  <a:cubicBezTo>
                    <a:pt x="7906" y="722"/>
                    <a:pt x="8306" y="555"/>
                    <a:pt x="8706" y="455"/>
                  </a:cubicBezTo>
                  <a:cubicBezTo>
                    <a:pt x="8800" y="429"/>
                    <a:pt x="8892" y="417"/>
                    <a:pt x="8981" y="417"/>
                  </a:cubicBezTo>
                  <a:cubicBezTo>
                    <a:pt x="9239" y="417"/>
                    <a:pt x="9475" y="523"/>
                    <a:pt x="9674" y="722"/>
                  </a:cubicBezTo>
                  <a:cubicBezTo>
                    <a:pt x="9874" y="989"/>
                    <a:pt x="10041" y="1322"/>
                    <a:pt x="10241" y="1556"/>
                  </a:cubicBezTo>
                  <a:cubicBezTo>
                    <a:pt x="10308" y="1656"/>
                    <a:pt x="10408" y="1689"/>
                    <a:pt x="10541" y="1722"/>
                  </a:cubicBezTo>
                  <a:cubicBezTo>
                    <a:pt x="10541" y="1622"/>
                    <a:pt x="10641" y="1489"/>
                    <a:pt x="10574" y="1389"/>
                  </a:cubicBezTo>
                  <a:cubicBezTo>
                    <a:pt x="10508" y="1155"/>
                    <a:pt x="10374" y="955"/>
                    <a:pt x="10208" y="722"/>
                  </a:cubicBezTo>
                  <a:cubicBezTo>
                    <a:pt x="9855" y="237"/>
                    <a:pt x="9431" y="0"/>
                    <a:pt x="8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 name="Google Shape;313;p31"/>
          <p:cNvSpPr/>
          <p:nvPr/>
        </p:nvSpPr>
        <p:spPr>
          <a:xfrm>
            <a:off x="7358150" y="4805347"/>
            <a:ext cx="637245" cy="597273"/>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8837587" y="2238405"/>
            <a:ext cx="492684" cy="484798"/>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315" name="Shape 315"/>
        <p:cNvGrpSpPr/>
        <p:nvPr/>
      </p:nvGrpSpPr>
      <p:grpSpPr>
        <a:xfrm>
          <a:off x="0" y="0"/>
          <a:ext cx="0" cy="0"/>
          <a:chOff x="0" y="0"/>
          <a:chExt cx="0" cy="0"/>
        </a:xfrm>
      </p:grpSpPr>
      <p:sp>
        <p:nvSpPr>
          <p:cNvPr id="316" name="Google Shape;316;p32"/>
          <p:cNvSpPr txBox="1"/>
          <p:nvPr>
            <p:ph hasCustomPrompt="1" type="title"/>
          </p:nvPr>
        </p:nvSpPr>
        <p:spPr>
          <a:xfrm>
            <a:off x="1321925" y="1962150"/>
            <a:ext cx="11004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7" name="Google Shape;317;p32"/>
          <p:cNvSpPr txBox="1"/>
          <p:nvPr>
            <p:ph idx="1" type="subTitle"/>
          </p:nvPr>
        </p:nvSpPr>
        <p:spPr>
          <a:xfrm>
            <a:off x="720050" y="3629175"/>
            <a:ext cx="23040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18" name="Google Shape;318;p32"/>
          <p:cNvSpPr txBox="1"/>
          <p:nvPr>
            <p:ph idx="2" type="subTitle"/>
          </p:nvPr>
        </p:nvSpPr>
        <p:spPr>
          <a:xfrm>
            <a:off x="713225" y="3197100"/>
            <a:ext cx="23040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319" name="Google Shape;319;p32"/>
          <p:cNvSpPr txBox="1"/>
          <p:nvPr>
            <p:ph hasCustomPrompt="1" idx="3" type="title"/>
          </p:nvPr>
        </p:nvSpPr>
        <p:spPr>
          <a:xfrm>
            <a:off x="3873100" y="19621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20" name="Google Shape;320;p32"/>
          <p:cNvSpPr txBox="1"/>
          <p:nvPr>
            <p:ph idx="4" type="subTitle"/>
          </p:nvPr>
        </p:nvSpPr>
        <p:spPr>
          <a:xfrm>
            <a:off x="3420087" y="3629175"/>
            <a:ext cx="23040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21" name="Google Shape;321;p32"/>
          <p:cNvSpPr txBox="1"/>
          <p:nvPr>
            <p:ph idx="5" type="subTitle"/>
          </p:nvPr>
        </p:nvSpPr>
        <p:spPr>
          <a:xfrm>
            <a:off x="3420075" y="3197100"/>
            <a:ext cx="23040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322" name="Google Shape;322;p32"/>
          <p:cNvSpPr txBox="1"/>
          <p:nvPr>
            <p:ph hasCustomPrompt="1" idx="6" type="title"/>
          </p:nvPr>
        </p:nvSpPr>
        <p:spPr>
          <a:xfrm>
            <a:off x="6573050" y="19621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23" name="Google Shape;323;p32"/>
          <p:cNvSpPr txBox="1"/>
          <p:nvPr>
            <p:ph idx="7" type="subTitle"/>
          </p:nvPr>
        </p:nvSpPr>
        <p:spPr>
          <a:xfrm>
            <a:off x="6120123" y="3629175"/>
            <a:ext cx="23040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24" name="Google Shape;324;p32"/>
          <p:cNvSpPr txBox="1"/>
          <p:nvPr>
            <p:ph idx="8" type="subTitle"/>
          </p:nvPr>
        </p:nvSpPr>
        <p:spPr>
          <a:xfrm>
            <a:off x="6120100" y="3197100"/>
            <a:ext cx="23040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325" name="Google Shape;325;p32"/>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6" name="Google Shape;326;p32"/>
          <p:cNvSpPr/>
          <p:nvPr/>
        </p:nvSpPr>
        <p:spPr>
          <a:xfrm>
            <a:off x="8544586" y="4800903"/>
            <a:ext cx="865689" cy="375794"/>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32"/>
          <p:cNvGrpSpPr/>
          <p:nvPr/>
        </p:nvGrpSpPr>
        <p:grpSpPr>
          <a:xfrm rot="1901810">
            <a:off x="-40" y="1624733"/>
            <a:ext cx="404356" cy="653694"/>
            <a:chOff x="2062075" y="2308625"/>
            <a:chExt cx="404375" cy="653725"/>
          </a:xfrm>
        </p:grpSpPr>
        <p:sp>
          <p:nvSpPr>
            <p:cNvPr id="328" name="Google Shape;328;p32"/>
            <p:cNvSpPr/>
            <p:nvPr/>
          </p:nvSpPr>
          <p:spPr>
            <a:xfrm>
              <a:off x="2174200" y="2308625"/>
              <a:ext cx="292250" cy="347275"/>
            </a:xfrm>
            <a:custGeom>
              <a:rect b="b" l="l" r="r" t="t"/>
              <a:pathLst>
                <a:path extrusionOk="0" h="13891" w="11690">
                  <a:moveTo>
                    <a:pt x="9381" y="937"/>
                  </a:moveTo>
                  <a:cubicBezTo>
                    <a:pt x="9239" y="2860"/>
                    <a:pt x="10474" y="4485"/>
                    <a:pt x="10455" y="6419"/>
                  </a:cubicBezTo>
                  <a:cubicBezTo>
                    <a:pt x="10455" y="7696"/>
                    <a:pt x="9535" y="9097"/>
                    <a:pt x="8949" y="10185"/>
                  </a:cubicBezTo>
                  <a:cubicBezTo>
                    <a:pt x="8447" y="11117"/>
                    <a:pt x="7930" y="12049"/>
                    <a:pt x="7529" y="13020"/>
                  </a:cubicBezTo>
                  <a:lnTo>
                    <a:pt x="7529" y="13020"/>
                  </a:lnTo>
                  <a:cubicBezTo>
                    <a:pt x="5210" y="12078"/>
                    <a:pt x="2489" y="11198"/>
                    <a:pt x="750" y="9334"/>
                  </a:cubicBezTo>
                  <a:lnTo>
                    <a:pt x="750" y="9334"/>
                  </a:lnTo>
                  <a:cubicBezTo>
                    <a:pt x="1691" y="7302"/>
                    <a:pt x="2211" y="4691"/>
                    <a:pt x="4032" y="3239"/>
                  </a:cubicBezTo>
                  <a:cubicBezTo>
                    <a:pt x="5556" y="2016"/>
                    <a:pt x="7688" y="1893"/>
                    <a:pt x="9381" y="937"/>
                  </a:cubicBezTo>
                  <a:close/>
                  <a:moveTo>
                    <a:pt x="9890" y="1"/>
                  </a:moveTo>
                  <a:cubicBezTo>
                    <a:pt x="9813" y="1"/>
                    <a:pt x="9725" y="27"/>
                    <a:pt x="9639" y="79"/>
                  </a:cubicBezTo>
                  <a:cubicBezTo>
                    <a:pt x="7693" y="1523"/>
                    <a:pt x="4994" y="1481"/>
                    <a:pt x="3195" y="3197"/>
                  </a:cubicBezTo>
                  <a:cubicBezTo>
                    <a:pt x="1542" y="4766"/>
                    <a:pt x="1019" y="7361"/>
                    <a:pt x="77" y="9328"/>
                  </a:cubicBezTo>
                  <a:cubicBezTo>
                    <a:pt x="1" y="9487"/>
                    <a:pt x="30" y="9606"/>
                    <a:pt x="109" y="9672"/>
                  </a:cubicBezTo>
                  <a:lnTo>
                    <a:pt x="109" y="9672"/>
                  </a:lnTo>
                  <a:cubicBezTo>
                    <a:pt x="97" y="9761"/>
                    <a:pt x="116" y="9848"/>
                    <a:pt x="182" y="9913"/>
                  </a:cubicBezTo>
                  <a:cubicBezTo>
                    <a:pt x="2023" y="11943"/>
                    <a:pt x="5015" y="12822"/>
                    <a:pt x="7484" y="13868"/>
                  </a:cubicBezTo>
                  <a:cubicBezTo>
                    <a:pt x="7518" y="13883"/>
                    <a:pt x="7551" y="13890"/>
                    <a:pt x="7583" y="13890"/>
                  </a:cubicBezTo>
                  <a:cubicBezTo>
                    <a:pt x="7773" y="13890"/>
                    <a:pt x="7936" y="13658"/>
                    <a:pt x="8007" y="13533"/>
                  </a:cubicBezTo>
                  <a:cubicBezTo>
                    <a:pt x="8844" y="11273"/>
                    <a:pt x="10330" y="9349"/>
                    <a:pt x="10999" y="7026"/>
                  </a:cubicBezTo>
                  <a:cubicBezTo>
                    <a:pt x="11690" y="4703"/>
                    <a:pt x="9618" y="2674"/>
                    <a:pt x="10120" y="351"/>
                  </a:cubicBezTo>
                  <a:cubicBezTo>
                    <a:pt x="10178" y="122"/>
                    <a:pt x="10058" y="1"/>
                    <a:pt x="98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2"/>
            <p:cNvSpPr/>
            <p:nvPr/>
          </p:nvSpPr>
          <p:spPr>
            <a:xfrm>
              <a:off x="2312825" y="2427650"/>
              <a:ext cx="69725" cy="69375"/>
            </a:xfrm>
            <a:custGeom>
              <a:rect b="b" l="l" r="r" t="t"/>
              <a:pathLst>
                <a:path extrusionOk="0" h="2775" w="2789">
                  <a:moveTo>
                    <a:pt x="835" y="490"/>
                  </a:moveTo>
                  <a:cubicBezTo>
                    <a:pt x="912" y="490"/>
                    <a:pt x="993" y="511"/>
                    <a:pt x="1073" y="556"/>
                  </a:cubicBezTo>
                  <a:lnTo>
                    <a:pt x="1073" y="556"/>
                  </a:lnTo>
                  <a:cubicBezTo>
                    <a:pt x="891" y="728"/>
                    <a:pt x="741" y="919"/>
                    <a:pt x="652" y="1148"/>
                  </a:cubicBezTo>
                  <a:lnTo>
                    <a:pt x="652" y="1148"/>
                  </a:lnTo>
                  <a:cubicBezTo>
                    <a:pt x="632" y="1076"/>
                    <a:pt x="624" y="1000"/>
                    <a:pt x="625" y="925"/>
                  </a:cubicBezTo>
                  <a:lnTo>
                    <a:pt x="625" y="925"/>
                  </a:lnTo>
                  <a:cubicBezTo>
                    <a:pt x="677" y="846"/>
                    <a:pt x="739" y="775"/>
                    <a:pt x="809" y="717"/>
                  </a:cubicBezTo>
                  <a:cubicBezTo>
                    <a:pt x="855" y="653"/>
                    <a:pt x="861" y="561"/>
                    <a:pt x="835" y="490"/>
                  </a:cubicBezTo>
                  <a:close/>
                  <a:moveTo>
                    <a:pt x="1235" y="1580"/>
                  </a:moveTo>
                  <a:cubicBezTo>
                    <a:pt x="1232" y="1625"/>
                    <a:pt x="1226" y="1667"/>
                    <a:pt x="1215" y="1704"/>
                  </a:cubicBezTo>
                  <a:lnTo>
                    <a:pt x="1215" y="1704"/>
                  </a:lnTo>
                  <a:cubicBezTo>
                    <a:pt x="1197" y="1699"/>
                    <a:pt x="1180" y="1693"/>
                    <a:pt x="1163" y="1686"/>
                  </a:cubicBezTo>
                  <a:lnTo>
                    <a:pt x="1163" y="1686"/>
                  </a:lnTo>
                  <a:cubicBezTo>
                    <a:pt x="1187" y="1651"/>
                    <a:pt x="1211" y="1616"/>
                    <a:pt x="1235" y="1580"/>
                  </a:cubicBezTo>
                  <a:close/>
                  <a:moveTo>
                    <a:pt x="1485" y="1757"/>
                  </a:moveTo>
                  <a:lnTo>
                    <a:pt x="1485" y="1757"/>
                  </a:lnTo>
                  <a:cubicBezTo>
                    <a:pt x="1483" y="1763"/>
                    <a:pt x="1481" y="1768"/>
                    <a:pt x="1479" y="1774"/>
                  </a:cubicBezTo>
                  <a:lnTo>
                    <a:pt x="1479" y="1774"/>
                  </a:lnTo>
                  <a:cubicBezTo>
                    <a:pt x="1460" y="1804"/>
                    <a:pt x="1440" y="1833"/>
                    <a:pt x="1419" y="1861"/>
                  </a:cubicBezTo>
                  <a:lnTo>
                    <a:pt x="1419" y="1861"/>
                  </a:lnTo>
                  <a:cubicBezTo>
                    <a:pt x="1426" y="1846"/>
                    <a:pt x="1432" y="1831"/>
                    <a:pt x="1438" y="1815"/>
                  </a:cubicBezTo>
                  <a:lnTo>
                    <a:pt x="1438" y="1815"/>
                  </a:lnTo>
                  <a:cubicBezTo>
                    <a:pt x="1455" y="1796"/>
                    <a:pt x="1471" y="1776"/>
                    <a:pt x="1485" y="1757"/>
                  </a:cubicBezTo>
                  <a:close/>
                  <a:moveTo>
                    <a:pt x="610" y="2121"/>
                  </a:moveTo>
                  <a:lnTo>
                    <a:pt x="610" y="2121"/>
                  </a:lnTo>
                  <a:cubicBezTo>
                    <a:pt x="673" y="2148"/>
                    <a:pt x="739" y="2169"/>
                    <a:pt x="809" y="2181"/>
                  </a:cubicBezTo>
                  <a:cubicBezTo>
                    <a:pt x="832" y="2185"/>
                    <a:pt x="855" y="2188"/>
                    <a:pt x="876" y="2189"/>
                  </a:cubicBezTo>
                  <a:lnTo>
                    <a:pt x="876" y="2189"/>
                  </a:lnTo>
                  <a:cubicBezTo>
                    <a:pt x="954" y="2272"/>
                    <a:pt x="1039" y="2346"/>
                    <a:pt x="1123" y="2411"/>
                  </a:cubicBezTo>
                  <a:cubicBezTo>
                    <a:pt x="1127" y="2417"/>
                    <a:pt x="1132" y="2423"/>
                    <a:pt x="1137" y="2427"/>
                  </a:cubicBezTo>
                  <a:lnTo>
                    <a:pt x="1137" y="2427"/>
                  </a:lnTo>
                  <a:cubicBezTo>
                    <a:pt x="1071" y="2416"/>
                    <a:pt x="1003" y="2397"/>
                    <a:pt x="935" y="2370"/>
                  </a:cubicBezTo>
                  <a:cubicBezTo>
                    <a:pt x="796" y="2313"/>
                    <a:pt x="689" y="2227"/>
                    <a:pt x="610" y="2121"/>
                  </a:cubicBezTo>
                  <a:close/>
                  <a:moveTo>
                    <a:pt x="1690" y="637"/>
                  </a:moveTo>
                  <a:cubicBezTo>
                    <a:pt x="1841" y="762"/>
                    <a:pt x="1965" y="908"/>
                    <a:pt x="2023" y="1031"/>
                  </a:cubicBezTo>
                  <a:cubicBezTo>
                    <a:pt x="2363" y="1658"/>
                    <a:pt x="1936" y="2439"/>
                    <a:pt x="1280" y="2439"/>
                  </a:cubicBezTo>
                  <a:cubicBezTo>
                    <a:pt x="1272" y="2439"/>
                    <a:pt x="1264" y="2439"/>
                    <a:pt x="1256" y="2439"/>
                  </a:cubicBezTo>
                  <a:lnTo>
                    <a:pt x="1256" y="2439"/>
                  </a:lnTo>
                  <a:cubicBezTo>
                    <a:pt x="1284" y="2429"/>
                    <a:pt x="1311" y="2412"/>
                    <a:pt x="1332" y="2391"/>
                  </a:cubicBezTo>
                  <a:cubicBezTo>
                    <a:pt x="1532" y="2199"/>
                    <a:pt x="1681" y="1961"/>
                    <a:pt x="1764" y="1707"/>
                  </a:cubicBezTo>
                  <a:lnTo>
                    <a:pt x="1764" y="1707"/>
                  </a:lnTo>
                  <a:cubicBezTo>
                    <a:pt x="1824" y="1590"/>
                    <a:pt x="1872" y="1469"/>
                    <a:pt x="1897" y="1344"/>
                  </a:cubicBezTo>
                  <a:cubicBezTo>
                    <a:pt x="1930" y="1170"/>
                    <a:pt x="1866" y="996"/>
                    <a:pt x="1771" y="831"/>
                  </a:cubicBezTo>
                  <a:lnTo>
                    <a:pt x="1771" y="831"/>
                  </a:lnTo>
                  <a:cubicBezTo>
                    <a:pt x="1750" y="765"/>
                    <a:pt x="1723" y="700"/>
                    <a:pt x="1690" y="637"/>
                  </a:cubicBezTo>
                  <a:close/>
                  <a:moveTo>
                    <a:pt x="1172" y="1"/>
                  </a:moveTo>
                  <a:cubicBezTo>
                    <a:pt x="1016" y="1"/>
                    <a:pt x="865" y="35"/>
                    <a:pt x="730" y="102"/>
                  </a:cubicBezTo>
                  <a:lnTo>
                    <a:pt x="730" y="102"/>
                  </a:lnTo>
                  <a:cubicBezTo>
                    <a:pt x="428" y="199"/>
                    <a:pt x="170" y="507"/>
                    <a:pt x="56" y="884"/>
                  </a:cubicBezTo>
                  <a:cubicBezTo>
                    <a:pt x="7" y="1038"/>
                    <a:pt x="1" y="1204"/>
                    <a:pt x="32" y="1365"/>
                  </a:cubicBezTo>
                  <a:lnTo>
                    <a:pt x="32" y="1365"/>
                  </a:lnTo>
                  <a:cubicBezTo>
                    <a:pt x="9" y="1493"/>
                    <a:pt x="3" y="1626"/>
                    <a:pt x="14" y="1763"/>
                  </a:cubicBezTo>
                  <a:cubicBezTo>
                    <a:pt x="77" y="2244"/>
                    <a:pt x="412" y="2704"/>
                    <a:pt x="914" y="2767"/>
                  </a:cubicBezTo>
                  <a:cubicBezTo>
                    <a:pt x="962" y="2772"/>
                    <a:pt x="1010" y="2774"/>
                    <a:pt x="1056" y="2774"/>
                  </a:cubicBezTo>
                  <a:cubicBezTo>
                    <a:pt x="2217" y="2774"/>
                    <a:pt x="2789" y="1309"/>
                    <a:pt x="2065" y="424"/>
                  </a:cubicBezTo>
                  <a:cubicBezTo>
                    <a:pt x="1807" y="135"/>
                    <a:pt x="1480" y="1"/>
                    <a:pt x="1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2"/>
            <p:cNvSpPr/>
            <p:nvPr/>
          </p:nvSpPr>
          <p:spPr>
            <a:xfrm>
              <a:off x="2270050" y="2487050"/>
              <a:ext cx="74375" cy="132250"/>
            </a:xfrm>
            <a:custGeom>
              <a:rect b="b" l="l" r="r" t="t"/>
              <a:pathLst>
                <a:path extrusionOk="0" h="5290" w="2975">
                  <a:moveTo>
                    <a:pt x="2716" y="1"/>
                  </a:moveTo>
                  <a:cubicBezTo>
                    <a:pt x="2535" y="1"/>
                    <a:pt x="2296" y="133"/>
                    <a:pt x="2227" y="328"/>
                  </a:cubicBezTo>
                  <a:cubicBezTo>
                    <a:pt x="1704" y="1919"/>
                    <a:pt x="867" y="3362"/>
                    <a:pt x="135" y="4848"/>
                  </a:cubicBezTo>
                  <a:cubicBezTo>
                    <a:pt x="0" y="5130"/>
                    <a:pt x="152" y="5290"/>
                    <a:pt x="344" y="5290"/>
                  </a:cubicBezTo>
                  <a:cubicBezTo>
                    <a:pt x="479" y="5290"/>
                    <a:pt x="634" y="5210"/>
                    <a:pt x="721" y="5036"/>
                  </a:cubicBezTo>
                  <a:cubicBezTo>
                    <a:pt x="1495" y="3488"/>
                    <a:pt x="2353" y="1981"/>
                    <a:pt x="2918" y="307"/>
                  </a:cubicBezTo>
                  <a:cubicBezTo>
                    <a:pt x="2974" y="90"/>
                    <a:pt x="2865" y="1"/>
                    <a:pt x="27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2"/>
            <p:cNvSpPr/>
            <p:nvPr/>
          </p:nvSpPr>
          <p:spPr>
            <a:xfrm>
              <a:off x="2111775" y="2531850"/>
              <a:ext cx="282500" cy="188900"/>
            </a:xfrm>
            <a:custGeom>
              <a:rect b="b" l="l" r="r" t="t"/>
              <a:pathLst>
                <a:path extrusionOk="0" h="7556" w="11300">
                  <a:moveTo>
                    <a:pt x="2383" y="1"/>
                  </a:moveTo>
                  <a:cubicBezTo>
                    <a:pt x="2377" y="1"/>
                    <a:pt x="2371" y="1"/>
                    <a:pt x="2365" y="1"/>
                  </a:cubicBezTo>
                  <a:cubicBezTo>
                    <a:pt x="1005" y="64"/>
                    <a:pt x="461" y="1236"/>
                    <a:pt x="63" y="2407"/>
                  </a:cubicBezTo>
                  <a:cubicBezTo>
                    <a:pt x="0" y="2575"/>
                    <a:pt x="63" y="2700"/>
                    <a:pt x="189" y="2742"/>
                  </a:cubicBezTo>
                  <a:cubicBezTo>
                    <a:pt x="3181" y="4269"/>
                    <a:pt x="5922" y="6194"/>
                    <a:pt x="8977" y="7534"/>
                  </a:cubicBezTo>
                  <a:cubicBezTo>
                    <a:pt x="9003" y="7549"/>
                    <a:pt x="9033" y="7556"/>
                    <a:pt x="9064" y="7556"/>
                  </a:cubicBezTo>
                  <a:cubicBezTo>
                    <a:pt x="9158" y="7556"/>
                    <a:pt x="9264" y="7497"/>
                    <a:pt x="9311" y="7450"/>
                  </a:cubicBezTo>
                  <a:cubicBezTo>
                    <a:pt x="10190" y="6780"/>
                    <a:pt x="10881" y="5964"/>
                    <a:pt x="11278" y="4918"/>
                  </a:cubicBezTo>
                  <a:cubicBezTo>
                    <a:pt x="11299" y="4813"/>
                    <a:pt x="11299" y="4688"/>
                    <a:pt x="11236" y="4604"/>
                  </a:cubicBezTo>
                  <a:cubicBezTo>
                    <a:pt x="10923" y="4311"/>
                    <a:pt x="10546" y="4207"/>
                    <a:pt x="10148" y="4060"/>
                  </a:cubicBezTo>
                  <a:cubicBezTo>
                    <a:pt x="10120" y="4050"/>
                    <a:pt x="10091" y="4045"/>
                    <a:pt x="10062" y="4045"/>
                  </a:cubicBezTo>
                  <a:cubicBezTo>
                    <a:pt x="9745" y="4045"/>
                    <a:pt x="9408" y="4618"/>
                    <a:pt x="9772" y="4772"/>
                  </a:cubicBezTo>
                  <a:cubicBezTo>
                    <a:pt x="10044" y="4876"/>
                    <a:pt x="10713" y="4918"/>
                    <a:pt x="10420" y="5504"/>
                  </a:cubicBezTo>
                  <a:cubicBezTo>
                    <a:pt x="10234" y="5876"/>
                    <a:pt x="9701" y="6695"/>
                    <a:pt x="9173" y="6695"/>
                  </a:cubicBezTo>
                  <a:cubicBezTo>
                    <a:pt x="9107" y="6695"/>
                    <a:pt x="9042" y="6683"/>
                    <a:pt x="8977" y="6655"/>
                  </a:cubicBezTo>
                  <a:cubicBezTo>
                    <a:pt x="7889" y="6174"/>
                    <a:pt x="6863" y="5567"/>
                    <a:pt x="5817" y="5002"/>
                  </a:cubicBezTo>
                  <a:cubicBezTo>
                    <a:pt x="4146" y="4035"/>
                    <a:pt x="2513" y="3030"/>
                    <a:pt x="808" y="2154"/>
                  </a:cubicBezTo>
                  <a:lnTo>
                    <a:pt x="808" y="2154"/>
                  </a:lnTo>
                  <a:cubicBezTo>
                    <a:pt x="1013" y="1526"/>
                    <a:pt x="1321" y="750"/>
                    <a:pt x="2156" y="712"/>
                  </a:cubicBezTo>
                  <a:cubicBezTo>
                    <a:pt x="2486" y="712"/>
                    <a:pt x="2795" y="1"/>
                    <a:pt x="2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2"/>
            <p:cNvSpPr/>
            <p:nvPr/>
          </p:nvSpPr>
          <p:spPr>
            <a:xfrm>
              <a:off x="2062075" y="2610975"/>
              <a:ext cx="258950" cy="351375"/>
            </a:xfrm>
            <a:custGeom>
              <a:rect b="b" l="l" r="r" t="t"/>
              <a:pathLst>
                <a:path extrusionOk="0" h="14055" w="10358">
                  <a:moveTo>
                    <a:pt x="4299" y="0"/>
                  </a:moveTo>
                  <a:cubicBezTo>
                    <a:pt x="4122" y="0"/>
                    <a:pt x="3895" y="123"/>
                    <a:pt x="3830" y="309"/>
                  </a:cubicBezTo>
                  <a:cubicBezTo>
                    <a:pt x="2574" y="4159"/>
                    <a:pt x="775" y="7821"/>
                    <a:pt x="43" y="11817"/>
                  </a:cubicBezTo>
                  <a:cubicBezTo>
                    <a:pt x="1" y="11922"/>
                    <a:pt x="84" y="12027"/>
                    <a:pt x="189" y="12089"/>
                  </a:cubicBezTo>
                  <a:cubicBezTo>
                    <a:pt x="1361" y="12654"/>
                    <a:pt x="2595" y="13115"/>
                    <a:pt x="3600" y="13993"/>
                  </a:cubicBezTo>
                  <a:cubicBezTo>
                    <a:pt x="3643" y="14037"/>
                    <a:pt x="3695" y="14055"/>
                    <a:pt x="3750" y="14055"/>
                  </a:cubicBezTo>
                  <a:cubicBezTo>
                    <a:pt x="3905" y="14055"/>
                    <a:pt x="4082" y="13908"/>
                    <a:pt x="4144" y="13784"/>
                  </a:cubicBezTo>
                  <a:cubicBezTo>
                    <a:pt x="5441" y="11127"/>
                    <a:pt x="6382" y="8135"/>
                    <a:pt x="8119" y="5729"/>
                  </a:cubicBezTo>
                  <a:cubicBezTo>
                    <a:pt x="8328" y="5436"/>
                    <a:pt x="10358" y="3071"/>
                    <a:pt x="9270" y="2862"/>
                  </a:cubicBezTo>
                  <a:cubicBezTo>
                    <a:pt x="9254" y="2859"/>
                    <a:pt x="9237" y="2858"/>
                    <a:pt x="9221" y="2858"/>
                  </a:cubicBezTo>
                  <a:cubicBezTo>
                    <a:pt x="8859" y="2858"/>
                    <a:pt x="8492" y="3492"/>
                    <a:pt x="8872" y="3553"/>
                  </a:cubicBezTo>
                  <a:cubicBezTo>
                    <a:pt x="8872" y="3552"/>
                    <a:pt x="8871" y="3552"/>
                    <a:pt x="8871" y="3552"/>
                  </a:cubicBezTo>
                  <a:cubicBezTo>
                    <a:pt x="8713" y="3552"/>
                    <a:pt x="6968" y="6358"/>
                    <a:pt x="6759" y="6754"/>
                  </a:cubicBezTo>
                  <a:cubicBezTo>
                    <a:pt x="5633" y="8812"/>
                    <a:pt x="4795" y="11015"/>
                    <a:pt x="3794" y="13110"/>
                  </a:cubicBezTo>
                  <a:lnTo>
                    <a:pt x="3794" y="13110"/>
                  </a:lnTo>
                  <a:cubicBezTo>
                    <a:pt x="3158" y="12618"/>
                    <a:pt x="2439" y="12278"/>
                    <a:pt x="1675" y="11922"/>
                  </a:cubicBezTo>
                  <a:cubicBezTo>
                    <a:pt x="838" y="11524"/>
                    <a:pt x="754" y="11315"/>
                    <a:pt x="1005" y="10353"/>
                  </a:cubicBezTo>
                  <a:cubicBezTo>
                    <a:pt x="1172" y="9579"/>
                    <a:pt x="1424" y="8783"/>
                    <a:pt x="1675" y="8030"/>
                  </a:cubicBezTo>
                  <a:cubicBezTo>
                    <a:pt x="2512" y="5436"/>
                    <a:pt x="3641" y="2925"/>
                    <a:pt x="4499" y="351"/>
                  </a:cubicBezTo>
                  <a:cubicBezTo>
                    <a:pt x="4579" y="102"/>
                    <a:pt x="4459" y="0"/>
                    <a:pt x="42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2"/>
            <p:cNvSpPr/>
            <p:nvPr/>
          </p:nvSpPr>
          <p:spPr>
            <a:xfrm>
              <a:off x="2360600" y="2342275"/>
              <a:ext cx="73950" cy="287600"/>
            </a:xfrm>
            <a:custGeom>
              <a:rect b="b" l="l" r="r" t="t"/>
              <a:pathLst>
                <a:path extrusionOk="0" h="11504" w="2958">
                  <a:moveTo>
                    <a:pt x="1756" y="0"/>
                  </a:moveTo>
                  <a:cubicBezTo>
                    <a:pt x="1660" y="0"/>
                    <a:pt x="1552" y="89"/>
                    <a:pt x="1535" y="177"/>
                  </a:cubicBezTo>
                  <a:cubicBezTo>
                    <a:pt x="1137" y="1621"/>
                    <a:pt x="2246" y="3211"/>
                    <a:pt x="2476" y="4613"/>
                  </a:cubicBezTo>
                  <a:cubicBezTo>
                    <a:pt x="2853" y="7040"/>
                    <a:pt x="1032" y="9216"/>
                    <a:pt x="49" y="11267"/>
                  </a:cubicBezTo>
                  <a:cubicBezTo>
                    <a:pt x="1" y="11423"/>
                    <a:pt x="77" y="11504"/>
                    <a:pt x="171" y="11504"/>
                  </a:cubicBezTo>
                  <a:cubicBezTo>
                    <a:pt x="240" y="11504"/>
                    <a:pt x="318" y="11460"/>
                    <a:pt x="363" y="11371"/>
                  </a:cubicBezTo>
                  <a:cubicBezTo>
                    <a:pt x="1200" y="9655"/>
                    <a:pt x="2455" y="8003"/>
                    <a:pt x="2790" y="6098"/>
                  </a:cubicBezTo>
                  <a:cubicBezTo>
                    <a:pt x="2957" y="5136"/>
                    <a:pt x="2853" y="4215"/>
                    <a:pt x="2581" y="3274"/>
                  </a:cubicBezTo>
                  <a:cubicBezTo>
                    <a:pt x="2477" y="2902"/>
                    <a:pt x="1741" y="427"/>
                    <a:pt x="1864" y="427"/>
                  </a:cubicBezTo>
                  <a:cubicBezTo>
                    <a:pt x="1866" y="427"/>
                    <a:pt x="1868" y="427"/>
                    <a:pt x="1869" y="428"/>
                  </a:cubicBezTo>
                  <a:cubicBezTo>
                    <a:pt x="1880" y="431"/>
                    <a:pt x="1891" y="432"/>
                    <a:pt x="1903" y="432"/>
                  </a:cubicBezTo>
                  <a:cubicBezTo>
                    <a:pt x="2081" y="432"/>
                    <a:pt x="2255" y="132"/>
                    <a:pt x="2058" y="72"/>
                  </a:cubicBezTo>
                  <a:cubicBezTo>
                    <a:pt x="1974" y="52"/>
                    <a:pt x="1869" y="31"/>
                    <a:pt x="1807" y="10"/>
                  </a:cubicBezTo>
                  <a:cubicBezTo>
                    <a:pt x="1790" y="3"/>
                    <a:pt x="1773"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2"/>
            <p:cNvSpPr/>
            <p:nvPr/>
          </p:nvSpPr>
          <p:spPr>
            <a:xfrm>
              <a:off x="2106550" y="2544850"/>
              <a:ext cx="268375" cy="151875"/>
            </a:xfrm>
            <a:custGeom>
              <a:rect b="b" l="l" r="r" t="t"/>
              <a:pathLst>
                <a:path extrusionOk="0" h="6075" w="10735">
                  <a:moveTo>
                    <a:pt x="2823" y="0"/>
                  </a:moveTo>
                  <a:cubicBezTo>
                    <a:pt x="2019" y="0"/>
                    <a:pt x="1101" y="319"/>
                    <a:pt x="628" y="1008"/>
                  </a:cubicBezTo>
                  <a:cubicBezTo>
                    <a:pt x="0" y="1950"/>
                    <a:pt x="1570" y="2578"/>
                    <a:pt x="2155" y="2808"/>
                  </a:cubicBezTo>
                  <a:cubicBezTo>
                    <a:pt x="4039" y="3582"/>
                    <a:pt x="5503" y="5005"/>
                    <a:pt x="7303" y="5863"/>
                  </a:cubicBezTo>
                  <a:cubicBezTo>
                    <a:pt x="7611" y="6007"/>
                    <a:pt x="7888" y="6075"/>
                    <a:pt x="8166" y="6075"/>
                  </a:cubicBezTo>
                  <a:cubicBezTo>
                    <a:pt x="8390" y="6075"/>
                    <a:pt x="8615" y="6030"/>
                    <a:pt x="8854" y="5944"/>
                  </a:cubicBezTo>
                  <a:lnTo>
                    <a:pt x="8854" y="5944"/>
                  </a:lnTo>
                  <a:cubicBezTo>
                    <a:pt x="9631" y="5839"/>
                    <a:pt x="10163" y="5385"/>
                    <a:pt x="10629" y="4733"/>
                  </a:cubicBezTo>
                  <a:cubicBezTo>
                    <a:pt x="10671" y="4649"/>
                    <a:pt x="10734" y="4524"/>
                    <a:pt x="10629" y="4482"/>
                  </a:cubicBezTo>
                  <a:cubicBezTo>
                    <a:pt x="10609" y="4482"/>
                    <a:pt x="10609" y="4440"/>
                    <a:pt x="10567" y="4440"/>
                  </a:cubicBezTo>
                  <a:cubicBezTo>
                    <a:pt x="10561" y="4437"/>
                    <a:pt x="10554" y="4436"/>
                    <a:pt x="10547" y="4436"/>
                  </a:cubicBezTo>
                  <a:cubicBezTo>
                    <a:pt x="10503" y="4436"/>
                    <a:pt x="10438" y="4485"/>
                    <a:pt x="10420" y="4503"/>
                  </a:cubicBezTo>
                  <a:cubicBezTo>
                    <a:pt x="9939" y="4837"/>
                    <a:pt x="9520" y="5235"/>
                    <a:pt x="9039" y="5549"/>
                  </a:cubicBezTo>
                  <a:cubicBezTo>
                    <a:pt x="9031" y="5554"/>
                    <a:pt x="9022" y="5559"/>
                    <a:pt x="9013" y="5564"/>
                  </a:cubicBezTo>
                  <a:lnTo>
                    <a:pt x="9013" y="5564"/>
                  </a:lnTo>
                  <a:cubicBezTo>
                    <a:pt x="8901" y="5582"/>
                    <a:pt x="8784" y="5591"/>
                    <a:pt x="8663" y="5591"/>
                  </a:cubicBezTo>
                  <a:cubicBezTo>
                    <a:pt x="8586" y="5591"/>
                    <a:pt x="8517" y="5653"/>
                    <a:pt x="8477" y="5726"/>
                  </a:cubicBezTo>
                  <a:lnTo>
                    <a:pt x="8477" y="5726"/>
                  </a:lnTo>
                  <a:cubicBezTo>
                    <a:pt x="8449" y="5728"/>
                    <a:pt x="8422" y="5729"/>
                    <a:pt x="8394" y="5729"/>
                  </a:cubicBezTo>
                  <a:cubicBezTo>
                    <a:pt x="7752" y="5729"/>
                    <a:pt x="7090" y="5286"/>
                    <a:pt x="6591" y="5005"/>
                  </a:cubicBezTo>
                  <a:cubicBezTo>
                    <a:pt x="5733" y="4482"/>
                    <a:pt x="4980" y="3812"/>
                    <a:pt x="4080" y="3331"/>
                  </a:cubicBezTo>
                  <a:cubicBezTo>
                    <a:pt x="3390" y="2913"/>
                    <a:pt x="2637" y="2599"/>
                    <a:pt x="1904" y="2285"/>
                  </a:cubicBezTo>
                  <a:cubicBezTo>
                    <a:pt x="1067" y="1929"/>
                    <a:pt x="754" y="946"/>
                    <a:pt x="1779" y="548"/>
                  </a:cubicBezTo>
                  <a:cubicBezTo>
                    <a:pt x="2044" y="449"/>
                    <a:pt x="2348" y="389"/>
                    <a:pt x="2629" y="389"/>
                  </a:cubicBezTo>
                  <a:cubicBezTo>
                    <a:pt x="2703" y="389"/>
                    <a:pt x="2776" y="393"/>
                    <a:pt x="2846" y="402"/>
                  </a:cubicBezTo>
                  <a:cubicBezTo>
                    <a:pt x="3034" y="402"/>
                    <a:pt x="3202" y="25"/>
                    <a:pt x="2971" y="4"/>
                  </a:cubicBezTo>
                  <a:cubicBezTo>
                    <a:pt x="2922" y="2"/>
                    <a:pt x="2873" y="0"/>
                    <a:pt x="2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2"/>
            <p:cNvSpPr/>
            <p:nvPr/>
          </p:nvSpPr>
          <p:spPr>
            <a:xfrm>
              <a:off x="2078300" y="2627450"/>
              <a:ext cx="101975" cy="306150"/>
            </a:xfrm>
            <a:custGeom>
              <a:rect b="b" l="l" r="r" t="t"/>
              <a:pathLst>
                <a:path extrusionOk="0" h="12246" w="4079">
                  <a:moveTo>
                    <a:pt x="3940" y="0"/>
                  </a:moveTo>
                  <a:cubicBezTo>
                    <a:pt x="3854" y="0"/>
                    <a:pt x="3747" y="64"/>
                    <a:pt x="3725" y="173"/>
                  </a:cubicBezTo>
                  <a:cubicBezTo>
                    <a:pt x="3118" y="1952"/>
                    <a:pt x="2553" y="3710"/>
                    <a:pt x="2051" y="5509"/>
                  </a:cubicBezTo>
                  <a:cubicBezTo>
                    <a:pt x="1653" y="6953"/>
                    <a:pt x="712" y="8166"/>
                    <a:pt x="440" y="9589"/>
                  </a:cubicBezTo>
                  <a:cubicBezTo>
                    <a:pt x="251" y="10573"/>
                    <a:pt x="1005" y="11242"/>
                    <a:pt x="1758" y="11661"/>
                  </a:cubicBezTo>
                  <a:cubicBezTo>
                    <a:pt x="2094" y="11845"/>
                    <a:pt x="2698" y="12245"/>
                    <a:pt x="3184" y="12245"/>
                  </a:cubicBezTo>
                  <a:cubicBezTo>
                    <a:pt x="3304" y="12245"/>
                    <a:pt x="3416" y="12221"/>
                    <a:pt x="3516" y="12163"/>
                  </a:cubicBezTo>
                  <a:cubicBezTo>
                    <a:pt x="3675" y="12074"/>
                    <a:pt x="3699" y="11821"/>
                    <a:pt x="3564" y="11821"/>
                  </a:cubicBezTo>
                  <a:cubicBezTo>
                    <a:pt x="3539" y="11821"/>
                    <a:pt x="3509" y="11829"/>
                    <a:pt x="3474" y="11849"/>
                  </a:cubicBezTo>
                  <a:cubicBezTo>
                    <a:pt x="3418" y="11879"/>
                    <a:pt x="3351" y="11893"/>
                    <a:pt x="3274" y="11893"/>
                  </a:cubicBezTo>
                  <a:cubicBezTo>
                    <a:pt x="2719" y="11893"/>
                    <a:pt x="1699" y="11175"/>
                    <a:pt x="1423" y="10991"/>
                  </a:cubicBezTo>
                  <a:cubicBezTo>
                    <a:pt x="0" y="10008"/>
                    <a:pt x="1214" y="8271"/>
                    <a:pt x="1800" y="7162"/>
                  </a:cubicBezTo>
                  <a:cubicBezTo>
                    <a:pt x="2281" y="6199"/>
                    <a:pt x="2469" y="5091"/>
                    <a:pt x="2783" y="4044"/>
                  </a:cubicBezTo>
                  <a:cubicBezTo>
                    <a:pt x="3181" y="2747"/>
                    <a:pt x="3620" y="1471"/>
                    <a:pt x="4039" y="173"/>
                  </a:cubicBezTo>
                  <a:cubicBezTo>
                    <a:pt x="4079" y="54"/>
                    <a:pt x="4018" y="0"/>
                    <a:pt x="39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 name="Google Shape;336;p32"/>
          <p:cNvSpPr/>
          <p:nvPr/>
        </p:nvSpPr>
        <p:spPr>
          <a:xfrm>
            <a:off x="2422325" y="4856372"/>
            <a:ext cx="637245" cy="597273"/>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37" name="Shape 337"/>
        <p:cNvGrpSpPr/>
        <p:nvPr/>
      </p:nvGrpSpPr>
      <p:grpSpPr>
        <a:xfrm>
          <a:off x="0" y="0"/>
          <a:ext cx="0" cy="0"/>
          <a:chOff x="0" y="0"/>
          <a:chExt cx="0" cy="0"/>
        </a:xfrm>
      </p:grpSpPr>
      <p:sp>
        <p:nvSpPr>
          <p:cNvPr id="338" name="Google Shape;338;p33"/>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9" name="Google Shape;339;p33"/>
          <p:cNvSpPr txBox="1"/>
          <p:nvPr>
            <p:ph idx="1" type="subTitle"/>
          </p:nvPr>
        </p:nvSpPr>
        <p:spPr>
          <a:xfrm>
            <a:off x="2347900" y="184145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0" name="Google Shape;340;p33"/>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lt1"/>
                </a:solidFill>
                <a:latin typeface="Coming Soon"/>
                <a:ea typeface="Coming Soon"/>
                <a:cs typeface="Coming Soon"/>
                <a:sym typeface="Coming Soon"/>
              </a:rPr>
              <a:t>CREDITS:</a:t>
            </a:r>
            <a:r>
              <a:rPr lang="en" sz="1200">
                <a:solidFill>
                  <a:schemeClr val="lt1"/>
                </a:solidFill>
                <a:latin typeface="Coming Soon"/>
                <a:ea typeface="Coming Soon"/>
                <a:cs typeface="Coming Soon"/>
                <a:sym typeface="Coming Soon"/>
              </a:rPr>
              <a:t> This presentation template was created by </a:t>
            </a:r>
            <a:r>
              <a:rPr b="1" lang="en" sz="1200">
                <a:solidFill>
                  <a:schemeClr val="lt1"/>
                </a:solidFill>
                <a:uFill>
                  <a:noFill/>
                </a:uFill>
                <a:latin typeface="Coming Soon"/>
                <a:ea typeface="Coming Soon"/>
                <a:cs typeface="Coming Soon"/>
                <a:sym typeface="Coming Soon"/>
                <a:hlinkClick r:id="rId2">
                  <a:extLst>
                    <a:ext uri="{A12FA001-AC4F-418D-AE19-62706E023703}">
                      <ahyp:hlinkClr val="tx"/>
                    </a:ext>
                  </a:extLst>
                </a:hlinkClick>
              </a:rPr>
              <a:t>Slidesgo</a:t>
            </a:r>
            <a:r>
              <a:rPr lang="en" sz="1200">
                <a:solidFill>
                  <a:schemeClr val="lt1"/>
                </a:solidFill>
                <a:latin typeface="Coming Soon"/>
                <a:ea typeface="Coming Soon"/>
                <a:cs typeface="Coming Soon"/>
                <a:sym typeface="Coming Soon"/>
              </a:rPr>
              <a:t>, and includes icons by </a:t>
            </a:r>
            <a:r>
              <a:rPr b="1" lang="en" sz="1200">
                <a:solidFill>
                  <a:schemeClr val="lt1"/>
                </a:solidFill>
                <a:uFill>
                  <a:noFill/>
                </a:uFill>
                <a:latin typeface="Coming Soon"/>
                <a:ea typeface="Coming Soon"/>
                <a:cs typeface="Coming Soon"/>
                <a:sym typeface="Coming Soon"/>
                <a:hlinkClick r:id="rId3">
                  <a:extLst>
                    <a:ext uri="{A12FA001-AC4F-418D-AE19-62706E023703}">
                      <ahyp:hlinkClr val="tx"/>
                    </a:ext>
                  </a:extLst>
                </a:hlinkClick>
              </a:rPr>
              <a:t>Flaticon</a:t>
            </a:r>
            <a:r>
              <a:rPr lang="en" sz="1200">
                <a:solidFill>
                  <a:schemeClr val="lt1"/>
                </a:solidFill>
                <a:latin typeface="Coming Soon"/>
                <a:ea typeface="Coming Soon"/>
                <a:cs typeface="Coming Soon"/>
                <a:sym typeface="Coming Soon"/>
              </a:rPr>
              <a:t>, and infographics &amp; images by </a:t>
            </a:r>
            <a:r>
              <a:rPr b="1" lang="en" sz="1200">
                <a:solidFill>
                  <a:schemeClr val="lt1"/>
                </a:solidFill>
                <a:uFill>
                  <a:noFill/>
                </a:uFill>
                <a:latin typeface="Coming Soon"/>
                <a:ea typeface="Coming Soon"/>
                <a:cs typeface="Coming Soon"/>
                <a:sym typeface="Coming Soon"/>
                <a:hlinkClick r:id="rId4">
                  <a:extLst>
                    <a:ext uri="{A12FA001-AC4F-418D-AE19-62706E023703}">
                      <ahyp:hlinkClr val="tx"/>
                    </a:ext>
                  </a:extLst>
                </a:hlinkClick>
              </a:rPr>
              <a:t>Freepik</a:t>
            </a:r>
            <a:r>
              <a:rPr lang="en" sz="1200">
                <a:solidFill>
                  <a:schemeClr val="lt1"/>
                </a:solidFill>
                <a:latin typeface="Coming Soon"/>
                <a:ea typeface="Coming Soon"/>
                <a:cs typeface="Coming Soon"/>
                <a:sym typeface="Coming Soon"/>
              </a:rPr>
              <a:t> </a:t>
            </a:r>
            <a:endParaRPr b="1" sz="1200">
              <a:solidFill>
                <a:schemeClr val="lt1"/>
              </a:solidFill>
              <a:latin typeface="Coming Soon"/>
              <a:ea typeface="Coming Soon"/>
              <a:cs typeface="Coming Soon"/>
              <a:sym typeface="Coming Soon"/>
            </a:endParaRPr>
          </a:p>
        </p:txBody>
      </p:sp>
      <p:grpSp>
        <p:nvGrpSpPr>
          <p:cNvPr id="341" name="Google Shape;341;p33"/>
          <p:cNvGrpSpPr/>
          <p:nvPr/>
        </p:nvGrpSpPr>
        <p:grpSpPr>
          <a:xfrm rot="3469948">
            <a:off x="393549" y="4587487"/>
            <a:ext cx="1364258" cy="495178"/>
            <a:chOff x="4363675" y="1472525"/>
            <a:chExt cx="1364250" cy="495175"/>
          </a:xfrm>
        </p:grpSpPr>
        <p:sp>
          <p:nvSpPr>
            <p:cNvPr id="342" name="Google Shape;342;p33"/>
            <p:cNvSpPr/>
            <p:nvPr/>
          </p:nvSpPr>
          <p:spPr>
            <a:xfrm>
              <a:off x="4520275" y="1487800"/>
              <a:ext cx="1098100" cy="474975"/>
            </a:xfrm>
            <a:custGeom>
              <a:rect b="b" l="l" r="r" t="t"/>
              <a:pathLst>
                <a:path extrusionOk="0" h="18999" w="43924">
                  <a:moveTo>
                    <a:pt x="40658" y="690"/>
                  </a:moveTo>
                  <a:cubicBezTo>
                    <a:pt x="41238" y="1851"/>
                    <a:pt x="41812" y="3014"/>
                    <a:pt x="42290" y="4209"/>
                  </a:cubicBezTo>
                  <a:lnTo>
                    <a:pt x="42290" y="4209"/>
                  </a:lnTo>
                  <a:cubicBezTo>
                    <a:pt x="28798" y="8026"/>
                    <a:pt x="16139" y="14226"/>
                    <a:pt x="2738" y="18317"/>
                  </a:cubicBezTo>
                  <a:lnTo>
                    <a:pt x="2738" y="18317"/>
                  </a:lnTo>
                  <a:cubicBezTo>
                    <a:pt x="2164" y="16655"/>
                    <a:pt x="2077" y="14830"/>
                    <a:pt x="1349" y="13226"/>
                  </a:cubicBezTo>
                  <a:lnTo>
                    <a:pt x="1349" y="13226"/>
                  </a:lnTo>
                  <a:cubicBezTo>
                    <a:pt x="8111" y="11543"/>
                    <a:pt x="14539" y="8797"/>
                    <a:pt x="21209" y="6842"/>
                  </a:cubicBezTo>
                  <a:cubicBezTo>
                    <a:pt x="27740" y="4909"/>
                    <a:pt x="34153" y="2659"/>
                    <a:pt x="40658" y="690"/>
                  </a:cubicBezTo>
                  <a:close/>
                  <a:moveTo>
                    <a:pt x="41481" y="1"/>
                  </a:moveTo>
                  <a:cubicBezTo>
                    <a:pt x="41332" y="1"/>
                    <a:pt x="41168" y="48"/>
                    <a:pt x="41087" y="83"/>
                  </a:cubicBezTo>
                  <a:cubicBezTo>
                    <a:pt x="34391" y="2092"/>
                    <a:pt x="27800" y="4435"/>
                    <a:pt x="21063" y="6402"/>
                  </a:cubicBezTo>
                  <a:cubicBezTo>
                    <a:pt x="14263" y="8369"/>
                    <a:pt x="7755" y="11194"/>
                    <a:pt x="872" y="12868"/>
                  </a:cubicBezTo>
                  <a:cubicBezTo>
                    <a:pt x="767" y="12899"/>
                    <a:pt x="681" y="12936"/>
                    <a:pt x="613" y="12974"/>
                  </a:cubicBezTo>
                  <a:lnTo>
                    <a:pt x="613" y="12974"/>
                  </a:lnTo>
                  <a:cubicBezTo>
                    <a:pt x="297" y="13065"/>
                    <a:pt x="1" y="13248"/>
                    <a:pt x="56" y="13391"/>
                  </a:cubicBezTo>
                  <a:cubicBezTo>
                    <a:pt x="913" y="15106"/>
                    <a:pt x="913" y="17073"/>
                    <a:pt x="1583" y="18873"/>
                  </a:cubicBezTo>
                  <a:cubicBezTo>
                    <a:pt x="1622" y="18969"/>
                    <a:pt x="1736" y="18999"/>
                    <a:pt x="1864" y="18999"/>
                  </a:cubicBezTo>
                  <a:cubicBezTo>
                    <a:pt x="2014" y="18999"/>
                    <a:pt x="2183" y="18958"/>
                    <a:pt x="2273" y="18935"/>
                  </a:cubicBezTo>
                  <a:cubicBezTo>
                    <a:pt x="16167" y="14793"/>
                    <a:pt x="29202" y="8285"/>
                    <a:pt x="43179" y="4435"/>
                  </a:cubicBezTo>
                  <a:cubicBezTo>
                    <a:pt x="43477" y="4342"/>
                    <a:pt x="43924" y="4034"/>
                    <a:pt x="43562" y="3967"/>
                  </a:cubicBezTo>
                  <a:lnTo>
                    <a:pt x="43562" y="3967"/>
                  </a:lnTo>
                  <a:cubicBezTo>
                    <a:pt x="43045" y="2640"/>
                    <a:pt x="42411" y="1373"/>
                    <a:pt x="41756" y="125"/>
                  </a:cubicBezTo>
                  <a:cubicBezTo>
                    <a:pt x="41710" y="32"/>
                    <a:pt x="41601" y="1"/>
                    <a:pt x="4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3"/>
            <p:cNvSpPr/>
            <p:nvPr/>
          </p:nvSpPr>
          <p:spPr>
            <a:xfrm>
              <a:off x="5528600" y="1472525"/>
              <a:ext cx="199325" cy="128325"/>
            </a:xfrm>
            <a:custGeom>
              <a:rect b="b" l="l" r="r" t="t"/>
              <a:pathLst>
                <a:path extrusionOk="0" h="5133" w="7973">
                  <a:moveTo>
                    <a:pt x="4318" y="500"/>
                  </a:moveTo>
                  <a:cubicBezTo>
                    <a:pt x="5315" y="500"/>
                    <a:pt x="6185" y="812"/>
                    <a:pt x="6571" y="1845"/>
                  </a:cubicBezTo>
                  <a:cubicBezTo>
                    <a:pt x="7148" y="3379"/>
                    <a:pt x="4473" y="4150"/>
                    <a:pt x="3041" y="4521"/>
                  </a:cubicBezTo>
                  <a:lnTo>
                    <a:pt x="3041" y="4521"/>
                  </a:lnTo>
                  <a:cubicBezTo>
                    <a:pt x="2501" y="3334"/>
                    <a:pt x="1923" y="2195"/>
                    <a:pt x="1720" y="925"/>
                  </a:cubicBezTo>
                  <a:lnTo>
                    <a:pt x="1720" y="925"/>
                  </a:lnTo>
                  <a:cubicBezTo>
                    <a:pt x="2531" y="725"/>
                    <a:pt x="3471" y="500"/>
                    <a:pt x="4318" y="500"/>
                  </a:cubicBezTo>
                  <a:close/>
                  <a:moveTo>
                    <a:pt x="5056" y="1"/>
                  </a:moveTo>
                  <a:cubicBezTo>
                    <a:pt x="3658" y="1"/>
                    <a:pt x="2281" y="414"/>
                    <a:pt x="942" y="694"/>
                  </a:cubicBezTo>
                  <a:cubicBezTo>
                    <a:pt x="879" y="694"/>
                    <a:pt x="1" y="1008"/>
                    <a:pt x="252" y="1134"/>
                  </a:cubicBezTo>
                  <a:cubicBezTo>
                    <a:pt x="335" y="1167"/>
                    <a:pt x="405" y="1213"/>
                    <a:pt x="482" y="1241"/>
                  </a:cubicBezTo>
                  <a:lnTo>
                    <a:pt x="482" y="1241"/>
                  </a:lnTo>
                  <a:cubicBezTo>
                    <a:pt x="671" y="2621"/>
                    <a:pt x="1319" y="3771"/>
                    <a:pt x="1905" y="5025"/>
                  </a:cubicBezTo>
                  <a:cubicBezTo>
                    <a:pt x="1931" y="5105"/>
                    <a:pt x="2029" y="5132"/>
                    <a:pt x="2143" y="5132"/>
                  </a:cubicBezTo>
                  <a:cubicBezTo>
                    <a:pt x="2298" y="5132"/>
                    <a:pt x="2481" y="5082"/>
                    <a:pt x="2553" y="5046"/>
                  </a:cubicBezTo>
                  <a:cubicBezTo>
                    <a:pt x="4143" y="4628"/>
                    <a:pt x="7659" y="3958"/>
                    <a:pt x="7847" y="1866"/>
                  </a:cubicBezTo>
                  <a:cubicBezTo>
                    <a:pt x="7972" y="506"/>
                    <a:pt x="6236" y="67"/>
                    <a:pt x="5252" y="4"/>
                  </a:cubicBezTo>
                  <a:cubicBezTo>
                    <a:pt x="5187" y="2"/>
                    <a:pt x="5121" y="1"/>
                    <a:pt x="50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3"/>
            <p:cNvSpPr/>
            <p:nvPr/>
          </p:nvSpPr>
          <p:spPr>
            <a:xfrm>
              <a:off x="4363675" y="1810000"/>
              <a:ext cx="224950" cy="157700"/>
            </a:xfrm>
            <a:custGeom>
              <a:rect b="b" l="l" r="r" t="t"/>
              <a:pathLst>
                <a:path extrusionOk="0" h="6308" w="8998">
                  <a:moveTo>
                    <a:pt x="6644" y="1277"/>
                  </a:moveTo>
                  <a:lnTo>
                    <a:pt x="6644" y="1277"/>
                  </a:lnTo>
                  <a:cubicBezTo>
                    <a:pt x="7170" y="2683"/>
                    <a:pt x="7473" y="4067"/>
                    <a:pt x="7687" y="5604"/>
                  </a:cubicBezTo>
                  <a:lnTo>
                    <a:pt x="7687" y="5604"/>
                  </a:lnTo>
                  <a:cubicBezTo>
                    <a:pt x="7270" y="5636"/>
                    <a:pt x="6855" y="5649"/>
                    <a:pt x="6440" y="5649"/>
                  </a:cubicBezTo>
                  <a:cubicBezTo>
                    <a:pt x="4892" y="5649"/>
                    <a:pt x="3352" y="5468"/>
                    <a:pt x="1799" y="5387"/>
                  </a:cubicBezTo>
                  <a:lnTo>
                    <a:pt x="1799" y="5387"/>
                  </a:lnTo>
                  <a:cubicBezTo>
                    <a:pt x="3412" y="4019"/>
                    <a:pt x="5092" y="2718"/>
                    <a:pt x="6644" y="1277"/>
                  </a:cubicBezTo>
                  <a:close/>
                  <a:moveTo>
                    <a:pt x="7161" y="1"/>
                  </a:moveTo>
                  <a:cubicBezTo>
                    <a:pt x="6827" y="1"/>
                    <a:pt x="6411" y="171"/>
                    <a:pt x="6336" y="382"/>
                  </a:cubicBezTo>
                  <a:lnTo>
                    <a:pt x="6336" y="382"/>
                  </a:lnTo>
                  <a:cubicBezTo>
                    <a:pt x="4456" y="2259"/>
                    <a:pt x="2264" y="3863"/>
                    <a:pt x="273" y="5608"/>
                  </a:cubicBezTo>
                  <a:cubicBezTo>
                    <a:pt x="1" y="5838"/>
                    <a:pt x="231" y="6047"/>
                    <a:pt x="524" y="6047"/>
                  </a:cubicBezTo>
                  <a:cubicBezTo>
                    <a:pt x="2400" y="6063"/>
                    <a:pt x="4254" y="6307"/>
                    <a:pt x="6118" y="6307"/>
                  </a:cubicBezTo>
                  <a:cubicBezTo>
                    <a:pt x="6832" y="6307"/>
                    <a:pt x="7547" y="6271"/>
                    <a:pt x="8265" y="6173"/>
                  </a:cubicBezTo>
                  <a:cubicBezTo>
                    <a:pt x="8496" y="6152"/>
                    <a:pt x="8998" y="5985"/>
                    <a:pt x="8977" y="5671"/>
                  </a:cubicBezTo>
                  <a:cubicBezTo>
                    <a:pt x="8747" y="3725"/>
                    <a:pt x="8349" y="2009"/>
                    <a:pt x="7575" y="189"/>
                  </a:cubicBezTo>
                  <a:cubicBezTo>
                    <a:pt x="7515" y="56"/>
                    <a:pt x="7351" y="1"/>
                    <a:pt x="71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3"/>
            <p:cNvSpPr/>
            <p:nvPr/>
          </p:nvSpPr>
          <p:spPr>
            <a:xfrm>
              <a:off x="4386700" y="1898400"/>
              <a:ext cx="80050" cy="55325"/>
            </a:xfrm>
            <a:custGeom>
              <a:rect b="b" l="l" r="r" t="t"/>
              <a:pathLst>
                <a:path extrusionOk="0" h="2213" w="3202">
                  <a:moveTo>
                    <a:pt x="2469" y="1"/>
                  </a:moveTo>
                  <a:cubicBezTo>
                    <a:pt x="2072" y="356"/>
                    <a:pt x="1674" y="754"/>
                    <a:pt x="1256" y="1151"/>
                  </a:cubicBezTo>
                  <a:cubicBezTo>
                    <a:pt x="900" y="1507"/>
                    <a:pt x="314" y="1737"/>
                    <a:pt x="0" y="2135"/>
                  </a:cubicBezTo>
                  <a:cubicBezTo>
                    <a:pt x="708" y="2164"/>
                    <a:pt x="1475" y="2212"/>
                    <a:pt x="2219" y="2212"/>
                  </a:cubicBezTo>
                  <a:cubicBezTo>
                    <a:pt x="2554" y="2212"/>
                    <a:pt x="2884" y="2203"/>
                    <a:pt x="3202" y="2177"/>
                  </a:cubicBezTo>
                  <a:cubicBezTo>
                    <a:pt x="3013" y="1465"/>
                    <a:pt x="2825" y="754"/>
                    <a:pt x="2699" y="21"/>
                  </a:cubicBezTo>
                  <a:lnTo>
                    <a:pt x="24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3"/>
            <p:cNvSpPr/>
            <p:nvPr/>
          </p:nvSpPr>
          <p:spPr>
            <a:xfrm>
              <a:off x="4366300" y="1887325"/>
              <a:ext cx="115625" cy="77725"/>
            </a:xfrm>
            <a:custGeom>
              <a:rect b="b" l="l" r="r" t="t"/>
              <a:pathLst>
                <a:path extrusionOk="0" h="3109" w="4625">
                  <a:moveTo>
                    <a:pt x="3031" y="1339"/>
                  </a:moveTo>
                  <a:cubicBezTo>
                    <a:pt x="3095" y="1624"/>
                    <a:pt x="3166" y="1909"/>
                    <a:pt x="3240" y="2195"/>
                  </a:cubicBezTo>
                  <a:lnTo>
                    <a:pt x="3240" y="2195"/>
                  </a:lnTo>
                  <a:cubicBezTo>
                    <a:pt x="3181" y="2195"/>
                    <a:pt x="3121" y="2196"/>
                    <a:pt x="3062" y="2196"/>
                  </a:cubicBezTo>
                  <a:cubicBezTo>
                    <a:pt x="2717" y="2196"/>
                    <a:pt x="2373" y="2185"/>
                    <a:pt x="2027" y="2172"/>
                  </a:cubicBezTo>
                  <a:lnTo>
                    <a:pt x="2027" y="2172"/>
                  </a:lnTo>
                  <a:cubicBezTo>
                    <a:pt x="2165" y="2075"/>
                    <a:pt x="2302" y="1977"/>
                    <a:pt x="2427" y="1866"/>
                  </a:cubicBezTo>
                  <a:cubicBezTo>
                    <a:pt x="2639" y="1701"/>
                    <a:pt x="2838" y="1523"/>
                    <a:pt x="3031" y="1339"/>
                  </a:cubicBezTo>
                  <a:close/>
                  <a:moveTo>
                    <a:pt x="3649" y="0"/>
                  </a:moveTo>
                  <a:cubicBezTo>
                    <a:pt x="3605" y="0"/>
                    <a:pt x="3560" y="4"/>
                    <a:pt x="3514" y="12"/>
                  </a:cubicBezTo>
                  <a:lnTo>
                    <a:pt x="3514" y="12"/>
                  </a:lnTo>
                  <a:cubicBezTo>
                    <a:pt x="3492" y="11"/>
                    <a:pt x="3470" y="10"/>
                    <a:pt x="3448" y="10"/>
                  </a:cubicBezTo>
                  <a:cubicBezTo>
                    <a:pt x="2817" y="10"/>
                    <a:pt x="2481" y="431"/>
                    <a:pt x="2009" y="904"/>
                  </a:cubicBezTo>
                  <a:cubicBezTo>
                    <a:pt x="1465" y="1448"/>
                    <a:pt x="754" y="1825"/>
                    <a:pt x="230" y="2389"/>
                  </a:cubicBezTo>
                  <a:cubicBezTo>
                    <a:pt x="0" y="2661"/>
                    <a:pt x="210" y="2996"/>
                    <a:pt x="523" y="3017"/>
                  </a:cubicBezTo>
                  <a:cubicBezTo>
                    <a:pt x="1265" y="3058"/>
                    <a:pt x="2008" y="3109"/>
                    <a:pt x="2738" y="3109"/>
                  </a:cubicBezTo>
                  <a:cubicBezTo>
                    <a:pt x="3119" y="3109"/>
                    <a:pt x="3498" y="3095"/>
                    <a:pt x="3871" y="3059"/>
                  </a:cubicBezTo>
                  <a:cubicBezTo>
                    <a:pt x="4164" y="3017"/>
                    <a:pt x="4624" y="2829"/>
                    <a:pt x="4520" y="2452"/>
                  </a:cubicBezTo>
                  <a:cubicBezTo>
                    <a:pt x="4359" y="1769"/>
                    <a:pt x="4198" y="1106"/>
                    <a:pt x="4056" y="387"/>
                  </a:cubicBezTo>
                  <a:lnTo>
                    <a:pt x="4056" y="387"/>
                  </a:lnTo>
                  <a:cubicBezTo>
                    <a:pt x="4067" y="322"/>
                    <a:pt x="4057" y="260"/>
                    <a:pt x="4022" y="205"/>
                  </a:cubicBezTo>
                  <a:lnTo>
                    <a:pt x="4022" y="205"/>
                  </a:lnTo>
                  <a:cubicBezTo>
                    <a:pt x="3974" y="62"/>
                    <a:pt x="3824" y="0"/>
                    <a:pt x="3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3"/>
            <p:cNvSpPr/>
            <p:nvPr/>
          </p:nvSpPr>
          <p:spPr>
            <a:xfrm>
              <a:off x="4543100" y="1540500"/>
              <a:ext cx="1042325" cy="357400"/>
            </a:xfrm>
            <a:custGeom>
              <a:rect b="b" l="l" r="r" t="t"/>
              <a:pathLst>
                <a:path extrusionOk="0" h="14296" w="41693">
                  <a:moveTo>
                    <a:pt x="41379" y="0"/>
                  </a:moveTo>
                  <a:cubicBezTo>
                    <a:pt x="41081" y="0"/>
                    <a:pt x="40597" y="88"/>
                    <a:pt x="40446" y="214"/>
                  </a:cubicBezTo>
                  <a:cubicBezTo>
                    <a:pt x="39672" y="863"/>
                    <a:pt x="37893" y="863"/>
                    <a:pt x="36889" y="1177"/>
                  </a:cubicBezTo>
                  <a:cubicBezTo>
                    <a:pt x="35152" y="1741"/>
                    <a:pt x="33374" y="2202"/>
                    <a:pt x="31595" y="2725"/>
                  </a:cubicBezTo>
                  <a:cubicBezTo>
                    <a:pt x="28059" y="3792"/>
                    <a:pt x="24628" y="5152"/>
                    <a:pt x="21154" y="6407"/>
                  </a:cubicBezTo>
                  <a:cubicBezTo>
                    <a:pt x="17786" y="7642"/>
                    <a:pt x="14333" y="8604"/>
                    <a:pt x="10923" y="9818"/>
                  </a:cubicBezTo>
                  <a:cubicBezTo>
                    <a:pt x="9374" y="10362"/>
                    <a:pt x="7910" y="11073"/>
                    <a:pt x="6445" y="11785"/>
                  </a:cubicBezTo>
                  <a:cubicBezTo>
                    <a:pt x="4918" y="12517"/>
                    <a:pt x="2993" y="13731"/>
                    <a:pt x="1298" y="13773"/>
                  </a:cubicBezTo>
                  <a:cubicBezTo>
                    <a:pt x="984" y="13773"/>
                    <a:pt x="0" y="14296"/>
                    <a:pt x="796" y="14296"/>
                  </a:cubicBezTo>
                  <a:cubicBezTo>
                    <a:pt x="2030" y="14254"/>
                    <a:pt x="3160" y="13814"/>
                    <a:pt x="4290" y="13312"/>
                  </a:cubicBezTo>
                  <a:cubicBezTo>
                    <a:pt x="5985" y="12559"/>
                    <a:pt x="7658" y="11722"/>
                    <a:pt x="9332" y="10948"/>
                  </a:cubicBezTo>
                  <a:cubicBezTo>
                    <a:pt x="13224" y="9128"/>
                    <a:pt x="17534" y="8186"/>
                    <a:pt x="21594" y="6721"/>
                  </a:cubicBezTo>
                  <a:cubicBezTo>
                    <a:pt x="25590" y="5257"/>
                    <a:pt x="29545" y="3750"/>
                    <a:pt x="33625" y="2578"/>
                  </a:cubicBezTo>
                  <a:cubicBezTo>
                    <a:pt x="35382" y="2055"/>
                    <a:pt x="37140" y="1490"/>
                    <a:pt x="38939" y="1114"/>
                  </a:cubicBezTo>
                  <a:cubicBezTo>
                    <a:pt x="39818" y="925"/>
                    <a:pt x="40843" y="737"/>
                    <a:pt x="41576" y="130"/>
                  </a:cubicBezTo>
                  <a:cubicBezTo>
                    <a:pt x="41692" y="39"/>
                    <a:pt x="41577" y="0"/>
                    <a:pt x="413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p:nvPr/>
          </p:nvSpPr>
          <p:spPr>
            <a:xfrm>
              <a:off x="5560275" y="1479400"/>
              <a:ext cx="75725" cy="119325"/>
            </a:xfrm>
            <a:custGeom>
              <a:rect b="b" l="l" r="r" t="t"/>
              <a:pathLst>
                <a:path extrusionOk="0" h="4773" w="3029">
                  <a:moveTo>
                    <a:pt x="993" y="1"/>
                  </a:moveTo>
                  <a:cubicBezTo>
                    <a:pt x="544" y="1"/>
                    <a:pt x="0" y="468"/>
                    <a:pt x="407" y="859"/>
                  </a:cubicBezTo>
                  <a:cubicBezTo>
                    <a:pt x="847" y="1298"/>
                    <a:pt x="931" y="2135"/>
                    <a:pt x="1056" y="2721"/>
                  </a:cubicBezTo>
                  <a:cubicBezTo>
                    <a:pt x="1203" y="3369"/>
                    <a:pt x="1349" y="3997"/>
                    <a:pt x="1684" y="4562"/>
                  </a:cubicBezTo>
                  <a:cubicBezTo>
                    <a:pt x="1770" y="4710"/>
                    <a:pt x="1931" y="4773"/>
                    <a:pt x="2107" y="4773"/>
                  </a:cubicBezTo>
                  <a:cubicBezTo>
                    <a:pt x="2527" y="4773"/>
                    <a:pt x="3029" y="4416"/>
                    <a:pt x="2793" y="4018"/>
                  </a:cubicBezTo>
                  <a:cubicBezTo>
                    <a:pt x="2102" y="2825"/>
                    <a:pt x="2374" y="1152"/>
                    <a:pt x="1328" y="126"/>
                  </a:cubicBezTo>
                  <a:cubicBezTo>
                    <a:pt x="1240" y="38"/>
                    <a:pt x="1120" y="1"/>
                    <a:pt x="9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3"/>
            <p:cNvSpPr/>
            <p:nvPr/>
          </p:nvSpPr>
          <p:spPr>
            <a:xfrm>
              <a:off x="5598700" y="1475175"/>
              <a:ext cx="70975" cy="106500"/>
            </a:xfrm>
            <a:custGeom>
              <a:rect b="b" l="l" r="r" t="t"/>
              <a:pathLst>
                <a:path extrusionOk="0" h="4260" w="2839">
                  <a:moveTo>
                    <a:pt x="907" y="1"/>
                  </a:moveTo>
                  <a:cubicBezTo>
                    <a:pt x="514" y="1"/>
                    <a:pt x="1" y="241"/>
                    <a:pt x="84" y="546"/>
                  </a:cubicBezTo>
                  <a:cubicBezTo>
                    <a:pt x="398" y="1781"/>
                    <a:pt x="1088" y="2848"/>
                    <a:pt x="1507" y="4041"/>
                  </a:cubicBezTo>
                  <a:cubicBezTo>
                    <a:pt x="1556" y="4195"/>
                    <a:pt x="1727" y="4260"/>
                    <a:pt x="1928" y="4260"/>
                  </a:cubicBezTo>
                  <a:cubicBezTo>
                    <a:pt x="2326" y="4260"/>
                    <a:pt x="2839" y="4005"/>
                    <a:pt x="2741" y="3685"/>
                  </a:cubicBezTo>
                  <a:cubicBezTo>
                    <a:pt x="2323" y="2513"/>
                    <a:pt x="1611" y="1446"/>
                    <a:pt x="1318" y="212"/>
                  </a:cubicBezTo>
                  <a:cubicBezTo>
                    <a:pt x="1276" y="63"/>
                    <a:pt x="1107" y="1"/>
                    <a:pt x="9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 name="Google Shape;350;p33"/>
          <p:cNvSpPr/>
          <p:nvPr/>
        </p:nvSpPr>
        <p:spPr>
          <a:xfrm>
            <a:off x="183428" y="-130562"/>
            <a:ext cx="714907" cy="670064"/>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51" name="Shape 351"/>
        <p:cNvGrpSpPr/>
        <p:nvPr/>
      </p:nvGrpSpPr>
      <p:grpSpPr>
        <a:xfrm>
          <a:off x="0" y="0"/>
          <a:ext cx="0" cy="0"/>
          <a:chOff x="0" y="0"/>
          <a:chExt cx="0" cy="0"/>
        </a:xfrm>
      </p:grpSpPr>
      <p:sp>
        <p:nvSpPr>
          <p:cNvPr id="352" name="Google Shape;352;p34"/>
          <p:cNvSpPr/>
          <p:nvPr/>
        </p:nvSpPr>
        <p:spPr>
          <a:xfrm>
            <a:off x="8364913" y="275156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4"/>
          <p:cNvSpPr/>
          <p:nvPr/>
        </p:nvSpPr>
        <p:spPr>
          <a:xfrm>
            <a:off x="405325" y="3059008"/>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4"/>
          <p:cNvSpPr/>
          <p:nvPr/>
        </p:nvSpPr>
        <p:spPr>
          <a:xfrm>
            <a:off x="5856463" y="138336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4"/>
          <p:cNvSpPr/>
          <p:nvPr/>
        </p:nvSpPr>
        <p:spPr>
          <a:xfrm>
            <a:off x="8544586" y="4800903"/>
            <a:ext cx="865689" cy="375794"/>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34"/>
          <p:cNvGrpSpPr/>
          <p:nvPr/>
        </p:nvGrpSpPr>
        <p:grpSpPr>
          <a:xfrm rot="1901810">
            <a:off x="-40" y="1624733"/>
            <a:ext cx="404356" cy="653694"/>
            <a:chOff x="2062075" y="2308625"/>
            <a:chExt cx="404375" cy="653725"/>
          </a:xfrm>
        </p:grpSpPr>
        <p:sp>
          <p:nvSpPr>
            <p:cNvPr id="357" name="Google Shape;357;p34"/>
            <p:cNvSpPr/>
            <p:nvPr/>
          </p:nvSpPr>
          <p:spPr>
            <a:xfrm>
              <a:off x="2174200" y="2308625"/>
              <a:ext cx="292250" cy="347275"/>
            </a:xfrm>
            <a:custGeom>
              <a:rect b="b" l="l" r="r" t="t"/>
              <a:pathLst>
                <a:path extrusionOk="0" h="13891" w="11690">
                  <a:moveTo>
                    <a:pt x="9381" y="937"/>
                  </a:moveTo>
                  <a:cubicBezTo>
                    <a:pt x="9239" y="2860"/>
                    <a:pt x="10474" y="4485"/>
                    <a:pt x="10455" y="6419"/>
                  </a:cubicBezTo>
                  <a:cubicBezTo>
                    <a:pt x="10455" y="7696"/>
                    <a:pt x="9535" y="9097"/>
                    <a:pt x="8949" y="10185"/>
                  </a:cubicBezTo>
                  <a:cubicBezTo>
                    <a:pt x="8447" y="11117"/>
                    <a:pt x="7930" y="12049"/>
                    <a:pt x="7529" y="13020"/>
                  </a:cubicBezTo>
                  <a:lnTo>
                    <a:pt x="7529" y="13020"/>
                  </a:lnTo>
                  <a:cubicBezTo>
                    <a:pt x="5210" y="12078"/>
                    <a:pt x="2489" y="11198"/>
                    <a:pt x="750" y="9334"/>
                  </a:cubicBezTo>
                  <a:lnTo>
                    <a:pt x="750" y="9334"/>
                  </a:lnTo>
                  <a:cubicBezTo>
                    <a:pt x="1691" y="7302"/>
                    <a:pt x="2211" y="4691"/>
                    <a:pt x="4032" y="3239"/>
                  </a:cubicBezTo>
                  <a:cubicBezTo>
                    <a:pt x="5556" y="2016"/>
                    <a:pt x="7688" y="1893"/>
                    <a:pt x="9381" y="937"/>
                  </a:cubicBezTo>
                  <a:close/>
                  <a:moveTo>
                    <a:pt x="9890" y="1"/>
                  </a:moveTo>
                  <a:cubicBezTo>
                    <a:pt x="9813" y="1"/>
                    <a:pt x="9725" y="27"/>
                    <a:pt x="9639" y="79"/>
                  </a:cubicBezTo>
                  <a:cubicBezTo>
                    <a:pt x="7693" y="1523"/>
                    <a:pt x="4994" y="1481"/>
                    <a:pt x="3195" y="3197"/>
                  </a:cubicBezTo>
                  <a:cubicBezTo>
                    <a:pt x="1542" y="4766"/>
                    <a:pt x="1019" y="7361"/>
                    <a:pt x="77" y="9328"/>
                  </a:cubicBezTo>
                  <a:cubicBezTo>
                    <a:pt x="1" y="9487"/>
                    <a:pt x="30" y="9606"/>
                    <a:pt x="109" y="9672"/>
                  </a:cubicBezTo>
                  <a:lnTo>
                    <a:pt x="109" y="9672"/>
                  </a:lnTo>
                  <a:cubicBezTo>
                    <a:pt x="97" y="9761"/>
                    <a:pt x="116" y="9848"/>
                    <a:pt x="182" y="9913"/>
                  </a:cubicBezTo>
                  <a:cubicBezTo>
                    <a:pt x="2023" y="11943"/>
                    <a:pt x="5015" y="12822"/>
                    <a:pt x="7484" y="13868"/>
                  </a:cubicBezTo>
                  <a:cubicBezTo>
                    <a:pt x="7518" y="13883"/>
                    <a:pt x="7551" y="13890"/>
                    <a:pt x="7583" y="13890"/>
                  </a:cubicBezTo>
                  <a:cubicBezTo>
                    <a:pt x="7773" y="13890"/>
                    <a:pt x="7936" y="13658"/>
                    <a:pt x="8007" y="13533"/>
                  </a:cubicBezTo>
                  <a:cubicBezTo>
                    <a:pt x="8844" y="11273"/>
                    <a:pt x="10330" y="9349"/>
                    <a:pt x="10999" y="7026"/>
                  </a:cubicBezTo>
                  <a:cubicBezTo>
                    <a:pt x="11690" y="4703"/>
                    <a:pt x="9618" y="2674"/>
                    <a:pt x="10120" y="351"/>
                  </a:cubicBezTo>
                  <a:cubicBezTo>
                    <a:pt x="10178" y="122"/>
                    <a:pt x="10058" y="1"/>
                    <a:pt x="98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4"/>
            <p:cNvSpPr/>
            <p:nvPr/>
          </p:nvSpPr>
          <p:spPr>
            <a:xfrm>
              <a:off x="2312825" y="2427650"/>
              <a:ext cx="69725" cy="69375"/>
            </a:xfrm>
            <a:custGeom>
              <a:rect b="b" l="l" r="r" t="t"/>
              <a:pathLst>
                <a:path extrusionOk="0" h="2775" w="2789">
                  <a:moveTo>
                    <a:pt x="835" y="490"/>
                  </a:moveTo>
                  <a:cubicBezTo>
                    <a:pt x="912" y="490"/>
                    <a:pt x="993" y="511"/>
                    <a:pt x="1073" y="556"/>
                  </a:cubicBezTo>
                  <a:lnTo>
                    <a:pt x="1073" y="556"/>
                  </a:lnTo>
                  <a:cubicBezTo>
                    <a:pt x="891" y="728"/>
                    <a:pt x="741" y="919"/>
                    <a:pt x="652" y="1148"/>
                  </a:cubicBezTo>
                  <a:lnTo>
                    <a:pt x="652" y="1148"/>
                  </a:lnTo>
                  <a:cubicBezTo>
                    <a:pt x="632" y="1076"/>
                    <a:pt x="624" y="1000"/>
                    <a:pt x="625" y="925"/>
                  </a:cubicBezTo>
                  <a:lnTo>
                    <a:pt x="625" y="925"/>
                  </a:lnTo>
                  <a:cubicBezTo>
                    <a:pt x="677" y="846"/>
                    <a:pt x="739" y="775"/>
                    <a:pt x="809" y="717"/>
                  </a:cubicBezTo>
                  <a:cubicBezTo>
                    <a:pt x="855" y="653"/>
                    <a:pt x="861" y="561"/>
                    <a:pt x="835" y="490"/>
                  </a:cubicBezTo>
                  <a:close/>
                  <a:moveTo>
                    <a:pt x="1235" y="1580"/>
                  </a:moveTo>
                  <a:cubicBezTo>
                    <a:pt x="1232" y="1625"/>
                    <a:pt x="1226" y="1667"/>
                    <a:pt x="1215" y="1704"/>
                  </a:cubicBezTo>
                  <a:lnTo>
                    <a:pt x="1215" y="1704"/>
                  </a:lnTo>
                  <a:cubicBezTo>
                    <a:pt x="1197" y="1699"/>
                    <a:pt x="1180" y="1693"/>
                    <a:pt x="1163" y="1686"/>
                  </a:cubicBezTo>
                  <a:lnTo>
                    <a:pt x="1163" y="1686"/>
                  </a:lnTo>
                  <a:cubicBezTo>
                    <a:pt x="1187" y="1651"/>
                    <a:pt x="1211" y="1616"/>
                    <a:pt x="1235" y="1580"/>
                  </a:cubicBezTo>
                  <a:close/>
                  <a:moveTo>
                    <a:pt x="1485" y="1757"/>
                  </a:moveTo>
                  <a:lnTo>
                    <a:pt x="1485" y="1757"/>
                  </a:lnTo>
                  <a:cubicBezTo>
                    <a:pt x="1483" y="1763"/>
                    <a:pt x="1481" y="1768"/>
                    <a:pt x="1479" y="1774"/>
                  </a:cubicBezTo>
                  <a:lnTo>
                    <a:pt x="1479" y="1774"/>
                  </a:lnTo>
                  <a:cubicBezTo>
                    <a:pt x="1460" y="1804"/>
                    <a:pt x="1440" y="1833"/>
                    <a:pt x="1419" y="1861"/>
                  </a:cubicBezTo>
                  <a:lnTo>
                    <a:pt x="1419" y="1861"/>
                  </a:lnTo>
                  <a:cubicBezTo>
                    <a:pt x="1426" y="1846"/>
                    <a:pt x="1432" y="1831"/>
                    <a:pt x="1438" y="1815"/>
                  </a:cubicBezTo>
                  <a:lnTo>
                    <a:pt x="1438" y="1815"/>
                  </a:lnTo>
                  <a:cubicBezTo>
                    <a:pt x="1455" y="1796"/>
                    <a:pt x="1471" y="1776"/>
                    <a:pt x="1485" y="1757"/>
                  </a:cubicBezTo>
                  <a:close/>
                  <a:moveTo>
                    <a:pt x="610" y="2121"/>
                  </a:moveTo>
                  <a:lnTo>
                    <a:pt x="610" y="2121"/>
                  </a:lnTo>
                  <a:cubicBezTo>
                    <a:pt x="673" y="2148"/>
                    <a:pt x="739" y="2169"/>
                    <a:pt x="809" y="2181"/>
                  </a:cubicBezTo>
                  <a:cubicBezTo>
                    <a:pt x="832" y="2185"/>
                    <a:pt x="855" y="2188"/>
                    <a:pt x="876" y="2189"/>
                  </a:cubicBezTo>
                  <a:lnTo>
                    <a:pt x="876" y="2189"/>
                  </a:lnTo>
                  <a:cubicBezTo>
                    <a:pt x="954" y="2272"/>
                    <a:pt x="1039" y="2346"/>
                    <a:pt x="1123" y="2411"/>
                  </a:cubicBezTo>
                  <a:cubicBezTo>
                    <a:pt x="1127" y="2417"/>
                    <a:pt x="1132" y="2423"/>
                    <a:pt x="1137" y="2427"/>
                  </a:cubicBezTo>
                  <a:lnTo>
                    <a:pt x="1137" y="2427"/>
                  </a:lnTo>
                  <a:cubicBezTo>
                    <a:pt x="1071" y="2416"/>
                    <a:pt x="1003" y="2397"/>
                    <a:pt x="935" y="2370"/>
                  </a:cubicBezTo>
                  <a:cubicBezTo>
                    <a:pt x="796" y="2313"/>
                    <a:pt x="689" y="2227"/>
                    <a:pt x="610" y="2121"/>
                  </a:cubicBezTo>
                  <a:close/>
                  <a:moveTo>
                    <a:pt x="1690" y="637"/>
                  </a:moveTo>
                  <a:cubicBezTo>
                    <a:pt x="1841" y="762"/>
                    <a:pt x="1965" y="908"/>
                    <a:pt x="2023" y="1031"/>
                  </a:cubicBezTo>
                  <a:cubicBezTo>
                    <a:pt x="2363" y="1658"/>
                    <a:pt x="1936" y="2439"/>
                    <a:pt x="1280" y="2439"/>
                  </a:cubicBezTo>
                  <a:cubicBezTo>
                    <a:pt x="1272" y="2439"/>
                    <a:pt x="1264" y="2439"/>
                    <a:pt x="1256" y="2439"/>
                  </a:cubicBezTo>
                  <a:lnTo>
                    <a:pt x="1256" y="2439"/>
                  </a:lnTo>
                  <a:cubicBezTo>
                    <a:pt x="1284" y="2429"/>
                    <a:pt x="1311" y="2412"/>
                    <a:pt x="1332" y="2391"/>
                  </a:cubicBezTo>
                  <a:cubicBezTo>
                    <a:pt x="1532" y="2199"/>
                    <a:pt x="1681" y="1961"/>
                    <a:pt x="1764" y="1707"/>
                  </a:cubicBezTo>
                  <a:lnTo>
                    <a:pt x="1764" y="1707"/>
                  </a:lnTo>
                  <a:cubicBezTo>
                    <a:pt x="1824" y="1590"/>
                    <a:pt x="1872" y="1469"/>
                    <a:pt x="1897" y="1344"/>
                  </a:cubicBezTo>
                  <a:cubicBezTo>
                    <a:pt x="1930" y="1170"/>
                    <a:pt x="1866" y="996"/>
                    <a:pt x="1771" y="831"/>
                  </a:cubicBezTo>
                  <a:lnTo>
                    <a:pt x="1771" y="831"/>
                  </a:lnTo>
                  <a:cubicBezTo>
                    <a:pt x="1750" y="765"/>
                    <a:pt x="1723" y="700"/>
                    <a:pt x="1690" y="637"/>
                  </a:cubicBezTo>
                  <a:close/>
                  <a:moveTo>
                    <a:pt x="1172" y="1"/>
                  </a:moveTo>
                  <a:cubicBezTo>
                    <a:pt x="1016" y="1"/>
                    <a:pt x="865" y="35"/>
                    <a:pt x="730" y="102"/>
                  </a:cubicBezTo>
                  <a:lnTo>
                    <a:pt x="730" y="102"/>
                  </a:lnTo>
                  <a:cubicBezTo>
                    <a:pt x="428" y="199"/>
                    <a:pt x="170" y="507"/>
                    <a:pt x="56" y="884"/>
                  </a:cubicBezTo>
                  <a:cubicBezTo>
                    <a:pt x="7" y="1038"/>
                    <a:pt x="1" y="1204"/>
                    <a:pt x="32" y="1365"/>
                  </a:cubicBezTo>
                  <a:lnTo>
                    <a:pt x="32" y="1365"/>
                  </a:lnTo>
                  <a:cubicBezTo>
                    <a:pt x="9" y="1493"/>
                    <a:pt x="3" y="1626"/>
                    <a:pt x="14" y="1763"/>
                  </a:cubicBezTo>
                  <a:cubicBezTo>
                    <a:pt x="77" y="2244"/>
                    <a:pt x="412" y="2704"/>
                    <a:pt x="914" y="2767"/>
                  </a:cubicBezTo>
                  <a:cubicBezTo>
                    <a:pt x="962" y="2772"/>
                    <a:pt x="1010" y="2774"/>
                    <a:pt x="1056" y="2774"/>
                  </a:cubicBezTo>
                  <a:cubicBezTo>
                    <a:pt x="2217" y="2774"/>
                    <a:pt x="2789" y="1309"/>
                    <a:pt x="2065" y="424"/>
                  </a:cubicBezTo>
                  <a:cubicBezTo>
                    <a:pt x="1807" y="135"/>
                    <a:pt x="1480" y="1"/>
                    <a:pt x="1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4"/>
            <p:cNvSpPr/>
            <p:nvPr/>
          </p:nvSpPr>
          <p:spPr>
            <a:xfrm>
              <a:off x="2270050" y="2487050"/>
              <a:ext cx="74375" cy="132250"/>
            </a:xfrm>
            <a:custGeom>
              <a:rect b="b" l="l" r="r" t="t"/>
              <a:pathLst>
                <a:path extrusionOk="0" h="5290" w="2975">
                  <a:moveTo>
                    <a:pt x="2716" y="1"/>
                  </a:moveTo>
                  <a:cubicBezTo>
                    <a:pt x="2535" y="1"/>
                    <a:pt x="2296" y="133"/>
                    <a:pt x="2227" y="328"/>
                  </a:cubicBezTo>
                  <a:cubicBezTo>
                    <a:pt x="1704" y="1919"/>
                    <a:pt x="867" y="3362"/>
                    <a:pt x="135" y="4848"/>
                  </a:cubicBezTo>
                  <a:cubicBezTo>
                    <a:pt x="0" y="5130"/>
                    <a:pt x="152" y="5290"/>
                    <a:pt x="344" y="5290"/>
                  </a:cubicBezTo>
                  <a:cubicBezTo>
                    <a:pt x="479" y="5290"/>
                    <a:pt x="634" y="5210"/>
                    <a:pt x="721" y="5036"/>
                  </a:cubicBezTo>
                  <a:cubicBezTo>
                    <a:pt x="1495" y="3488"/>
                    <a:pt x="2353" y="1981"/>
                    <a:pt x="2918" y="307"/>
                  </a:cubicBezTo>
                  <a:cubicBezTo>
                    <a:pt x="2974" y="90"/>
                    <a:pt x="2865" y="1"/>
                    <a:pt x="27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4"/>
            <p:cNvSpPr/>
            <p:nvPr/>
          </p:nvSpPr>
          <p:spPr>
            <a:xfrm>
              <a:off x="2111775" y="2531850"/>
              <a:ext cx="282500" cy="188900"/>
            </a:xfrm>
            <a:custGeom>
              <a:rect b="b" l="l" r="r" t="t"/>
              <a:pathLst>
                <a:path extrusionOk="0" h="7556" w="11300">
                  <a:moveTo>
                    <a:pt x="2383" y="1"/>
                  </a:moveTo>
                  <a:cubicBezTo>
                    <a:pt x="2377" y="1"/>
                    <a:pt x="2371" y="1"/>
                    <a:pt x="2365" y="1"/>
                  </a:cubicBezTo>
                  <a:cubicBezTo>
                    <a:pt x="1005" y="64"/>
                    <a:pt x="461" y="1236"/>
                    <a:pt x="63" y="2407"/>
                  </a:cubicBezTo>
                  <a:cubicBezTo>
                    <a:pt x="0" y="2575"/>
                    <a:pt x="63" y="2700"/>
                    <a:pt x="189" y="2742"/>
                  </a:cubicBezTo>
                  <a:cubicBezTo>
                    <a:pt x="3181" y="4269"/>
                    <a:pt x="5922" y="6194"/>
                    <a:pt x="8977" y="7534"/>
                  </a:cubicBezTo>
                  <a:cubicBezTo>
                    <a:pt x="9003" y="7549"/>
                    <a:pt x="9033" y="7556"/>
                    <a:pt x="9064" y="7556"/>
                  </a:cubicBezTo>
                  <a:cubicBezTo>
                    <a:pt x="9158" y="7556"/>
                    <a:pt x="9264" y="7497"/>
                    <a:pt x="9311" y="7450"/>
                  </a:cubicBezTo>
                  <a:cubicBezTo>
                    <a:pt x="10190" y="6780"/>
                    <a:pt x="10881" y="5964"/>
                    <a:pt x="11278" y="4918"/>
                  </a:cubicBezTo>
                  <a:cubicBezTo>
                    <a:pt x="11299" y="4813"/>
                    <a:pt x="11299" y="4688"/>
                    <a:pt x="11236" y="4604"/>
                  </a:cubicBezTo>
                  <a:cubicBezTo>
                    <a:pt x="10923" y="4311"/>
                    <a:pt x="10546" y="4207"/>
                    <a:pt x="10148" y="4060"/>
                  </a:cubicBezTo>
                  <a:cubicBezTo>
                    <a:pt x="10120" y="4050"/>
                    <a:pt x="10091" y="4045"/>
                    <a:pt x="10062" y="4045"/>
                  </a:cubicBezTo>
                  <a:cubicBezTo>
                    <a:pt x="9745" y="4045"/>
                    <a:pt x="9408" y="4618"/>
                    <a:pt x="9772" y="4772"/>
                  </a:cubicBezTo>
                  <a:cubicBezTo>
                    <a:pt x="10044" y="4876"/>
                    <a:pt x="10713" y="4918"/>
                    <a:pt x="10420" y="5504"/>
                  </a:cubicBezTo>
                  <a:cubicBezTo>
                    <a:pt x="10234" y="5876"/>
                    <a:pt x="9701" y="6695"/>
                    <a:pt x="9173" y="6695"/>
                  </a:cubicBezTo>
                  <a:cubicBezTo>
                    <a:pt x="9107" y="6695"/>
                    <a:pt x="9042" y="6683"/>
                    <a:pt x="8977" y="6655"/>
                  </a:cubicBezTo>
                  <a:cubicBezTo>
                    <a:pt x="7889" y="6174"/>
                    <a:pt x="6863" y="5567"/>
                    <a:pt x="5817" y="5002"/>
                  </a:cubicBezTo>
                  <a:cubicBezTo>
                    <a:pt x="4146" y="4035"/>
                    <a:pt x="2513" y="3030"/>
                    <a:pt x="808" y="2154"/>
                  </a:cubicBezTo>
                  <a:lnTo>
                    <a:pt x="808" y="2154"/>
                  </a:lnTo>
                  <a:cubicBezTo>
                    <a:pt x="1013" y="1526"/>
                    <a:pt x="1321" y="750"/>
                    <a:pt x="2156" y="712"/>
                  </a:cubicBezTo>
                  <a:cubicBezTo>
                    <a:pt x="2486" y="712"/>
                    <a:pt x="2795" y="1"/>
                    <a:pt x="2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4"/>
            <p:cNvSpPr/>
            <p:nvPr/>
          </p:nvSpPr>
          <p:spPr>
            <a:xfrm>
              <a:off x="2062075" y="2610975"/>
              <a:ext cx="258950" cy="351375"/>
            </a:xfrm>
            <a:custGeom>
              <a:rect b="b" l="l" r="r" t="t"/>
              <a:pathLst>
                <a:path extrusionOk="0" h="14055" w="10358">
                  <a:moveTo>
                    <a:pt x="4299" y="0"/>
                  </a:moveTo>
                  <a:cubicBezTo>
                    <a:pt x="4122" y="0"/>
                    <a:pt x="3895" y="123"/>
                    <a:pt x="3830" y="309"/>
                  </a:cubicBezTo>
                  <a:cubicBezTo>
                    <a:pt x="2574" y="4159"/>
                    <a:pt x="775" y="7821"/>
                    <a:pt x="43" y="11817"/>
                  </a:cubicBezTo>
                  <a:cubicBezTo>
                    <a:pt x="1" y="11922"/>
                    <a:pt x="84" y="12027"/>
                    <a:pt x="189" y="12089"/>
                  </a:cubicBezTo>
                  <a:cubicBezTo>
                    <a:pt x="1361" y="12654"/>
                    <a:pt x="2595" y="13115"/>
                    <a:pt x="3600" y="13993"/>
                  </a:cubicBezTo>
                  <a:cubicBezTo>
                    <a:pt x="3643" y="14037"/>
                    <a:pt x="3695" y="14055"/>
                    <a:pt x="3750" y="14055"/>
                  </a:cubicBezTo>
                  <a:cubicBezTo>
                    <a:pt x="3905" y="14055"/>
                    <a:pt x="4082" y="13908"/>
                    <a:pt x="4144" y="13784"/>
                  </a:cubicBezTo>
                  <a:cubicBezTo>
                    <a:pt x="5441" y="11127"/>
                    <a:pt x="6382" y="8135"/>
                    <a:pt x="8119" y="5729"/>
                  </a:cubicBezTo>
                  <a:cubicBezTo>
                    <a:pt x="8328" y="5436"/>
                    <a:pt x="10358" y="3071"/>
                    <a:pt x="9270" y="2862"/>
                  </a:cubicBezTo>
                  <a:cubicBezTo>
                    <a:pt x="9254" y="2859"/>
                    <a:pt x="9237" y="2858"/>
                    <a:pt x="9221" y="2858"/>
                  </a:cubicBezTo>
                  <a:cubicBezTo>
                    <a:pt x="8859" y="2858"/>
                    <a:pt x="8492" y="3492"/>
                    <a:pt x="8872" y="3553"/>
                  </a:cubicBezTo>
                  <a:cubicBezTo>
                    <a:pt x="8872" y="3552"/>
                    <a:pt x="8871" y="3552"/>
                    <a:pt x="8871" y="3552"/>
                  </a:cubicBezTo>
                  <a:cubicBezTo>
                    <a:pt x="8713" y="3552"/>
                    <a:pt x="6968" y="6358"/>
                    <a:pt x="6759" y="6754"/>
                  </a:cubicBezTo>
                  <a:cubicBezTo>
                    <a:pt x="5633" y="8812"/>
                    <a:pt x="4795" y="11015"/>
                    <a:pt x="3794" y="13110"/>
                  </a:cubicBezTo>
                  <a:lnTo>
                    <a:pt x="3794" y="13110"/>
                  </a:lnTo>
                  <a:cubicBezTo>
                    <a:pt x="3158" y="12618"/>
                    <a:pt x="2439" y="12278"/>
                    <a:pt x="1675" y="11922"/>
                  </a:cubicBezTo>
                  <a:cubicBezTo>
                    <a:pt x="838" y="11524"/>
                    <a:pt x="754" y="11315"/>
                    <a:pt x="1005" y="10353"/>
                  </a:cubicBezTo>
                  <a:cubicBezTo>
                    <a:pt x="1172" y="9579"/>
                    <a:pt x="1424" y="8783"/>
                    <a:pt x="1675" y="8030"/>
                  </a:cubicBezTo>
                  <a:cubicBezTo>
                    <a:pt x="2512" y="5436"/>
                    <a:pt x="3641" y="2925"/>
                    <a:pt x="4499" y="351"/>
                  </a:cubicBezTo>
                  <a:cubicBezTo>
                    <a:pt x="4579" y="102"/>
                    <a:pt x="4459" y="0"/>
                    <a:pt x="42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4"/>
            <p:cNvSpPr/>
            <p:nvPr/>
          </p:nvSpPr>
          <p:spPr>
            <a:xfrm>
              <a:off x="2360600" y="2342275"/>
              <a:ext cx="73950" cy="287600"/>
            </a:xfrm>
            <a:custGeom>
              <a:rect b="b" l="l" r="r" t="t"/>
              <a:pathLst>
                <a:path extrusionOk="0" h="11504" w="2958">
                  <a:moveTo>
                    <a:pt x="1756" y="0"/>
                  </a:moveTo>
                  <a:cubicBezTo>
                    <a:pt x="1660" y="0"/>
                    <a:pt x="1552" y="89"/>
                    <a:pt x="1535" y="177"/>
                  </a:cubicBezTo>
                  <a:cubicBezTo>
                    <a:pt x="1137" y="1621"/>
                    <a:pt x="2246" y="3211"/>
                    <a:pt x="2476" y="4613"/>
                  </a:cubicBezTo>
                  <a:cubicBezTo>
                    <a:pt x="2853" y="7040"/>
                    <a:pt x="1032" y="9216"/>
                    <a:pt x="49" y="11267"/>
                  </a:cubicBezTo>
                  <a:cubicBezTo>
                    <a:pt x="1" y="11423"/>
                    <a:pt x="77" y="11504"/>
                    <a:pt x="171" y="11504"/>
                  </a:cubicBezTo>
                  <a:cubicBezTo>
                    <a:pt x="240" y="11504"/>
                    <a:pt x="318" y="11460"/>
                    <a:pt x="363" y="11371"/>
                  </a:cubicBezTo>
                  <a:cubicBezTo>
                    <a:pt x="1200" y="9655"/>
                    <a:pt x="2455" y="8003"/>
                    <a:pt x="2790" y="6098"/>
                  </a:cubicBezTo>
                  <a:cubicBezTo>
                    <a:pt x="2957" y="5136"/>
                    <a:pt x="2853" y="4215"/>
                    <a:pt x="2581" y="3274"/>
                  </a:cubicBezTo>
                  <a:cubicBezTo>
                    <a:pt x="2477" y="2902"/>
                    <a:pt x="1741" y="427"/>
                    <a:pt x="1864" y="427"/>
                  </a:cubicBezTo>
                  <a:cubicBezTo>
                    <a:pt x="1866" y="427"/>
                    <a:pt x="1868" y="427"/>
                    <a:pt x="1869" y="428"/>
                  </a:cubicBezTo>
                  <a:cubicBezTo>
                    <a:pt x="1880" y="431"/>
                    <a:pt x="1891" y="432"/>
                    <a:pt x="1903" y="432"/>
                  </a:cubicBezTo>
                  <a:cubicBezTo>
                    <a:pt x="2081" y="432"/>
                    <a:pt x="2255" y="132"/>
                    <a:pt x="2058" y="72"/>
                  </a:cubicBezTo>
                  <a:cubicBezTo>
                    <a:pt x="1974" y="52"/>
                    <a:pt x="1869" y="31"/>
                    <a:pt x="1807" y="10"/>
                  </a:cubicBezTo>
                  <a:cubicBezTo>
                    <a:pt x="1790" y="3"/>
                    <a:pt x="1773" y="0"/>
                    <a:pt x="17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4"/>
            <p:cNvSpPr/>
            <p:nvPr/>
          </p:nvSpPr>
          <p:spPr>
            <a:xfrm>
              <a:off x="2106550" y="2544850"/>
              <a:ext cx="268375" cy="151875"/>
            </a:xfrm>
            <a:custGeom>
              <a:rect b="b" l="l" r="r" t="t"/>
              <a:pathLst>
                <a:path extrusionOk="0" h="6075" w="10735">
                  <a:moveTo>
                    <a:pt x="2823" y="0"/>
                  </a:moveTo>
                  <a:cubicBezTo>
                    <a:pt x="2019" y="0"/>
                    <a:pt x="1101" y="319"/>
                    <a:pt x="628" y="1008"/>
                  </a:cubicBezTo>
                  <a:cubicBezTo>
                    <a:pt x="0" y="1950"/>
                    <a:pt x="1570" y="2578"/>
                    <a:pt x="2155" y="2808"/>
                  </a:cubicBezTo>
                  <a:cubicBezTo>
                    <a:pt x="4039" y="3582"/>
                    <a:pt x="5503" y="5005"/>
                    <a:pt x="7303" y="5863"/>
                  </a:cubicBezTo>
                  <a:cubicBezTo>
                    <a:pt x="7611" y="6007"/>
                    <a:pt x="7888" y="6075"/>
                    <a:pt x="8166" y="6075"/>
                  </a:cubicBezTo>
                  <a:cubicBezTo>
                    <a:pt x="8390" y="6075"/>
                    <a:pt x="8615" y="6030"/>
                    <a:pt x="8854" y="5944"/>
                  </a:cubicBezTo>
                  <a:lnTo>
                    <a:pt x="8854" y="5944"/>
                  </a:lnTo>
                  <a:cubicBezTo>
                    <a:pt x="9631" y="5839"/>
                    <a:pt x="10163" y="5385"/>
                    <a:pt x="10629" y="4733"/>
                  </a:cubicBezTo>
                  <a:cubicBezTo>
                    <a:pt x="10671" y="4649"/>
                    <a:pt x="10734" y="4524"/>
                    <a:pt x="10629" y="4482"/>
                  </a:cubicBezTo>
                  <a:cubicBezTo>
                    <a:pt x="10609" y="4482"/>
                    <a:pt x="10609" y="4440"/>
                    <a:pt x="10567" y="4440"/>
                  </a:cubicBezTo>
                  <a:cubicBezTo>
                    <a:pt x="10561" y="4437"/>
                    <a:pt x="10554" y="4436"/>
                    <a:pt x="10547" y="4436"/>
                  </a:cubicBezTo>
                  <a:cubicBezTo>
                    <a:pt x="10503" y="4436"/>
                    <a:pt x="10438" y="4485"/>
                    <a:pt x="10420" y="4503"/>
                  </a:cubicBezTo>
                  <a:cubicBezTo>
                    <a:pt x="9939" y="4837"/>
                    <a:pt x="9520" y="5235"/>
                    <a:pt x="9039" y="5549"/>
                  </a:cubicBezTo>
                  <a:cubicBezTo>
                    <a:pt x="9031" y="5554"/>
                    <a:pt x="9022" y="5559"/>
                    <a:pt x="9013" y="5564"/>
                  </a:cubicBezTo>
                  <a:lnTo>
                    <a:pt x="9013" y="5564"/>
                  </a:lnTo>
                  <a:cubicBezTo>
                    <a:pt x="8901" y="5582"/>
                    <a:pt x="8784" y="5591"/>
                    <a:pt x="8663" y="5591"/>
                  </a:cubicBezTo>
                  <a:cubicBezTo>
                    <a:pt x="8586" y="5591"/>
                    <a:pt x="8517" y="5653"/>
                    <a:pt x="8477" y="5726"/>
                  </a:cubicBezTo>
                  <a:lnTo>
                    <a:pt x="8477" y="5726"/>
                  </a:lnTo>
                  <a:cubicBezTo>
                    <a:pt x="8449" y="5728"/>
                    <a:pt x="8422" y="5729"/>
                    <a:pt x="8394" y="5729"/>
                  </a:cubicBezTo>
                  <a:cubicBezTo>
                    <a:pt x="7752" y="5729"/>
                    <a:pt x="7090" y="5286"/>
                    <a:pt x="6591" y="5005"/>
                  </a:cubicBezTo>
                  <a:cubicBezTo>
                    <a:pt x="5733" y="4482"/>
                    <a:pt x="4980" y="3812"/>
                    <a:pt x="4080" y="3331"/>
                  </a:cubicBezTo>
                  <a:cubicBezTo>
                    <a:pt x="3390" y="2913"/>
                    <a:pt x="2637" y="2599"/>
                    <a:pt x="1904" y="2285"/>
                  </a:cubicBezTo>
                  <a:cubicBezTo>
                    <a:pt x="1067" y="1929"/>
                    <a:pt x="754" y="946"/>
                    <a:pt x="1779" y="548"/>
                  </a:cubicBezTo>
                  <a:cubicBezTo>
                    <a:pt x="2044" y="449"/>
                    <a:pt x="2348" y="389"/>
                    <a:pt x="2629" y="389"/>
                  </a:cubicBezTo>
                  <a:cubicBezTo>
                    <a:pt x="2703" y="389"/>
                    <a:pt x="2776" y="393"/>
                    <a:pt x="2846" y="402"/>
                  </a:cubicBezTo>
                  <a:cubicBezTo>
                    <a:pt x="3034" y="402"/>
                    <a:pt x="3202" y="25"/>
                    <a:pt x="2971" y="4"/>
                  </a:cubicBezTo>
                  <a:cubicBezTo>
                    <a:pt x="2922" y="2"/>
                    <a:pt x="2873" y="0"/>
                    <a:pt x="2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4"/>
            <p:cNvSpPr/>
            <p:nvPr/>
          </p:nvSpPr>
          <p:spPr>
            <a:xfrm>
              <a:off x="2078300" y="2627450"/>
              <a:ext cx="101975" cy="306150"/>
            </a:xfrm>
            <a:custGeom>
              <a:rect b="b" l="l" r="r" t="t"/>
              <a:pathLst>
                <a:path extrusionOk="0" h="12246" w="4079">
                  <a:moveTo>
                    <a:pt x="3940" y="0"/>
                  </a:moveTo>
                  <a:cubicBezTo>
                    <a:pt x="3854" y="0"/>
                    <a:pt x="3747" y="64"/>
                    <a:pt x="3725" y="173"/>
                  </a:cubicBezTo>
                  <a:cubicBezTo>
                    <a:pt x="3118" y="1952"/>
                    <a:pt x="2553" y="3710"/>
                    <a:pt x="2051" y="5509"/>
                  </a:cubicBezTo>
                  <a:cubicBezTo>
                    <a:pt x="1653" y="6953"/>
                    <a:pt x="712" y="8166"/>
                    <a:pt x="440" y="9589"/>
                  </a:cubicBezTo>
                  <a:cubicBezTo>
                    <a:pt x="251" y="10573"/>
                    <a:pt x="1005" y="11242"/>
                    <a:pt x="1758" y="11661"/>
                  </a:cubicBezTo>
                  <a:cubicBezTo>
                    <a:pt x="2094" y="11845"/>
                    <a:pt x="2698" y="12245"/>
                    <a:pt x="3184" y="12245"/>
                  </a:cubicBezTo>
                  <a:cubicBezTo>
                    <a:pt x="3304" y="12245"/>
                    <a:pt x="3416" y="12221"/>
                    <a:pt x="3516" y="12163"/>
                  </a:cubicBezTo>
                  <a:cubicBezTo>
                    <a:pt x="3675" y="12074"/>
                    <a:pt x="3699" y="11821"/>
                    <a:pt x="3564" y="11821"/>
                  </a:cubicBezTo>
                  <a:cubicBezTo>
                    <a:pt x="3539" y="11821"/>
                    <a:pt x="3509" y="11829"/>
                    <a:pt x="3474" y="11849"/>
                  </a:cubicBezTo>
                  <a:cubicBezTo>
                    <a:pt x="3418" y="11879"/>
                    <a:pt x="3351" y="11893"/>
                    <a:pt x="3274" y="11893"/>
                  </a:cubicBezTo>
                  <a:cubicBezTo>
                    <a:pt x="2719" y="11893"/>
                    <a:pt x="1699" y="11175"/>
                    <a:pt x="1423" y="10991"/>
                  </a:cubicBezTo>
                  <a:cubicBezTo>
                    <a:pt x="0" y="10008"/>
                    <a:pt x="1214" y="8271"/>
                    <a:pt x="1800" y="7162"/>
                  </a:cubicBezTo>
                  <a:cubicBezTo>
                    <a:pt x="2281" y="6199"/>
                    <a:pt x="2469" y="5091"/>
                    <a:pt x="2783" y="4044"/>
                  </a:cubicBezTo>
                  <a:cubicBezTo>
                    <a:pt x="3181" y="2747"/>
                    <a:pt x="3620" y="1471"/>
                    <a:pt x="4039" y="173"/>
                  </a:cubicBezTo>
                  <a:cubicBezTo>
                    <a:pt x="4079" y="54"/>
                    <a:pt x="4018" y="0"/>
                    <a:pt x="39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 name="Google Shape;365;p34"/>
          <p:cNvSpPr/>
          <p:nvPr/>
        </p:nvSpPr>
        <p:spPr>
          <a:xfrm>
            <a:off x="2422325" y="4856372"/>
            <a:ext cx="637245" cy="597273"/>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34"/>
          <p:cNvGrpSpPr/>
          <p:nvPr/>
        </p:nvGrpSpPr>
        <p:grpSpPr>
          <a:xfrm>
            <a:off x="3278818" y="5"/>
            <a:ext cx="530443" cy="526837"/>
            <a:chOff x="2942175" y="1715156"/>
            <a:chExt cx="637245" cy="666714"/>
          </a:xfrm>
        </p:grpSpPr>
        <p:sp>
          <p:nvSpPr>
            <p:cNvPr id="367" name="Google Shape;367;p34"/>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4"/>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4"/>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4"/>
            <p:cNvSpPr/>
            <p:nvPr/>
          </p:nvSpPr>
          <p:spPr>
            <a:xfrm>
              <a:off x="3386862" y="1919802"/>
              <a:ext cx="78" cy="78"/>
            </a:xfrm>
            <a:custGeom>
              <a:rect b="b" l="l" r="r" t="t"/>
              <a:pathLst>
                <a:path extrusionOk="0" h="1" w="1">
                  <a:moveTo>
                    <a:pt x="1" y="1"/>
                  </a:move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 name="Google Shape;371;p34"/>
          <p:cNvGrpSpPr/>
          <p:nvPr/>
        </p:nvGrpSpPr>
        <p:grpSpPr>
          <a:xfrm rot="-1918137">
            <a:off x="8133946" y="457589"/>
            <a:ext cx="250619" cy="993451"/>
            <a:chOff x="5896850" y="2807000"/>
            <a:chExt cx="250600" cy="993375"/>
          </a:xfrm>
        </p:grpSpPr>
        <p:sp>
          <p:nvSpPr>
            <p:cNvPr id="372" name="Google Shape;372;p34"/>
            <p:cNvSpPr/>
            <p:nvPr/>
          </p:nvSpPr>
          <p:spPr>
            <a:xfrm>
              <a:off x="5896850" y="2807000"/>
              <a:ext cx="250600" cy="993375"/>
            </a:xfrm>
            <a:custGeom>
              <a:rect b="b" l="l" r="r" t="t"/>
              <a:pathLst>
                <a:path extrusionOk="0" h="39735" w="10024">
                  <a:moveTo>
                    <a:pt x="5635" y="1005"/>
                  </a:moveTo>
                  <a:cubicBezTo>
                    <a:pt x="6112" y="1005"/>
                    <a:pt x="6320" y="3769"/>
                    <a:pt x="6362" y="4144"/>
                  </a:cubicBezTo>
                  <a:cubicBezTo>
                    <a:pt x="7491" y="11927"/>
                    <a:pt x="6885" y="19878"/>
                    <a:pt x="8119" y="27662"/>
                  </a:cubicBezTo>
                  <a:cubicBezTo>
                    <a:pt x="8642" y="31010"/>
                    <a:pt x="9375" y="34399"/>
                    <a:pt x="8349" y="37726"/>
                  </a:cubicBezTo>
                  <a:cubicBezTo>
                    <a:pt x="8119" y="38542"/>
                    <a:pt x="6048" y="38563"/>
                    <a:pt x="5420" y="38668"/>
                  </a:cubicBezTo>
                  <a:cubicBezTo>
                    <a:pt x="5034" y="38738"/>
                    <a:pt x="3415" y="39160"/>
                    <a:pt x="2863" y="39160"/>
                  </a:cubicBezTo>
                  <a:cubicBezTo>
                    <a:pt x="2756" y="39160"/>
                    <a:pt x="2689" y="39144"/>
                    <a:pt x="2679" y="39107"/>
                  </a:cubicBezTo>
                  <a:cubicBezTo>
                    <a:pt x="2574" y="38710"/>
                    <a:pt x="2491" y="38291"/>
                    <a:pt x="2386" y="37914"/>
                  </a:cubicBezTo>
                  <a:cubicBezTo>
                    <a:pt x="2381" y="37891"/>
                    <a:pt x="2374" y="37870"/>
                    <a:pt x="2365" y="37852"/>
                  </a:cubicBezTo>
                  <a:lnTo>
                    <a:pt x="2365" y="37852"/>
                  </a:lnTo>
                  <a:cubicBezTo>
                    <a:pt x="2365" y="37852"/>
                    <a:pt x="2365" y="37852"/>
                    <a:pt x="2365" y="37852"/>
                  </a:cubicBezTo>
                  <a:cubicBezTo>
                    <a:pt x="984" y="34378"/>
                    <a:pt x="1905" y="30696"/>
                    <a:pt x="1737" y="27076"/>
                  </a:cubicBezTo>
                  <a:cubicBezTo>
                    <a:pt x="1549" y="22661"/>
                    <a:pt x="1193" y="18267"/>
                    <a:pt x="1193" y="13852"/>
                  </a:cubicBezTo>
                  <a:cubicBezTo>
                    <a:pt x="1193" y="10149"/>
                    <a:pt x="22" y="6341"/>
                    <a:pt x="921" y="2700"/>
                  </a:cubicBezTo>
                  <a:cubicBezTo>
                    <a:pt x="1298" y="1235"/>
                    <a:pt x="2470" y="1131"/>
                    <a:pt x="3746" y="1089"/>
                  </a:cubicBezTo>
                  <a:cubicBezTo>
                    <a:pt x="4374" y="1047"/>
                    <a:pt x="5002" y="1047"/>
                    <a:pt x="5629" y="1005"/>
                  </a:cubicBezTo>
                  <a:cubicBezTo>
                    <a:pt x="5631" y="1005"/>
                    <a:pt x="5633" y="1005"/>
                    <a:pt x="5635" y="1005"/>
                  </a:cubicBezTo>
                  <a:close/>
                  <a:moveTo>
                    <a:pt x="6173" y="398"/>
                  </a:moveTo>
                  <a:cubicBezTo>
                    <a:pt x="4269" y="608"/>
                    <a:pt x="1633" y="1"/>
                    <a:pt x="628" y="2093"/>
                  </a:cubicBezTo>
                  <a:cubicBezTo>
                    <a:pt x="1" y="3411"/>
                    <a:pt x="43" y="5106"/>
                    <a:pt x="84" y="6529"/>
                  </a:cubicBezTo>
                  <a:cubicBezTo>
                    <a:pt x="168" y="8621"/>
                    <a:pt x="482" y="10714"/>
                    <a:pt x="608" y="12806"/>
                  </a:cubicBezTo>
                  <a:cubicBezTo>
                    <a:pt x="775" y="15066"/>
                    <a:pt x="691" y="17409"/>
                    <a:pt x="796" y="19669"/>
                  </a:cubicBezTo>
                  <a:cubicBezTo>
                    <a:pt x="900" y="22054"/>
                    <a:pt x="1047" y="24461"/>
                    <a:pt x="1152" y="26846"/>
                  </a:cubicBezTo>
                  <a:cubicBezTo>
                    <a:pt x="1340" y="30696"/>
                    <a:pt x="398" y="34588"/>
                    <a:pt x="1842" y="38249"/>
                  </a:cubicBezTo>
                  <a:cubicBezTo>
                    <a:pt x="1849" y="38262"/>
                    <a:pt x="1856" y="38273"/>
                    <a:pt x="1864" y="38283"/>
                  </a:cubicBezTo>
                  <a:lnTo>
                    <a:pt x="1864" y="38283"/>
                  </a:lnTo>
                  <a:cubicBezTo>
                    <a:pt x="1964" y="38727"/>
                    <a:pt x="2079" y="39140"/>
                    <a:pt x="2177" y="39588"/>
                  </a:cubicBezTo>
                  <a:cubicBezTo>
                    <a:pt x="2198" y="39651"/>
                    <a:pt x="2261" y="39735"/>
                    <a:pt x="2365" y="39735"/>
                  </a:cubicBezTo>
                  <a:cubicBezTo>
                    <a:pt x="4123" y="39651"/>
                    <a:pt x="5901" y="39191"/>
                    <a:pt x="7596" y="38814"/>
                  </a:cubicBezTo>
                  <a:cubicBezTo>
                    <a:pt x="8140" y="38689"/>
                    <a:pt x="8642" y="38438"/>
                    <a:pt x="8851" y="37873"/>
                  </a:cubicBezTo>
                  <a:cubicBezTo>
                    <a:pt x="10023" y="34629"/>
                    <a:pt x="9291" y="31072"/>
                    <a:pt x="8747" y="27808"/>
                  </a:cubicBezTo>
                  <a:cubicBezTo>
                    <a:pt x="8035" y="23435"/>
                    <a:pt x="7994" y="18979"/>
                    <a:pt x="7805" y="14543"/>
                  </a:cubicBezTo>
                  <a:cubicBezTo>
                    <a:pt x="7596" y="9877"/>
                    <a:pt x="7282" y="5169"/>
                    <a:pt x="6362" y="566"/>
                  </a:cubicBezTo>
                  <a:cubicBezTo>
                    <a:pt x="6341" y="482"/>
                    <a:pt x="6278" y="398"/>
                    <a:pt x="6173" y="39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4"/>
            <p:cNvSpPr/>
            <p:nvPr/>
          </p:nvSpPr>
          <p:spPr>
            <a:xfrm>
              <a:off x="5995725" y="3693450"/>
              <a:ext cx="70125" cy="52475"/>
            </a:xfrm>
            <a:custGeom>
              <a:rect b="b" l="l" r="r" t="t"/>
              <a:pathLst>
                <a:path extrusionOk="0" h="2099" w="2805">
                  <a:moveTo>
                    <a:pt x="1243" y="576"/>
                  </a:moveTo>
                  <a:cubicBezTo>
                    <a:pt x="1358" y="576"/>
                    <a:pt x="1469" y="601"/>
                    <a:pt x="1570" y="615"/>
                  </a:cubicBezTo>
                  <a:cubicBezTo>
                    <a:pt x="1737" y="636"/>
                    <a:pt x="1842" y="699"/>
                    <a:pt x="1967" y="804"/>
                  </a:cubicBezTo>
                  <a:cubicBezTo>
                    <a:pt x="2051" y="845"/>
                    <a:pt x="2051" y="845"/>
                    <a:pt x="2072" y="929"/>
                  </a:cubicBezTo>
                  <a:cubicBezTo>
                    <a:pt x="2093" y="950"/>
                    <a:pt x="2093" y="1013"/>
                    <a:pt x="2093" y="1013"/>
                  </a:cubicBezTo>
                  <a:cubicBezTo>
                    <a:pt x="2093" y="1013"/>
                    <a:pt x="2079" y="1040"/>
                    <a:pt x="2085" y="1040"/>
                  </a:cubicBezTo>
                  <a:cubicBezTo>
                    <a:pt x="2086" y="1040"/>
                    <a:pt x="2089" y="1038"/>
                    <a:pt x="2093" y="1034"/>
                  </a:cubicBezTo>
                  <a:lnTo>
                    <a:pt x="2093" y="1034"/>
                  </a:lnTo>
                  <a:cubicBezTo>
                    <a:pt x="2051" y="1117"/>
                    <a:pt x="1967" y="1159"/>
                    <a:pt x="1863" y="1264"/>
                  </a:cubicBezTo>
                  <a:cubicBezTo>
                    <a:pt x="1779" y="1348"/>
                    <a:pt x="1674" y="1473"/>
                    <a:pt x="1570" y="1473"/>
                  </a:cubicBezTo>
                  <a:cubicBezTo>
                    <a:pt x="1559" y="1474"/>
                    <a:pt x="1547" y="1475"/>
                    <a:pt x="1536" y="1475"/>
                  </a:cubicBezTo>
                  <a:cubicBezTo>
                    <a:pt x="1370" y="1475"/>
                    <a:pt x="1142" y="1342"/>
                    <a:pt x="1005" y="1264"/>
                  </a:cubicBezTo>
                  <a:cubicBezTo>
                    <a:pt x="996" y="1260"/>
                    <a:pt x="987" y="1256"/>
                    <a:pt x="977" y="1253"/>
                  </a:cubicBezTo>
                  <a:lnTo>
                    <a:pt x="977" y="1253"/>
                  </a:lnTo>
                  <a:cubicBezTo>
                    <a:pt x="948" y="1230"/>
                    <a:pt x="911" y="1220"/>
                    <a:pt x="871" y="1220"/>
                  </a:cubicBezTo>
                  <a:cubicBezTo>
                    <a:pt x="860" y="1220"/>
                    <a:pt x="847" y="1221"/>
                    <a:pt x="835" y="1223"/>
                  </a:cubicBezTo>
                  <a:lnTo>
                    <a:pt x="835" y="1223"/>
                  </a:lnTo>
                  <a:cubicBezTo>
                    <a:pt x="789" y="1119"/>
                    <a:pt x="752" y="1014"/>
                    <a:pt x="733" y="908"/>
                  </a:cubicBezTo>
                  <a:cubicBezTo>
                    <a:pt x="733" y="824"/>
                    <a:pt x="733" y="783"/>
                    <a:pt x="775" y="720"/>
                  </a:cubicBezTo>
                  <a:cubicBezTo>
                    <a:pt x="775" y="724"/>
                    <a:pt x="775" y="726"/>
                    <a:pt x="777" y="726"/>
                  </a:cubicBezTo>
                  <a:cubicBezTo>
                    <a:pt x="782" y="726"/>
                    <a:pt x="795" y="699"/>
                    <a:pt x="795" y="699"/>
                  </a:cubicBezTo>
                  <a:lnTo>
                    <a:pt x="816" y="657"/>
                  </a:lnTo>
                  <a:lnTo>
                    <a:pt x="879" y="636"/>
                  </a:lnTo>
                  <a:cubicBezTo>
                    <a:pt x="942" y="615"/>
                    <a:pt x="1026" y="594"/>
                    <a:pt x="1088" y="594"/>
                  </a:cubicBezTo>
                  <a:cubicBezTo>
                    <a:pt x="1140" y="581"/>
                    <a:pt x="1192" y="576"/>
                    <a:pt x="1243" y="576"/>
                  </a:cubicBezTo>
                  <a:close/>
                  <a:moveTo>
                    <a:pt x="1464" y="1"/>
                  </a:moveTo>
                  <a:cubicBezTo>
                    <a:pt x="1151" y="1"/>
                    <a:pt x="839" y="94"/>
                    <a:pt x="586" y="280"/>
                  </a:cubicBezTo>
                  <a:cubicBezTo>
                    <a:pt x="0" y="720"/>
                    <a:pt x="210" y="1473"/>
                    <a:pt x="523" y="1996"/>
                  </a:cubicBezTo>
                  <a:cubicBezTo>
                    <a:pt x="568" y="2069"/>
                    <a:pt x="626" y="2098"/>
                    <a:pt x="688" y="2098"/>
                  </a:cubicBezTo>
                  <a:cubicBezTo>
                    <a:pt x="774" y="2098"/>
                    <a:pt x="867" y="2039"/>
                    <a:pt x="936" y="1962"/>
                  </a:cubicBezTo>
                  <a:lnTo>
                    <a:pt x="936" y="1962"/>
                  </a:lnTo>
                  <a:cubicBezTo>
                    <a:pt x="1069" y="2016"/>
                    <a:pt x="1201" y="2048"/>
                    <a:pt x="1335" y="2048"/>
                  </a:cubicBezTo>
                  <a:cubicBezTo>
                    <a:pt x="1505" y="2048"/>
                    <a:pt x="1679" y="1996"/>
                    <a:pt x="1863" y="1871"/>
                  </a:cubicBezTo>
                  <a:cubicBezTo>
                    <a:pt x="2155" y="1682"/>
                    <a:pt x="2469" y="1368"/>
                    <a:pt x="2595" y="1055"/>
                  </a:cubicBezTo>
                  <a:cubicBezTo>
                    <a:pt x="2804" y="594"/>
                    <a:pt x="2407" y="218"/>
                    <a:pt x="1988" y="92"/>
                  </a:cubicBezTo>
                  <a:cubicBezTo>
                    <a:pt x="1821" y="31"/>
                    <a:pt x="1642" y="1"/>
                    <a:pt x="14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4"/>
            <p:cNvSpPr/>
            <p:nvPr/>
          </p:nvSpPr>
          <p:spPr>
            <a:xfrm>
              <a:off x="5931375" y="3577000"/>
              <a:ext cx="73275" cy="14150"/>
            </a:xfrm>
            <a:custGeom>
              <a:rect b="b" l="l" r="r" t="t"/>
              <a:pathLst>
                <a:path extrusionOk="0" h="566" w="2931">
                  <a:moveTo>
                    <a:pt x="545" y="0"/>
                  </a:moveTo>
                  <a:cubicBezTo>
                    <a:pt x="252" y="0"/>
                    <a:pt x="1" y="565"/>
                    <a:pt x="356" y="565"/>
                  </a:cubicBezTo>
                  <a:lnTo>
                    <a:pt x="2365" y="565"/>
                  </a:lnTo>
                  <a:cubicBezTo>
                    <a:pt x="2658" y="565"/>
                    <a:pt x="2930" y="0"/>
                    <a:pt x="25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4"/>
            <p:cNvSpPr/>
            <p:nvPr/>
          </p:nvSpPr>
          <p:spPr>
            <a:xfrm>
              <a:off x="5935175" y="3544550"/>
              <a:ext cx="51150" cy="14700"/>
            </a:xfrm>
            <a:custGeom>
              <a:rect b="b" l="l" r="r" t="t"/>
              <a:pathLst>
                <a:path extrusionOk="0" h="588" w="2046">
                  <a:moveTo>
                    <a:pt x="506" y="1"/>
                  </a:moveTo>
                  <a:cubicBezTo>
                    <a:pt x="258" y="1"/>
                    <a:pt x="1" y="587"/>
                    <a:pt x="330" y="587"/>
                  </a:cubicBezTo>
                  <a:lnTo>
                    <a:pt x="1481" y="587"/>
                  </a:lnTo>
                  <a:cubicBezTo>
                    <a:pt x="1774" y="587"/>
                    <a:pt x="2046" y="1"/>
                    <a:pt x="1669" y="1"/>
                  </a:cubicBezTo>
                  <a:lnTo>
                    <a:pt x="518" y="1"/>
                  </a:lnTo>
                  <a:cubicBezTo>
                    <a:pt x="514" y="1"/>
                    <a:pt x="510" y="1"/>
                    <a:pt x="5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4"/>
            <p:cNvSpPr/>
            <p:nvPr/>
          </p:nvSpPr>
          <p:spPr>
            <a:xfrm>
              <a:off x="5935050" y="3507900"/>
              <a:ext cx="86050" cy="18375"/>
            </a:xfrm>
            <a:custGeom>
              <a:rect b="b" l="l" r="r" t="t"/>
              <a:pathLst>
                <a:path extrusionOk="0" h="735" w="3442">
                  <a:moveTo>
                    <a:pt x="3095" y="0"/>
                  </a:moveTo>
                  <a:cubicBezTo>
                    <a:pt x="3083" y="0"/>
                    <a:pt x="3069" y="1"/>
                    <a:pt x="3055" y="3"/>
                  </a:cubicBezTo>
                  <a:cubicBezTo>
                    <a:pt x="2218" y="149"/>
                    <a:pt x="1381" y="149"/>
                    <a:pt x="544" y="149"/>
                  </a:cubicBezTo>
                  <a:cubicBezTo>
                    <a:pt x="272" y="170"/>
                    <a:pt x="0" y="735"/>
                    <a:pt x="335" y="735"/>
                  </a:cubicBezTo>
                  <a:cubicBezTo>
                    <a:pt x="1235" y="735"/>
                    <a:pt x="2113" y="714"/>
                    <a:pt x="3013" y="588"/>
                  </a:cubicBezTo>
                  <a:cubicBezTo>
                    <a:pt x="3296" y="528"/>
                    <a:pt x="3442" y="0"/>
                    <a:pt x="30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4"/>
            <p:cNvSpPr/>
            <p:nvPr/>
          </p:nvSpPr>
          <p:spPr>
            <a:xfrm>
              <a:off x="5927500" y="3480175"/>
              <a:ext cx="48375" cy="14200"/>
            </a:xfrm>
            <a:custGeom>
              <a:rect b="b" l="l" r="r" t="t"/>
              <a:pathLst>
                <a:path extrusionOk="0" h="568" w="1935">
                  <a:moveTo>
                    <a:pt x="507" y="1"/>
                  </a:moveTo>
                  <a:cubicBezTo>
                    <a:pt x="262" y="1"/>
                    <a:pt x="1" y="568"/>
                    <a:pt x="365" y="568"/>
                  </a:cubicBezTo>
                  <a:lnTo>
                    <a:pt x="1369" y="568"/>
                  </a:lnTo>
                  <a:cubicBezTo>
                    <a:pt x="1662" y="568"/>
                    <a:pt x="1934" y="3"/>
                    <a:pt x="1558" y="3"/>
                  </a:cubicBezTo>
                  <a:lnTo>
                    <a:pt x="532" y="3"/>
                  </a:lnTo>
                  <a:cubicBezTo>
                    <a:pt x="524" y="1"/>
                    <a:pt x="516" y="1"/>
                    <a:pt x="5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4"/>
            <p:cNvSpPr/>
            <p:nvPr/>
          </p:nvSpPr>
          <p:spPr>
            <a:xfrm>
              <a:off x="5931375" y="3432575"/>
              <a:ext cx="78100" cy="22050"/>
            </a:xfrm>
            <a:custGeom>
              <a:rect b="b" l="l" r="r" t="t"/>
              <a:pathLst>
                <a:path extrusionOk="0" h="882" w="3124">
                  <a:moveTo>
                    <a:pt x="2886" y="1"/>
                  </a:moveTo>
                  <a:cubicBezTo>
                    <a:pt x="2858" y="1"/>
                    <a:pt x="2824" y="8"/>
                    <a:pt x="2784" y="23"/>
                  </a:cubicBezTo>
                  <a:cubicBezTo>
                    <a:pt x="2051" y="275"/>
                    <a:pt x="1319" y="295"/>
                    <a:pt x="566" y="295"/>
                  </a:cubicBezTo>
                  <a:cubicBezTo>
                    <a:pt x="252" y="295"/>
                    <a:pt x="1" y="881"/>
                    <a:pt x="356" y="881"/>
                  </a:cubicBezTo>
                  <a:cubicBezTo>
                    <a:pt x="1172" y="881"/>
                    <a:pt x="1947" y="881"/>
                    <a:pt x="2742" y="588"/>
                  </a:cubicBezTo>
                  <a:cubicBezTo>
                    <a:pt x="2966" y="495"/>
                    <a:pt x="3124" y="1"/>
                    <a:pt x="28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4"/>
            <p:cNvSpPr/>
            <p:nvPr/>
          </p:nvSpPr>
          <p:spPr>
            <a:xfrm>
              <a:off x="5924050" y="3392875"/>
              <a:ext cx="48150" cy="14675"/>
            </a:xfrm>
            <a:custGeom>
              <a:rect b="b" l="l" r="r" t="t"/>
              <a:pathLst>
                <a:path extrusionOk="0" h="587" w="1926">
                  <a:moveTo>
                    <a:pt x="545" y="0"/>
                  </a:moveTo>
                  <a:cubicBezTo>
                    <a:pt x="252" y="0"/>
                    <a:pt x="1" y="586"/>
                    <a:pt x="356" y="586"/>
                  </a:cubicBezTo>
                  <a:lnTo>
                    <a:pt x="1382" y="586"/>
                  </a:lnTo>
                  <a:cubicBezTo>
                    <a:pt x="1675" y="586"/>
                    <a:pt x="1926" y="0"/>
                    <a:pt x="1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4"/>
            <p:cNvSpPr/>
            <p:nvPr/>
          </p:nvSpPr>
          <p:spPr>
            <a:xfrm>
              <a:off x="5925175" y="3353125"/>
              <a:ext cx="90450" cy="18450"/>
            </a:xfrm>
            <a:custGeom>
              <a:rect b="b" l="l" r="r" t="t"/>
              <a:pathLst>
                <a:path extrusionOk="0" h="738" w="3618">
                  <a:moveTo>
                    <a:pt x="3241" y="0"/>
                  </a:moveTo>
                  <a:cubicBezTo>
                    <a:pt x="2341" y="0"/>
                    <a:pt x="1420" y="21"/>
                    <a:pt x="500" y="168"/>
                  </a:cubicBezTo>
                  <a:cubicBezTo>
                    <a:pt x="222" y="207"/>
                    <a:pt x="0" y="737"/>
                    <a:pt x="265" y="737"/>
                  </a:cubicBezTo>
                  <a:cubicBezTo>
                    <a:pt x="279" y="737"/>
                    <a:pt x="295" y="736"/>
                    <a:pt x="311" y="732"/>
                  </a:cubicBezTo>
                  <a:cubicBezTo>
                    <a:pt x="1232" y="607"/>
                    <a:pt x="2153" y="607"/>
                    <a:pt x="3073" y="586"/>
                  </a:cubicBezTo>
                  <a:cubicBezTo>
                    <a:pt x="3345" y="586"/>
                    <a:pt x="3617" y="0"/>
                    <a:pt x="32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4"/>
            <p:cNvSpPr/>
            <p:nvPr/>
          </p:nvSpPr>
          <p:spPr>
            <a:xfrm>
              <a:off x="5920150" y="3313575"/>
              <a:ext cx="61400" cy="17750"/>
            </a:xfrm>
            <a:custGeom>
              <a:rect b="b" l="l" r="r" t="t"/>
              <a:pathLst>
                <a:path extrusionOk="0" h="710" w="2456">
                  <a:moveTo>
                    <a:pt x="2166" y="1"/>
                  </a:moveTo>
                  <a:cubicBezTo>
                    <a:pt x="2141" y="1"/>
                    <a:pt x="2113" y="5"/>
                    <a:pt x="2082" y="13"/>
                  </a:cubicBezTo>
                  <a:cubicBezTo>
                    <a:pt x="1877" y="87"/>
                    <a:pt x="1664" y="116"/>
                    <a:pt x="1447" y="116"/>
                  </a:cubicBezTo>
                  <a:cubicBezTo>
                    <a:pt x="1175" y="116"/>
                    <a:pt x="896" y="71"/>
                    <a:pt x="617" y="13"/>
                  </a:cubicBezTo>
                  <a:cubicBezTo>
                    <a:pt x="607" y="11"/>
                    <a:pt x="597" y="11"/>
                    <a:pt x="587" y="11"/>
                  </a:cubicBezTo>
                  <a:cubicBezTo>
                    <a:pt x="320" y="11"/>
                    <a:pt x="1" y="518"/>
                    <a:pt x="303" y="599"/>
                  </a:cubicBezTo>
                  <a:cubicBezTo>
                    <a:pt x="617" y="666"/>
                    <a:pt x="924" y="709"/>
                    <a:pt x="1232" y="709"/>
                  </a:cubicBezTo>
                  <a:cubicBezTo>
                    <a:pt x="1500" y="709"/>
                    <a:pt x="1768" y="677"/>
                    <a:pt x="2040" y="599"/>
                  </a:cubicBezTo>
                  <a:cubicBezTo>
                    <a:pt x="2310" y="522"/>
                    <a:pt x="2455" y="1"/>
                    <a:pt x="21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4"/>
            <p:cNvSpPr/>
            <p:nvPr/>
          </p:nvSpPr>
          <p:spPr>
            <a:xfrm>
              <a:off x="5916725" y="3256050"/>
              <a:ext cx="93600" cy="21775"/>
            </a:xfrm>
            <a:custGeom>
              <a:rect b="b" l="l" r="r" t="t"/>
              <a:pathLst>
                <a:path extrusionOk="0" h="871" w="3744">
                  <a:moveTo>
                    <a:pt x="3454" y="0"/>
                  </a:moveTo>
                  <a:cubicBezTo>
                    <a:pt x="3429" y="0"/>
                    <a:pt x="3401" y="4"/>
                    <a:pt x="3370" y="12"/>
                  </a:cubicBezTo>
                  <a:cubicBezTo>
                    <a:pt x="2470" y="305"/>
                    <a:pt x="1528" y="305"/>
                    <a:pt x="587" y="305"/>
                  </a:cubicBezTo>
                  <a:cubicBezTo>
                    <a:pt x="273" y="305"/>
                    <a:pt x="1" y="870"/>
                    <a:pt x="377" y="870"/>
                  </a:cubicBezTo>
                  <a:cubicBezTo>
                    <a:pt x="1361" y="870"/>
                    <a:pt x="2365" y="870"/>
                    <a:pt x="3328" y="577"/>
                  </a:cubicBezTo>
                  <a:cubicBezTo>
                    <a:pt x="3597" y="519"/>
                    <a:pt x="3743" y="0"/>
                    <a:pt x="34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4"/>
            <p:cNvSpPr/>
            <p:nvPr/>
          </p:nvSpPr>
          <p:spPr>
            <a:xfrm>
              <a:off x="5921550" y="3220250"/>
              <a:ext cx="50650" cy="18275"/>
            </a:xfrm>
            <a:custGeom>
              <a:rect b="b" l="l" r="r" t="t"/>
              <a:pathLst>
                <a:path extrusionOk="0" h="731" w="2026">
                  <a:moveTo>
                    <a:pt x="1670" y="1"/>
                  </a:moveTo>
                  <a:cubicBezTo>
                    <a:pt x="1189" y="1"/>
                    <a:pt x="749" y="42"/>
                    <a:pt x="310" y="168"/>
                  </a:cubicBezTo>
                  <a:cubicBezTo>
                    <a:pt x="143" y="210"/>
                    <a:pt x="17" y="356"/>
                    <a:pt x="17" y="524"/>
                  </a:cubicBezTo>
                  <a:cubicBezTo>
                    <a:pt x="0" y="640"/>
                    <a:pt x="64" y="731"/>
                    <a:pt x="164" y="731"/>
                  </a:cubicBezTo>
                  <a:cubicBezTo>
                    <a:pt x="190" y="731"/>
                    <a:pt x="218" y="725"/>
                    <a:pt x="247" y="712"/>
                  </a:cubicBezTo>
                  <a:cubicBezTo>
                    <a:pt x="645" y="586"/>
                    <a:pt x="1063" y="586"/>
                    <a:pt x="1482" y="586"/>
                  </a:cubicBezTo>
                  <a:cubicBezTo>
                    <a:pt x="1775" y="586"/>
                    <a:pt x="2026" y="1"/>
                    <a:pt x="16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4"/>
            <p:cNvSpPr/>
            <p:nvPr/>
          </p:nvSpPr>
          <p:spPr>
            <a:xfrm>
              <a:off x="5916725" y="3187600"/>
              <a:ext cx="75350" cy="18550"/>
            </a:xfrm>
            <a:custGeom>
              <a:rect b="b" l="l" r="r" t="t"/>
              <a:pathLst>
                <a:path extrusionOk="0" h="742" w="3014">
                  <a:moveTo>
                    <a:pt x="2712" y="1"/>
                  </a:moveTo>
                  <a:cubicBezTo>
                    <a:pt x="2689" y="1"/>
                    <a:pt x="2665" y="4"/>
                    <a:pt x="2637" y="9"/>
                  </a:cubicBezTo>
                  <a:cubicBezTo>
                    <a:pt x="2116" y="123"/>
                    <a:pt x="1570" y="136"/>
                    <a:pt x="1019" y="136"/>
                  </a:cubicBezTo>
                  <a:cubicBezTo>
                    <a:pt x="861" y="136"/>
                    <a:pt x="703" y="135"/>
                    <a:pt x="545" y="135"/>
                  </a:cubicBezTo>
                  <a:cubicBezTo>
                    <a:pt x="273" y="156"/>
                    <a:pt x="1" y="742"/>
                    <a:pt x="377" y="742"/>
                  </a:cubicBezTo>
                  <a:cubicBezTo>
                    <a:pt x="1110" y="742"/>
                    <a:pt x="1863" y="742"/>
                    <a:pt x="2595" y="574"/>
                  </a:cubicBezTo>
                  <a:cubicBezTo>
                    <a:pt x="2868" y="496"/>
                    <a:pt x="3014" y="1"/>
                    <a:pt x="27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4"/>
            <p:cNvSpPr/>
            <p:nvPr/>
          </p:nvSpPr>
          <p:spPr>
            <a:xfrm>
              <a:off x="5913075" y="3155900"/>
              <a:ext cx="44475" cy="14150"/>
            </a:xfrm>
            <a:custGeom>
              <a:rect b="b" l="l" r="r" t="t"/>
              <a:pathLst>
                <a:path extrusionOk="0" h="566" w="1779">
                  <a:moveTo>
                    <a:pt x="544" y="1"/>
                  </a:moveTo>
                  <a:cubicBezTo>
                    <a:pt x="272" y="1"/>
                    <a:pt x="0" y="566"/>
                    <a:pt x="356" y="566"/>
                  </a:cubicBezTo>
                  <a:lnTo>
                    <a:pt x="1214" y="566"/>
                  </a:lnTo>
                  <a:cubicBezTo>
                    <a:pt x="1507" y="566"/>
                    <a:pt x="1779" y="1"/>
                    <a:pt x="14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4"/>
            <p:cNvSpPr/>
            <p:nvPr/>
          </p:nvSpPr>
          <p:spPr>
            <a:xfrm>
              <a:off x="5905750" y="3112500"/>
              <a:ext cx="98900" cy="14675"/>
            </a:xfrm>
            <a:custGeom>
              <a:rect b="b" l="l" r="r" t="t"/>
              <a:pathLst>
                <a:path extrusionOk="0" h="587" w="3956">
                  <a:moveTo>
                    <a:pt x="544" y="0"/>
                  </a:moveTo>
                  <a:cubicBezTo>
                    <a:pt x="293" y="0"/>
                    <a:pt x="0" y="586"/>
                    <a:pt x="356" y="586"/>
                  </a:cubicBezTo>
                  <a:lnTo>
                    <a:pt x="3390" y="586"/>
                  </a:lnTo>
                  <a:cubicBezTo>
                    <a:pt x="3683" y="586"/>
                    <a:pt x="3955" y="0"/>
                    <a:pt x="35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4"/>
            <p:cNvSpPr/>
            <p:nvPr/>
          </p:nvSpPr>
          <p:spPr>
            <a:xfrm>
              <a:off x="5913075" y="3069600"/>
              <a:ext cx="48150" cy="14150"/>
            </a:xfrm>
            <a:custGeom>
              <a:rect b="b" l="l" r="r" t="t"/>
              <a:pathLst>
                <a:path extrusionOk="0" h="566" w="1926">
                  <a:moveTo>
                    <a:pt x="544" y="1"/>
                  </a:moveTo>
                  <a:cubicBezTo>
                    <a:pt x="272" y="1"/>
                    <a:pt x="0" y="565"/>
                    <a:pt x="356" y="565"/>
                  </a:cubicBezTo>
                  <a:lnTo>
                    <a:pt x="1381" y="565"/>
                  </a:lnTo>
                  <a:cubicBezTo>
                    <a:pt x="1674" y="565"/>
                    <a:pt x="1925" y="1"/>
                    <a:pt x="15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4"/>
            <p:cNvSpPr/>
            <p:nvPr/>
          </p:nvSpPr>
          <p:spPr>
            <a:xfrm>
              <a:off x="5905750" y="3036650"/>
              <a:ext cx="98900" cy="14675"/>
            </a:xfrm>
            <a:custGeom>
              <a:rect b="b" l="l" r="r" t="t"/>
              <a:pathLst>
                <a:path extrusionOk="0" h="587" w="3956">
                  <a:moveTo>
                    <a:pt x="544" y="0"/>
                  </a:moveTo>
                  <a:cubicBezTo>
                    <a:pt x="293" y="0"/>
                    <a:pt x="0" y="586"/>
                    <a:pt x="356" y="586"/>
                  </a:cubicBezTo>
                  <a:lnTo>
                    <a:pt x="3390" y="586"/>
                  </a:lnTo>
                  <a:cubicBezTo>
                    <a:pt x="3683" y="586"/>
                    <a:pt x="3955" y="0"/>
                    <a:pt x="35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4"/>
            <p:cNvSpPr/>
            <p:nvPr/>
          </p:nvSpPr>
          <p:spPr>
            <a:xfrm>
              <a:off x="5917250" y="3007875"/>
              <a:ext cx="32975" cy="14675"/>
            </a:xfrm>
            <a:custGeom>
              <a:rect b="b" l="l" r="r" t="t"/>
              <a:pathLst>
                <a:path extrusionOk="0" h="587" w="1319">
                  <a:moveTo>
                    <a:pt x="377" y="1"/>
                  </a:moveTo>
                  <a:cubicBezTo>
                    <a:pt x="210" y="1"/>
                    <a:pt x="64" y="168"/>
                    <a:pt x="43" y="293"/>
                  </a:cubicBezTo>
                  <a:cubicBezTo>
                    <a:pt x="1" y="419"/>
                    <a:pt x="43" y="586"/>
                    <a:pt x="189" y="586"/>
                  </a:cubicBezTo>
                  <a:lnTo>
                    <a:pt x="921" y="586"/>
                  </a:lnTo>
                  <a:cubicBezTo>
                    <a:pt x="1089" y="586"/>
                    <a:pt x="1235" y="419"/>
                    <a:pt x="1256" y="293"/>
                  </a:cubicBezTo>
                  <a:cubicBezTo>
                    <a:pt x="1319" y="168"/>
                    <a:pt x="1256" y="1"/>
                    <a:pt x="1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4"/>
            <p:cNvSpPr/>
            <p:nvPr/>
          </p:nvSpPr>
          <p:spPr>
            <a:xfrm>
              <a:off x="5905750" y="2953425"/>
              <a:ext cx="108900" cy="18375"/>
            </a:xfrm>
            <a:custGeom>
              <a:rect b="b" l="l" r="r" t="t"/>
              <a:pathLst>
                <a:path extrusionOk="0" h="735" w="4356">
                  <a:moveTo>
                    <a:pt x="4032" y="0"/>
                  </a:moveTo>
                  <a:cubicBezTo>
                    <a:pt x="4021" y="0"/>
                    <a:pt x="4009" y="1"/>
                    <a:pt x="3997" y="2"/>
                  </a:cubicBezTo>
                  <a:cubicBezTo>
                    <a:pt x="2846" y="149"/>
                    <a:pt x="1695" y="149"/>
                    <a:pt x="544" y="170"/>
                  </a:cubicBezTo>
                  <a:cubicBezTo>
                    <a:pt x="293" y="170"/>
                    <a:pt x="0" y="735"/>
                    <a:pt x="356" y="735"/>
                  </a:cubicBezTo>
                  <a:cubicBezTo>
                    <a:pt x="1507" y="735"/>
                    <a:pt x="2658" y="735"/>
                    <a:pt x="3809" y="588"/>
                  </a:cubicBezTo>
                  <a:cubicBezTo>
                    <a:pt x="4092" y="568"/>
                    <a:pt x="4355" y="0"/>
                    <a:pt x="40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4"/>
            <p:cNvSpPr/>
            <p:nvPr/>
          </p:nvSpPr>
          <p:spPr>
            <a:xfrm>
              <a:off x="6005125" y="3698700"/>
              <a:ext cx="57575" cy="44950"/>
            </a:xfrm>
            <a:custGeom>
              <a:rect b="b" l="l" r="r" t="t"/>
              <a:pathLst>
                <a:path extrusionOk="0" h="1798" w="2303">
                  <a:moveTo>
                    <a:pt x="960" y="584"/>
                  </a:moveTo>
                  <a:cubicBezTo>
                    <a:pt x="1150" y="584"/>
                    <a:pt x="1323" y="681"/>
                    <a:pt x="1466" y="824"/>
                  </a:cubicBezTo>
                  <a:cubicBezTo>
                    <a:pt x="1507" y="866"/>
                    <a:pt x="1549" y="949"/>
                    <a:pt x="1549" y="970"/>
                  </a:cubicBezTo>
                  <a:cubicBezTo>
                    <a:pt x="1549" y="1033"/>
                    <a:pt x="1507" y="1054"/>
                    <a:pt x="1445" y="1138"/>
                  </a:cubicBezTo>
                  <a:cubicBezTo>
                    <a:pt x="1345" y="1210"/>
                    <a:pt x="1245" y="1242"/>
                    <a:pt x="1152" y="1242"/>
                  </a:cubicBezTo>
                  <a:cubicBezTo>
                    <a:pt x="888" y="1242"/>
                    <a:pt x="666" y="995"/>
                    <a:pt x="582" y="731"/>
                  </a:cubicBezTo>
                  <a:lnTo>
                    <a:pt x="582" y="731"/>
                  </a:lnTo>
                  <a:cubicBezTo>
                    <a:pt x="626" y="625"/>
                    <a:pt x="711" y="594"/>
                    <a:pt x="859" y="594"/>
                  </a:cubicBezTo>
                  <a:cubicBezTo>
                    <a:pt x="893" y="587"/>
                    <a:pt x="927" y="584"/>
                    <a:pt x="960" y="584"/>
                  </a:cubicBezTo>
                  <a:close/>
                  <a:moveTo>
                    <a:pt x="1148" y="1"/>
                  </a:moveTo>
                  <a:cubicBezTo>
                    <a:pt x="1106" y="1"/>
                    <a:pt x="1065" y="3"/>
                    <a:pt x="1026" y="8"/>
                  </a:cubicBezTo>
                  <a:cubicBezTo>
                    <a:pt x="738" y="40"/>
                    <a:pt x="510" y="175"/>
                    <a:pt x="342" y="369"/>
                  </a:cubicBezTo>
                  <a:lnTo>
                    <a:pt x="342" y="369"/>
                  </a:lnTo>
                  <a:cubicBezTo>
                    <a:pt x="301" y="374"/>
                    <a:pt x="262" y="387"/>
                    <a:pt x="231" y="405"/>
                  </a:cubicBezTo>
                  <a:cubicBezTo>
                    <a:pt x="85" y="468"/>
                    <a:pt x="1" y="594"/>
                    <a:pt x="22" y="782"/>
                  </a:cubicBezTo>
                  <a:cubicBezTo>
                    <a:pt x="24" y="844"/>
                    <a:pt x="31" y="905"/>
                    <a:pt x="42" y="963"/>
                  </a:cubicBezTo>
                  <a:lnTo>
                    <a:pt x="42" y="963"/>
                  </a:lnTo>
                  <a:cubicBezTo>
                    <a:pt x="35" y="993"/>
                    <a:pt x="28" y="1023"/>
                    <a:pt x="22" y="1054"/>
                  </a:cubicBezTo>
                  <a:cubicBezTo>
                    <a:pt x="7" y="1175"/>
                    <a:pt x="68" y="1241"/>
                    <a:pt x="150" y="1261"/>
                  </a:cubicBezTo>
                  <a:lnTo>
                    <a:pt x="150" y="1261"/>
                  </a:lnTo>
                  <a:cubicBezTo>
                    <a:pt x="327" y="1584"/>
                    <a:pt x="662" y="1797"/>
                    <a:pt x="1022" y="1797"/>
                  </a:cubicBezTo>
                  <a:cubicBezTo>
                    <a:pt x="1183" y="1797"/>
                    <a:pt x="1349" y="1755"/>
                    <a:pt x="1507" y="1661"/>
                  </a:cubicBezTo>
                  <a:cubicBezTo>
                    <a:pt x="1905" y="1430"/>
                    <a:pt x="2303" y="928"/>
                    <a:pt x="2031" y="468"/>
                  </a:cubicBezTo>
                  <a:cubicBezTo>
                    <a:pt x="1882" y="152"/>
                    <a:pt x="1484" y="1"/>
                    <a:pt x="11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4"/>
            <p:cNvSpPr/>
            <p:nvPr/>
          </p:nvSpPr>
          <p:spPr>
            <a:xfrm>
              <a:off x="6030675" y="2832900"/>
              <a:ext cx="94800" cy="904900"/>
            </a:xfrm>
            <a:custGeom>
              <a:rect b="b" l="l" r="r" t="t"/>
              <a:pathLst>
                <a:path extrusionOk="0" h="36196" w="3792">
                  <a:moveTo>
                    <a:pt x="468" y="0"/>
                  </a:moveTo>
                  <a:cubicBezTo>
                    <a:pt x="258" y="0"/>
                    <a:pt x="1" y="315"/>
                    <a:pt x="130" y="492"/>
                  </a:cubicBezTo>
                  <a:cubicBezTo>
                    <a:pt x="841" y="1455"/>
                    <a:pt x="967" y="2940"/>
                    <a:pt x="1176" y="4091"/>
                  </a:cubicBezTo>
                  <a:cubicBezTo>
                    <a:pt x="1469" y="5849"/>
                    <a:pt x="1511" y="7627"/>
                    <a:pt x="1511" y="9406"/>
                  </a:cubicBezTo>
                  <a:cubicBezTo>
                    <a:pt x="1532" y="12356"/>
                    <a:pt x="1406" y="15327"/>
                    <a:pt x="1741" y="18277"/>
                  </a:cubicBezTo>
                  <a:cubicBezTo>
                    <a:pt x="2097" y="21311"/>
                    <a:pt x="2850" y="24282"/>
                    <a:pt x="3101" y="27358"/>
                  </a:cubicBezTo>
                  <a:cubicBezTo>
                    <a:pt x="3247" y="28886"/>
                    <a:pt x="2975" y="30434"/>
                    <a:pt x="3080" y="31982"/>
                  </a:cubicBezTo>
                  <a:cubicBezTo>
                    <a:pt x="3143" y="32819"/>
                    <a:pt x="3247" y="33656"/>
                    <a:pt x="3268" y="34493"/>
                  </a:cubicBezTo>
                  <a:cubicBezTo>
                    <a:pt x="3268" y="35100"/>
                    <a:pt x="3059" y="35456"/>
                    <a:pt x="3185" y="36042"/>
                  </a:cubicBezTo>
                  <a:cubicBezTo>
                    <a:pt x="3210" y="36151"/>
                    <a:pt x="3278" y="36195"/>
                    <a:pt x="3356" y="36195"/>
                  </a:cubicBezTo>
                  <a:cubicBezTo>
                    <a:pt x="3533" y="36195"/>
                    <a:pt x="3766" y="35972"/>
                    <a:pt x="3708" y="35770"/>
                  </a:cubicBezTo>
                  <a:cubicBezTo>
                    <a:pt x="3603" y="35351"/>
                    <a:pt x="3791" y="34409"/>
                    <a:pt x="3791" y="33949"/>
                  </a:cubicBezTo>
                  <a:cubicBezTo>
                    <a:pt x="3791" y="33342"/>
                    <a:pt x="3708" y="32757"/>
                    <a:pt x="3666" y="32171"/>
                  </a:cubicBezTo>
                  <a:cubicBezTo>
                    <a:pt x="3498" y="30622"/>
                    <a:pt x="3791" y="29095"/>
                    <a:pt x="3687" y="27567"/>
                  </a:cubicBezTo>
                  <a:cubicBezTo>
                    <a:pt x="3478" y="24345"/>
                    <a:pt x="2703" y="21207"/>
                    <a:pt x="2306" y="17984"/>
                  </a:cubicBezTo>
                  <a:cubicBezTo>
                    <a:pt x="1845" y="14616"/>
                    <a:pt x="2117" y="11163"/>
                    <a:pt x="2034" y="7795"/>
                  </a:cubicBezTo>
                  <a:cubicBezTo>
                    <a:pt x="2013" y="6288"/>
                    <a:pt x="1887" y="4803"/>
                    <a:pt x="1615" y="3338"/>
                  </a:cubicBezTo>
                  <a:cubicBezTo>
                    <a:pt x="1427" y="2271"/>
                    <a:pt x="1260" y="994"/>
                    <a:pt x="632" y="95"/>
                  </a:cubicBezTo>
                  <a:cubicBezTo>
                    <a:pt x="589" y="28"/>
                    <a:pt x="531" y="0"/>
                    <a:pt x="4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93" name="Shape 393"/>
        <p:cNvGrpSpPr/>
        <p:nvPr/>
      </p:nvGrpSpPr>
      <p:grpSpPr>
        <a:xfrm>
          <a:off x="0" y="0"/>
          <a:ext cx="0" cy="0"/>
          <a:chOff x="0" y="0"/>
          <a:chExt cx="0" cy="0"/>
        </a:xfrm>
      </p:grpSpPr>
      <p:sp>
        <p:nvSpPr>
          <p:cNvPr id="394" name="Google Shape;394;p35"/>
          <p:cNvSpPr/>
          <p:nvPr/>
        </p:nvSpPr>
        <p:spPr>
          <a:xfrm>
            <a:off x="7565675" y="1156825"/>
            <a:ext cx="617382" cy="645933"/>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rgbClr val="FEC1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 name="Google Shape;395;p35"/>
          <p:cNvGrpSpPr/>
          <p:nvPr/>
        </p:nvGrpSpPr>
        <p:grpSpPr>
          <a:xfrm>
            <a:off x="7251612" y="3954502"/>
            <a:ext cx="858653" cy="908171"/>
            <a:chOff x="3576050" y="1905050"/>
            <a:chExt cx="306925" cy="324625"/>
          </a:xfrm>
        </p:grpSpPr>
        <p:sp>
          <p:nvSpPr>
            <p:cNvPr id="396" name="Google Shape;396;p35"/>
            <p:cNvSpPr/>
            <p:nvPr/>
          </p:nvSpPr>
          <p:spPr>
            <a:xfrm>
              <a:off x="3576050" y="1905050"/>
              <a:ext cx="306925" cy="324625"/>
            </a:xfrm>
            <a:custGeom>
              <a:rect b="b" l="l" r="r" t="t"/>
              <a:pathLst>
                <a:path extrusionOk="0" h="12985" w="12277">
                  <a:moveTo>
                    <a:pt x="8507" y="457"/>
                  </a:moveTo>
                  <a:cubicBezTo>
                    <a:pt x="8603" y="457"/>
                    <a:pt x="8703" y="472"/>
                    <a:pt x="8807" y="504"/>
                  </a:cubicBezTo>
                  <a:cubicBezTo>
                    <a:pt x="9274" y="671"/>
                    <a:pt x="9641" y="1172"/>
                    <a:pt x="9674" y="1739"/>
                  </a:cubicBezTo>
                  <a:cubicBezTo>
                    <a:pt x="9708" y="2506"/>
                    <a:pt x="9508" y="3140"/>
                    <a:pt x="9274" y="3807"/>
                  </a:cubicBezTo>
                  <a:cubicBezTo>
                    <a:pt x="9141" y="4174"/>
                    <a:pt x="8974" y="4541"/>
                    <a:pt x="8774" y="4874"/>
                  </a:cubicBezTo>
                  <a:cubicBezTo>
                    <a:pt x="8640" y="5141"/>
                    <a:pt x="8674" y="5241"/>
                    <a:pt x="8907" y="5375"/>
                  </a:cubicBezTo>
                  <a:cubicBezTo>
                    <a:pt x="9941" y="6008"/>
                    <a:pt x="10675" y="6909"/>
                    <a:pt x="11309" y="7910"/>
                  </a:cubicBezTo>
                  <a:cubicBezTo>
                    <a:pt x="11943" y="8877"/>
                    <a:pt x="11743" y="9844"/>
                    <a:pt x="11109" y="10712"/>
                  </a:cubicBezTo>
                  <a:cubicBezTo>
                    <a:pt x="10275" y="11913"/>
                    <a:pt x="8974" y="12580"/>
                    <a:pt x="7073" y="12580"/>
                  </a:cubicBezTo>
                  <a:cubicBezTo>
                    <a:pt x="6339" y="12546"/>
                    <a:pt x="5338" y="12213"/>
                    <a:pt x="4537" y="11379"/>
                  </a:cubicBezTo>
                  <a:cubicBezTo>
                    <a:pt x="4004" y="10845"/>
                    <a:pt x="3804" y="10178"/>
                    <a:pt x="3870" y="9411"/>
                  </a:cubicBezTo>
                  <a:cubicBezTo>
                    <a:pt x="3937" y="8910"/>
                    <a:pt x="4004" y="8410"/>
                    <a:pt x="4104" y="7910"/>
                  </a:cubicBezTo>
                  <a:cubicBezTo>
                    <a:pt x="4170" y="7576"/>
                    <a:pt x="4137" y="7543"/>
                    <a:pt x="3837" y="7476"/>
                  </a:cubicBezTo>
                  <a:cubicBezTo>
                    <a:pt x="2936" y="7176"/>
                    <a:pt x="2102" y="6742"/>
                    <a:pt x="1302" y="6209"/>
                  </a:cubicBezTo>
                  <a:cubicBezTo>
                    <a:pt x="1235" y="6175"/>
                    <a:pt x="1168" y="6075"/>
                    <a:pt x="1102" y="6042"/>
                  </a:cubicBezTo>
                  <a:cubicBezTo>
                    <a:pt x="301" y="5475"/>
                    <a:pt x="334" y="4874"/>
                    <a:pt x="801" y="4040"/>
                  </a:cubicBezTo>
                  <a:cubicBezTo>
                    <a:pt x="900" y="3868"/>
                    <a:pt x="1108" y="3768"/>
                    <a:pt x="1357" y="3768"/>
                  </a:cubicBezTo>
                  <a:cubicBezTo>
                    <a:pt x="1446" y="3768"/>
                    <a:pt x="1539" y="3781"/>
                    <a:pt x="1635" y="3807"/>
                  </a:cubicBezTo>
                  <a:cubicBezTo>
                    <a:pt x="2302" y="3974"/>
                    <a:pt x="2936" y="4341"/>
                    <a:pt x="3470" y="4808"/>
                  </a:cubicBezTo>
                  <a:cubicBezTo>
                    <a:pt x="3970" y="5208"/>
                    <a:pt x="4437" y="5708"/>
                    <a:pt x="4904" y="6209"/>
                  </a:cubicBezTo>
                  <a:cubicBezTo>
                    <a:pt x="5010" y="6297"/>
                    <a:pt x="5088" y="6338"/>
                    <a:pt x="5167" y="6338"/>
                  </a:cubicBezTo>
                  <a:cubicBezTo>
                    <a:pt x="5238" y="6338"/>
                    <a:pt x="5310" y="6305"/>
                    <a:pt x="5405" y="6242"/>
                  </a:cubicBezTo>
                  <a:cubicBezTo>
                    <a:pt x="5538" y="6142"/>
                    <a:pt x="5705" y="5975"/>
                    <a:pt x="5872" y="5875"/>
                  </a:cubicBezTo>
                  <a:cubicBezTo>
                    <a:pt x="6239" y="5742"/>
                    <a:pt x="6505" y="5641"/>
                    <a:pt x="6839" y="5541"/>
                  </a:cubicBezTo>
                  <a:cubicBezTo>
                    <a:pt x="7139" y="5475"/>
                    <a:pt x="7173" y="5408"/>
                    <a:pt x="7106" y="5141"/>
                  </a:cubicBezTo>
                  <a:cubicBezTo>
                    <a:pt x="6872" y="4407"/>
                    <a:pt x="6772" y="3673"/>
                    <a:pt x="6806" y="2906"/>
                  </a:cubicBezTo>
                  <a:cubicBezTo>
                    <a:pt x="6839" y="2206"/>
                    <a:pt x="7006" y="1539"/>
                    <a:pt x="7506" y="1005"/>
                  </a:cubicBezTo>
                  <a:cubicBezTo>
                    <a:pt x="7775" y="709"/>
                    <a:pt x="8108" y="457"/>
                    <a:pt x="8507" y="457"/>
                  </a:cubicBezTo>
                  <a:close/>
                  <a:moveTo>
                    <a:pt x="8515" y="1"/>
                  </a:moveTo>
                  <a:cubicBezTo>
                    <a:pt x="8226" y="1"/>
                    <a:pt x="7925" y="88"/>
                    <a:pt x="7640" y="271"/>
                  </a:cubicBezTo>
                  <a:cubicBezTo>
                    <a:pt x="7339" y="504"/>
                    <a:pt x="7106" y="771"/>
                    <a:pt x="6906" y="1071"/>
                  </a:cubicBezTo>
                  <a:cubicBezTo>
                    <a:pt x="6305" y="1939"/>
                    <a:pt x="6339" y="2940"/>
                    <a:pt x="6439" y="3940"/>
                  </a:cubicBezTo>
                  <a:cubicBezTo>
                    <a:pt x="6472" y="4341"/>
                    <a:pt x="6572" y="4707"/>
                    <a:pt x="6606" y="5008"/>
                  </a:cubicBezTo>
                  <a:cubicBezTo>
                    <a:pt x="6105" y="5241"/>
                    <a:pt x="5672" y="5508"/>
                    <a:pt x="5305" y="5675"/>
                  </a:cubicBezTo>
                  <a:cubicBezTo>
                    <a:pt x="4938" y="5275"/>
                    <a:pt x="4504" y="4908"/>
                    <a:pt x="4104" y="4574"/>
                  </a:cubicBezTo>
                  <a:cubicBezTo>
                    <a:pt x="3437" y="4040"/>
                    <a:pt x="2736" y="3573"/>
                    <a:pt x="1902" y="3340"/>
                  </a:cubicBezTo>
                  <a:cubicBezTo>
                    <a:pt x="1704" y="3279"/>
                    <a:pt x="1512" y="3239"/>
                    <a:pt x="1331" y="3239"/>
                  </a:cubicBezTo>
                  <a:cubicBezTo>
                    <a:pt x="1116" y="3239"/>
                    <a:pt x="916" y="3295"/>
                    <a:pt x="735" y="3440"/>
                  </a:cubicBezTo>
                  <a:cubicBezTo>
                    <a:pt x="234" y="3907"/>
                    <a:pt x="1" y="4507"/>
                    <a:pt x="68" y="5108"/>
                  </a:cubicBezTo>
                  <a:cubicBezTo>
                    <a:pt x="101" y="5608"/>
                    <a:pt x="434" y="6008"/>
                    <a:pt x="801" y="6342"/>
                  </a:cubicBezTo>
                  <a:cubicBezTo>
                    <a:pt x="1602" y="6942"/>
                    <a:pt x="2469" y="7376"/>
                    <a:pt x="3437" y="7710"/>
                  </a:cubicBezTo>
                  <a:cubicBezTo>
                    <a:pt x="3603" y="7810"/>
                    <a:pt x="3637" y="7876"/>
                    <a:pt x="3603" y="8043"/>
                  </a:cubicBezTo>
                  <a:cubicBezTo>
                    <a:pt x="3503" y="8377"/>
                    <a:pt x="3470" y="8677"/>
                    <a:pt x="3437" y="9011"/>
                  </a:cubicBezTo>
                  <a:cubicBezTo>
                    <a:pt x="3303" y="10178"/>
                    <a:pt x="3603" y="11212"/>
                    <a:pt x="4571" y="11979"/>
                  </a:cubicBezTo>
                  <a:cubicBezTo>
                    <a:pt x="5415" y="12662"/>
                    <a:pt x="6430" y="12984"/>
                    <a:pt x="7444" y="12984"/>
                  </a:cubicBezTo>
                  <a:cubicBezTo>
                    <a:pt x="9155" y="12984"/>
                    <a:pt x="10863" y="12066"/>
                    <a:pt x="11743" y="10412"/>
                  </a:cubicBezTo>
                  <a:cubicBezTo>
                    <a:pt x="12276" y="9411"/>
                    <a:pt x="12243" y="8477"/>
                    <a:pt x="11609" y="7509"/>
                  </a:cubicBezTo>
                  <a:lnTo>
                    <a:pt x="11242" y="7009"/>
                  </a:lnTo>
                  <a:cubicBezTo>
                    <a:pt x="10642" y="6242"/>
                    <a:pt x="10008" y="5541"/>
                    <a:pt x="9241" y="5008"/>
                  </a:cubicBezTo>
                  <a:cubicBezTo>
                    <a:pt x="9474" y="4474"/>
                    <a:pt x="9674" y="3907"/>
                    <a:pt x="9841" y="3340"/>
                  </a:cubicBezTo>
                  <a:cubicBezTo>
                    <a:pt x="10108" y="2673"/>
                    <a:pt x="10241" y="1939"/>
                    <a:pt x="10008" y="1238"/>
                  </a:cubicBezTo>
                  <a:cubicBezTo>
                    <a:pt x="9776" y="450"/>
                    <a:pt x="9174" y="1"/>
                    <a:pt x="85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5"/>
            <p:cNvSpPr/>
            <p:nvPr/>
          </p:nvSpPr>
          <p:spPr>
            <a:xfrm>
              <a:off x="3730325" y="2130100"/>
              <a:ext cx="82600" cy="51100"/>
            </a:xfrm>
            <a:custGeom>
              <a:rect b="b" l="l" r="r" t="t"/>
              <a:pathLst>
                <a:path extrusionOk="0" h="2044" w="3304">
                  <a:moveTo>
                    <a:pt x="3061" y="0"/>
                  </a:moveTo>
                  <a:cubicBezTo>
                    <a:pt x="2947" y="0"/>
                    <a:pt x="2892" y="70"/>
                    <a:pt x="2836" y="209"/>
                  </a:cubicBezTo>
                  <a:cubicBezTo>
                    <a:pt x="2641" y="1063"/>
                    <a:pt x="1911" y="1542"/>
                    <a:pt x="1154" y="1542"/>
                  </a:cubicBezTo>
                  <a:cubicBezTo>
                    <a:pt x="876" y="1542"/>
                    <a:pt x="594" y="1477"/>
                    <a:pt x="334" y="1343"/>
                  </a:cubicBezTo>
                  <a:cubicBezTo>
                    <a:pt x="322" y="1336"/>
                    <a:pt x="307" y="1334"/>
                    <a:pt x="289" y="1334"/>
                  </a:cubicBezTo>
                  <a:cubicBezTo>
                    <a:pt x="217" y="1334"/>
                    <a:pt x="109" y="1383"/>
                    <a:pt x="1" y="1410"/>
                  </a:cubicBezTo>
                  <a:cubicBezTo>
                    <a:pt x="101" y="1510"/>
                    <a:pt x="101" y="1676"/>
                    <a:pt x="168" y="1710"/>
                  </a:cubicBezTo>
                  <a:cubicBezTo>
                    <a:pt x="501" y="1843"/>
                    <a:pt x="835" y="1977"/>
                    <a:pt x="1168" y="2043"/>
                  </a:cubicBezTo>
                  <a:lnTo>
                    <a:pt x="1168" y="1977"/>
                  </a:lnTo>
                  <a:cubicBezTo>
                    <a:pt x="1302" y="1977"/>
                    <a:pt x="1435" y="1910"/>
                    <a:pt x="1569" y="1910"/>
                  </a:cubicBezTo>
                  <a:cubicBezTo>
                    <a:pt x="2336" y="1810"/>
                    <a:pt x="3103" y="1076"/>
                    <a:pt x="3270" y="342"/>
                  </a:cubicBezTo>
                  <a:cubicBezTo>
                    <a:pt x="3270" y="209"/>
                    <a:pt x="3303" y="42"/>
                    <a:pt x="3136" y="9"/>
                  </a:cubicBezTo>
                  <a:cubicBezTo>
                    <a:pt x="3109" y="3"/>
                    <a:pt x="3084" y="0"/>
                    <a:pt x="30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5"/>
            <p:cNvSpPr/>
            <p:nvPr/>
          </p:nvSpPr>
          <p:spPr>
            <a:xfrm>
              <a:off x="3772025" y="2082350"/>
              <a:ext cx="24225" cy="34625"/>
            </a:xfrm>
            <a:custGeom>
              <a:rect b="b" l="l" r="r" t="t"/>
              <a:pathLst>
                <a:path extrusionOk="0" h="1385" w="969">
                  <a:moveTo>
                    <a:pt x="255" y="0"/>
                  </a:moveTo>
                  <a:cubicBezTo>
                    <a:pt x="201" y="0"/>
                    <a:pt x="151" y="17"/>
                    <a:pt x="134" y="51"/>
                  </a:cubicBezTo>
                  <a:cubicBezTo>
                    <a:pt x="101" y="84"/>
                    <a:pt x="1" y="251"/>
                    <a:pt x="67" y="284"/>
                  </a:cubicBezTo>
                  <a:lnTo>
                    <a:pt x="568" y="1285"/>
                  </a:lnTo>
                  <a:cubicBezTo>
                    <a:pt x="568" y="1318"/>
                    <a:pt x="735" y="1385"/>
                    <a:pt x="801" y="1385"/>
                  </a:cubicBezTo>
                  <a:cubicBezTo>
                    <a:pt x="835" y="1385"/>
                    <a:pt x="901" y="1285"/>
                    <a:pt x="968" y="1218"/>
                  </a:cubicBezTo>
                  <a:cubicBezTo>
                    <a:pt x="768" y="784"/>
                    <a:pt x="601" y="417"/>
                    <a:pt x="401" y="51"/>
                  </a:cubicBezTo>
                  <a:cubicBezTo>
                    <a:pt x="368" y="17"/>
                    <a:pt x="309" y="0"/>
                    <a:pt x="2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5"/>
            <p:cNvSpPr/>
            <p:nvPr/>
          </p:nvSpPr>
          <p:spPr>
            <a:xfrm>
              <a:off x="3720325" y="2104450"/>
              <a:ext cx="24200" cy="33825"/>
            </a:xfrm>
            <a:custGeom>
              <a:rect b="b" l="l" r="r" t="t"/>
              <a:pathLst>
                <a:path extrusionOk="0" h="1353" w="968">
                  <a:moveTo>
                    <a:pt x="301" y="0"/>
                  </a:moveTo>
                  <a:cubicBezTo>
                    <a:pt x="67" y="0"/>
                    <a:pt x="1" y="167"/>
                    <a:pt x="34" y="334"/>
                  </a:cubicBezTo>
                  <a:cubicBezTo>
                    <a:pt x="167" y="601"/>
                    <a:pt x="301" y="868"/>
                    <a:pt x="468" y="1168"/>
                  </a:cubicBezTo>
                  <a:cubicBezTo>
                    <a:pt x="522" y="1249"/>
                    <a:pt x="598" y="1353"/>
                    <a:pt x="714" y="1353"/>
                  </a:cubicBezTo>
                  <a:cubicBezTo>
                    <a:pt x="741" y="1353"/>
                    <a:pt x="770" y="1347"/>
                    <a:pt x="801" y="1335"/>
                  </a:cubicBezTo>
                  <a:cubicBezTo>
                    <a:pt x="968" y="1235"/>
                    <a:pt x="968" y="1068"/>
                    <a:pt x="868" y="934"/>
                  </a:cubicBezTo>
                  <a:cubicBezTo>
                    <a:pt x="734" y="701"/>
                    <a:pt x="634" y="401"/>
                    <a:pt x="468" y="167"/>
                  </a:cubicBezTo>
                  <a:cubicBezTo>
                    <a:pt x="401" y="67"/>
                    <a:pt x="334" y="34"/>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35"/>
          <p:cNvSpPr/>
          <p:nvPr/>
        </p:nvSpPr>
        <p:spPr>
          <a:xfrm>
            <a:off x="1037118" y="402825"/>
            <a:ext cx="215282" cy="273352"/>
          </a:xfrm>
          <a:custGeom>
            <a:rect b="b" l="l" r="r" t="t"/>
            <a:pathLst>
              <a:path extrusionOk="0" h="3474" w="2736">
                <a:moveTo>
                  <a:pt x="1564" y="0"/>
                </a:moveTo>
                <a:cubicBezTo>
                  <a:pt x="1498" y="0"/>
                  <a:pt x="1436" y="51"/>
                  <a:pt x="1401" y="138"/>
                </a:cubicBezTo>
                <a:lnTo>
                  <a:pt x="1268" y="538"/>
                </a:lnTo>
                <a:cubicBezTo>
                  <a:pt x="1201" y="972"/>
                  <a:pt x="901" y="1239"/>
                  <a:pt x="400" y="1272"/>
                </a:cubicBezTo>
                <a:cubicBezTo>
                  <a:pt x="267" y="1306"/>
                  <a:pt x="134" y="1406"/>
                  <a:pt x="0" y="1439"/>
                </a:cubicBezTo>
                <a:cubicBezTo>
                  <a:pt x="100" y="1539"/>
                  <a:pt x="167" y="1639"/>
                  <a:pt x="300" y="1739"/>
                </a:cubicBezTo>
                <a:cubicBezTo>
                  <a:pt x="834" y="2040"/>
                  <a:pt x="1101" y="2473"/>
                  <a:pt x="1101" y="3107"/>
                </a:cubicBezTo>
                <a:cubicBezTo>
                  <a:pt x="1101" y="3240"/>
                  <a:pt x="1101" y="3307"/>
                  <a:pt x="1134" y="3474"/>
                </a:cubicBezTo>
                <a:cubicBezTo>
                  <a:pt x="1334" y="3107"/>
                  <a:pt x="1468" y="2773"/>
                  <a:pt x="1735" y="2573"/>
                </a:cubicBezTo>
                <a:cubicBezTo>
                  <a:pt x="1968" y="2373"/>
                  <a:pt x="2335" y="2373"/>
                  <a:pt x="2735" y="2240"/>
                </a:cubicBezTo>
                <a:cubicBezTo>
                  <a:pt x="2569" y="2106"/>
                  <a:pt x="2435" y="1973"/>
                  <a:pt x="2302" y="1939"/>
                </a:cubicBezTo>
                <a:cubicBezTo>
                  <a:pt x="1968" y="1673"/>
                  <a:pt x="1801" y="1372"/>
                  <a:pt x="1801" y="972"/>
                </a:cubicBezTo>
                <a:lnTo>
                  <a:pt x="1801" y="538"/>
                </a:lnTo>
                <a:cubicBezTo>
                  <a:pt x="1801" y="405"/>
                  <a:pt x="1768" y="272"/>
                  <a:pt x="1735" y="138"/>
                </a:cubicBezTo>
                <a:cubicBezTo>
                  <a:pt x="1687" y="43"/>
                  <a:pt x="1624" y="0"/>
                  <a:pt x="15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5"/>
          <p:cNvSpPr/>
          <p:nvPr/>
        </p:nvSpPr>
        <p:spPr>
          <a:xfrm>
            <a:off x="8227975" y="3153375"/>
            <a:ext cx="315575" cy="425824"/>
          </a:xfrm>
          <a:custGeom>
            <a:rect b="b" l="l" r="r" t="t"/>
            <a:pathLst>
              <a:path extrusionOk="0" h="5403" w="4004">
                <a:moveTo>
                  <a:pt x="1166" y="1"/>
                </a:moveTo>
                <a:cubicBezTo>
                  <a:pt x="1063" y="1"/>
                  <a:pt x="989" y="90"/>
                  <a:pt x="968" y="259"/>
                </a:cubicBezTo>
                <a:cubicBezTo>
                  <a:pt x="934" y="459"/>
                  <a:pt x="968" y="659"/>
                  <a:pt x="1001" y="892"/>
                </a:cubicBezTo>
                <a:cubicBezTo>
                  <a:pt x="1134" y="1560"/>
                  <a:pt x="968" y="2127"/>
                  <a:pt x="501" y="2594"/>
                </a:cubicBezTo>
                <a:cubicBezTo>
                  <a:pt x="434" y="2727"/>
                  <a:pt x="301" y="2794"/>
                  <a:pt x="200" y="2894"/>
                </a:cubicBezTo>
                <a:cubicBezTo>
                  <a:pt x="0" y="3127"/>
                  <a:pt x="100" y="3394"/>
                  <a:pt x="367" y="3428"/>
                </a:cubicBezTo>
                <a:lnTo>
                  <a:pt x="667" y="3428"/>
                </a:lnTo>
                <a:cubicBezTo>
                  <a:pt x="704" y="3425"/>
                  <a:pt x="741" y="3423"/>
                  <a:pt x="776" y="3423"/>
                </a:cubicBezTo>
                <a:cubicBezTo>
                  <a:pt x="1157" y="3423"/>
                  <a:pt x="1455" y="3584"/>
                  <a:pt x="1668" y="3828"/>
                </a:cubicBezTo>
                <a:cubicBezTo>
                  <a:pt x="1835" y="3995"/>
                  <a:pt x="1968" y="4261"/>
                  <a:pt x="2135" y="4462"/>
                </a:cubicBezTo>
                <a:cubicBezTo>
                  <a:pt x="2335" y="4728"/>
                  <a:pt x="2469" y="4962"/>
                  <a:pt x="2669" y="5229"/>
                </a:cubicBezTo>
                <a:cubicBezTo>
                  <a:pt x="2756" y="5315"/>
                  <a:pt x="2892" y="5402"/>
                  <a:pt x="2971" y="5402"/>
                </a:cubicBezTo>
                <a:cubicBezTo>
                  <a:pt x="2983" y="5402"/>
                  <a:pt x="2994" y="5400"/>
                  <a:pt x="3002" y="5396"/>
                </a:cubicBezTo>
                <a:cubicBezTo>
                  <a:pt x="3136" y="5329"/>
                  <a:pt x="3203" y="5162"/>
                  <a:pt x="3203" y="5062"/>
                </a:cubicBezTo>
                <a:cubicBezTo>
                  <a:pt x="3203" y="4728"/>
                  <a:pt x="3169" y="4328"/>
                  <a:pt x="3136" y="3995"/>
                </a:cubicBezTo>
                <a:cubicBezTo>
                  <a:pt x="3103" y="3461"/>
                  <a:pt x="3136" y="2961"/>
                  <a:pt x="3670" y="2627"/>
                </a:cubicBezTo>
                <a:cubicBezTo>
                  <a:pt x="3803" y="2594"/>
                  <a:pt x="3903" y="2427"/>
                  <a:pt x="4003" y="2260"/>
                </a:cubicBezTo>
                <a:cubicBezTo>
                  <a:pt x="3936" y="2127"/>
                  <a:pt x="3836" y="2060"/>
                  <a:pt x="3703" y="1893"/>
                </a:cubicBezTo>
                <a:cubicBezTo>
                  <a:pt x="3603" y="1793"/>
                  <a:pt x="3436" y="1793"/>
                  <a:pt x="3303" y="1793"/>
                </a:cubicBezTo>
                <a:cubicBezTo>
                  <a:pt x="2669" y="1793"/>
                  <a:pt x="2269" y="1560"/>
                  <a:pt x="1968" y="959"/>
                </a:cubicBezTo>
                <a:cubicBezTo>
                  <a:pt x="1868" y="792"/>
                  <a:pt x="1802" y="626"/>
                  <a:pt x="1702" y="492"/>
                </a:cubicBezTo>
                <a:cubicBezTo>
                  <a:pt x="1635" y="392"/>
                  <a:pt x="1501" y="225"/>
                  <a:pt x="1368" y="92"/>
                </a:cubicBezTo>
                <a:cubicBezTo>
                  <a:pt x="1295" y="31"/>
                  <a:pt x="1226" y="1"/>
                  <a:pt x="11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5"/>
          <p:cNvSpPr/>
          <p:nvPr/>
        </p:nvSpPr>
        <p:spPr>
          <a:xfrm>
            <a:off x="2541688" y="4830775"/>
            <a:ext cx="373137" cy="430283"/>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5"/>
          <p:cNvSpPr/>
          <p:nvPr/>
        </p:nvSpPr>
        <p:spPr>
          <a:xfrm>
            <a:off x="7113616" y="324350"/>
            <a:ext cx="277098" cy="321500"/>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5"/>
          <p:cNvSpPr/>
          <p:nvPr/>
        </p:nvSpPr>
        <p:spPr>
          <a:xfrm>
            <a:off x="2991983" y="324350"/>
            <a:ext cx="991200" cy="430278"/>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35"/>
          <p:cNvGrpSpPr/>
          <p:nvPr/>
        </p:nvGrpSpPr>
        <p:grpSpPr>
          <a:xfrm rot="-193910">
            <a:off x="915353" y="2384059"/>
            <a:ext cx="772717" cy="1697994"/>
            <a:chOff x="1689025" y="479875"/>
            <a:chExt cx="391400" cy="860075"/>
          </a:xfrm>
        </p:grpSpPr>
        <p:sp>
          <p:nvSpPr>
            <p:cNvPr id="406" name="Google Shape;406;p35"/>
            <p:cNvSpPr/>
            <p:nvPr/>
          </p:nvSpPr>
          <p:spPr>
            <a:xfrm>
              <a:off x="1735150" y="794275"/>
              <a:ext cx="345275" cy="545675"/>
            </a:xfrm>
            <a:custGeom>
              <a:rect b="b" l="l" r="r" t="t"/>
              <a:pathLst>
                <a:path extrusionOk="0" h="21827" w="13811">
                  <a:moveTo>
                    <a:pt x="3080" y="3794"/>
                  </a:moveTo>
                  <a:cubicBezTo>
                    <a:pt x="3337" y="4586"/>
                    <a:pt x="3374" y="5550"/>
                    <a:pt x="3398" y="6377"/>
                  </a:cubicBezTo>
                  <a:lnTo>
                    <a:pt x="3398" y="6377"/>
                  </a:lnTo>
                  <a:cubicBezTo>
                    <a:pt x="3361" y="5984"/>
                    <a:pt x="3316" y="5593"/>
                    <a:pt x="3244" y="5206"/>
                  </a:cubicBezTo>
                  <a:cubicBezTo>
                    <a:pt x="3183" y="4784"/>
                    <a:pt x="3094" y="4284"/>
                    <a:pt x="3080" y="3794"/>
                  </a:cubicBezTo>
                  <a:close/>
                  <a:moveTo>
                    <a:pt x="11374" y="7895"/>
                  </a:moveTo>
                  <a:cubicBezTo>
                    <a:pt x="11940" y="9171"/>
                    <a:pt x="12421" y="10531"/>
                    <a:pt x="12597" y="11859"/>
                  </a:cubicBezTo>
                  <a:cubicBezTo>
                    <a:pt x="12681" y="12625"/>
                    <a:pt x="12715" y="13478"/>
                    <a:pt x="12671" y="14350"/>
                  </a:cubicBezTo>
                  <a:lnTo>
                    <a:pt x="12671" y="14350"/>
                  </a:lnTo>
                  <a:cubicBezTo>
                    <a:pt x="12649" y="14007"/>
                    <a:pt x="12623" y="13677"/>
                    <a:pt x="12597" y="13366"/>
                  </a:cubicBezTo>
                  <a:cubicBezTo>
                    <a:pt x="12443" y="11492"/>
                    <a:pt x="12030" y="9652"/>
                    <a:pt x="11374" y="7895"/>
                  </a:cubicBezTo>
                  <a:close/>
                  <a:moveTo>
                    <a:pt x="6943" y="752"/>
                  </a:moveTo>
                  <a:cubicBezTo>
                    <a:pt x="7586" y="752"/>
                    <a:pt x="8241" y="804"/>
                    <a:pt x="8872" y="958"/>
                  </a:cubicBezTo>
                  <a:cubicBezTo>
                    <a:pt x="8906" y="967"/>
                    <a:pt x="8935" y="977"/>
                    <a:pt x="8959" y="988"/>
                  </a:cubicBezTo>
                  <a:lnTo>
                    <a:pt x="8959" y="988"/>
                  </a:lnTo>
                  <a:cubicBezTo>
                    <a:pt x="8654" y="1071"/>
                    <a:pt x="8290" y="1140"/>
                    <a:pt x="8161" y="1168"/>
                  </a:cubicBezTo>
                  <a:cubicBezTo>
                    <a:pt x="8098" y="1168"/>
                    <a:pt x="7387" y="1377"/>
                    <a:pt x="7512" y="1565"/>
                  </a:cubicBezTo>
                  <a:cubicBezTo>
                    <a:pt x="7648" y="1769"/>
                    <a:pt x="7771" y="1985"/>
                    <a:pt x="7890" y="2202"/>
                  </a:cubicBezTo>
                  <a:lnTo>
                    <a:pt x="7890" y="2202"/>
                  </a:lnTo>
                  <a:cubicBezTo>
                    <a:pt x="7587" y="2778"/>
                    <a:pt x="8236" y="3852"/>
                    <a:pt x="8454" y="4327"/>
                  </a:cubicBezTo>
                  <a:cubicBezTo>
                    <a:pt x="8998" y="5561"/>
                    <a:pt x="9688" y="6691"/>
                    <a:pt x="10190" y="7947"/>
                  </a:cubicBezTo>
                  <a:cubicBezTo>
                    <a:pt x="11257" y="10625"/>
                    <a:pt x="11571" y="13533"/>
                    <a:pt x="11592" y="16421"/>
                  </a:cubicBezTo>
                  <a:cubicBezTo>
                    <a:pt x="11592" y="17187"/>
                    <a:pt x="11433" y="18487"/>
                    <a:pt x="11037" y="19547"/>
                  </a:cubicBezTo>
                  <a:lnTo>
                    <a:pt x="11037" y="19547"/>
                  </a:lnTo>
                  <a:cubicBezTo>
                    <a:pt x="11000" y="19594"/>
                    <a:pt x="10962" y="19640"/>
                    <a:pt x="10923" y="19685"/>
                  </a:cubicBezTo>
                  <a:cubicBezTo>
                    <a:pt x="10580" y="20077"/>
                    <a:pt x="10207" y="20235"/>
                    <a:pt x="9830" y="20235"/>
                  </a:cubicBezTo>
                  <a:cubicBezTo>
                    <a:pt x="8759" y="20235"/>
                    <a:pt x="7656" y="18957"/>
                    <a:pt x="7115" y="18137"/>
                  </a:cubicBezTo>
                  <a:cubicBezTo>
                    <a:pt x="6233" y="16805"/>
                    <a:pt x="5673" y="15232"/>
                    <a:pt x="5159" y="13713"/>
                  </a:cubicBezTo>
                  <a:lnTo>
                    <a:pt x="5159" y="13713"/>
                  </a:lnTo>
                  <a:cubicBezTo>
                    <a:pt x="5095" y="13360"/>
                    <a:pt x="5036" y="13007"/>
                    <a:pt x="4980" y="12655"/>
                  </a:cubicBezTo>
                  <a:cubicBezTo>
                    <a:pt x="4687" y="10730"/>
                    <a:pt x="4646" y="8826"/>
                    <a:pt x="4541" y="6922"/>
                  </a:cubicBezTo>
                  <a:cubicBezTo>
                    <a:pt x="4478" y="5561"/>
                    <a:pt x="4562" y="3469"/>
                    <a:pt x="3558" y="2360"/>
                  </a:cubicBezTo>
                  <a:cubicBezTo>
                    <a:pt x="3533" y="2335"/>
                    <a:pt x="3496" y="2319"/>
                    <a:pt x="3451" y="2311"/>
                  </a:cubicBezTo>
                  <a:lnTo>
                    <a:pt x="3451" y="2311"/>
                  </a:lnTo>
                  <a:cubicBezTo>
                    <a:pt x="3531" y="2177"/>
                    <a:pt x="3427" y="2135"/>
                    <a:pt x="3267" y="2135"/>
                  </a:cubicBezTo>
                  <a:cubicBezTo>
                    <a:pt x="3026" y="2135"/>
                    <a:pt x="2656" y="2231"/>
                    <a:pt x="2595" y="2256"/>
                  </a:cubicBezTo>
                  <a:cubicBezTo>
                    <a:pt x="2361" y="2372"/>
                    <a:pt x="2144" y="2420"/>
                    <a:pt x="1960" y="2420"/>
                  </a:cubicBezTo>
                  <a:cubicBezTo>
                    <a:pt x="1385" y="2420"/>
                    <a:pt x="1135" y="1955"/>
                    <a:pt x="1737" y="1670"/>
                  </a:cubicBezTo>
                  <a:cubicBezTo>
                    <a:pt x="2177" y="1419"/>
                    <a:pt x="2700" y="1314"/>
                    <a:pt x="3202" y="1188"/>
                  </a:cubicBezTo>
                  <a:cubicBezTo>
                    <a:pt x="4185" y="937"/>
                    <a:pt x="5231" y="812"/>
                    <a:pt x="6257" y="770"/>
                  </a:cubicBezTo>
                  <a:cubicBezTo>
                    <a:pt x="6483" y="759"/>
                    <a:pt x="6712" y="752"/>
                    <a:pt x="6943" y="752"/>
                  </a:cubicBezTo>
                  <a:close/>
                  <a:moveTo>
                    <a:pt x="7487" y="20143"/>
                  </a:moveTo>
                  <a:cubicBezTo>
                    <a:pt x="8026" y="20531"/>
                    <a:pt x="8635" y="20765"/>
                    <a:pt x="9324" y="20765"/>
                  </a:cubicBezTo>
                  <a:cubicBezTo>
                    <a:pt x="9681" y="20765"/>
                    <a:pt x="10060" y="20702"/>
                    <a:pt x="10462" y="20564"/>
                  </a:cubicBezTo>
                  <a:cubicBezTo>
                    <a:pt x="10485" y="20556"/>
                    <a:pt x="10508" y="20548"/>
                    <a:pt x="10531" y="20540"/>
                  </a:cubicBezTo>
                  <a:lnTo>
                    <a:pt x="10531" y="20540"/>
                  </a:lnTo>
                  <a:cubicBezTo>
                    <a:pt x="10217" y="20979"/>
                    <a:pt x="9822" y="21263"/>
                    <a:pt x="9335" y="21263"/>
                  </a:cubicBezTo>
                  <a:cubicBezTo>
                    <a:pt x="8938" y="21263"/>
                    <a:pt x="8479" y="21074"/>
                    <a:pt x="7951" y="20626"/>
                  </a:cubicBezTo>
                  <a:cubicBezTo>
                    <a:pt x="7783" y="20483"/>
                    <a:pt x="7629" y="20320"/>
                    <a:pt x="7487" y="20143"/>
                  </a:cubicBezTo>
                  <a:close/>
                  <a:moveTo>
                    <a:pt x="7868" y="1"/>
                  </a:moveTo>
                  <a:cubicBezTo>
                    <a:pt x="7267" y="1"/>
                    <a:pt x="6671" y="33"/>
                    <a:pt x="6110" y="59"/>
                  </a:cubicBezTo>
                  <a:cubicBezTo>
                    <a:pt x="5066" y="135"/>
                    <a:pt x="3695" y="228"/>
                    <a:pt x="2777" y="854"/>
                  </a:cubicBezTo>
                  <a:lnTo>
                    <a:pt x="2777" y="854"/>
                  </a:lnTo>
                  <a:cubicBezTo>
                    <a:pt x="1772" y="1107"/>
                    <a:pt x="797" y="1498"/>
                    <a:pt x="84" y="2151"/>
                  </a:cubicBezTo>
                  <a:cubicBezTo>
                    <a:pt x="42" y="2214"/>
                    <a:pt x="0" y="2297"/>
                    <a:pt x="63" y="2318"/>
                  </a:cubicBezTo>
                  <a:cubicBezTo>
                    <a:pt x="564" y="2732"/>
                    <a:pt x="1109" y="2908"/>
                    <a:pt x="1671" y="2908"/>
                  </a:cubicBezTo>
                  <a:cubicBezTo>
                    <a:pt x="1835" y="2908"/>
                    <a:pt x="2000" y="2893"/>
                    <a:pt x="2166" y="2864"/>
                  </a:cubicBezTo>
                  <a:lnTo>
                    <a:pt x="2166" y="2864"/>
                  </a:lnTo>
                  <a:cubicBezTo>
                    <a:pt x="1565" y="4312"/>
                    <a:pt x="2291" y="6367"/>
                    <a:pt x="2386" y="7842"/>
                  </a:cubicBezTo>
                  <a:cubicBezTo>
                    <a:pt x="2542" y="9954"/>
                    <a:pt x="3338" y="12030"/>
                    <a:pt x="4040" y="14051"/>
                  </a:cubicBezTo>
                  <a:lnTo>
                    <a:pt x="4040" y="14051"/>
                  </a:lnTo>
                  <a:cubicBezTo>
                    <a:pt x="4400" y="16072"/>
                    <a:pt x="4995" y="18045"/>
                    <a:pt x="5964" y="19831"/>
                  </a:cubicBezTo>
                  <a:cubicBezTo>
                    <a:pt x="6572" y="20915"/>
                    <a:pt x="7596" y="21826"/>
                    <a:pt x="8829" y="21826"/>
                  </a:cubicBezTo>
                  <a:cubicBezTo>
                    <a:pt x="8953" y="21826"/>
                    <a:pt x="9079" y="21817"/>
                    <a:pt x="9207" y="21798"/>
                  </a:cubicBezTo>
                  <a:cubicBezTo>
                    <a:pt x="10840" y="21538"/>
                    <a:pt x="11745" y="20555"/>
                    <a:pt x="12226" y="19282"/>
                  </a:cubicBezTo>
                  <a:lnTo>
                    <a:pt x="12226" y="19282"/>
                  </a:lnTo>
                  <a:cubicBezTo>
                    <a:pt x="13446" y="17701"/>
                    <a:pt x="13692" y="15196"/>
                    <a:pt x="13768" y="13387"/>
                  </a:cubicBezTo>
                  <a:cubicBezTo>
                    <a:pt x="13810" y="11504"/>
                    <a:pt x="13371" y="9893"/>
                    <a:pt x="12659" y="8177"/>
                  </a:cubicBezTo>
                  <a:cubicBezTo>
                    <a:pt x="12178" y="6942"/>
                    <a:pt x="11655" y="5708"/>
                    <a:pt x="10860" y="4641"/>
                  </a:cubicBezTo>
                  <a:cubicBezTo>
                    <a:pt x="10223" y="3792"/>
                    <a:pt x="9676" y="2918"/>
                    <a:pt x="9108" y="2028"/>
                  </a:cubicBezTo>
                  <a:lnTo>
                    <a:pt x="9108" y="2028"/>
                  </a:lnTo>
                  <a:cubicBezTo>
                    <a:pt x="9398" y="1621"/>
                    <a:pt x="10040" y="1252"/>
                    <a:pt x="10295" y="937"/>
                  </a:cubicBezTo>
                  <a:cubicBezTo>
                    <a:pt x="10316" y="875"/>
                    <a:pt x="10400" y="791"/>
                    <a:pt x="10316" y="770"/>
                  </a:cubicBezTo>
                  <a:cubicBezTo>
                    <a:pt x="10314" y="769"/>
                    <a:pt x="10312" y="768"/>
                    <a:pt x="10310" y="767"/>
                  </a:cubicBezTo>
                  <a:lnTo>
                    <a:pt x="10310" y="767"/>
                  </a:lnTo>
                  <a:cubicBezTo>
                    <a:pt x="10378" y="697"/>
                    <a:pt x="10443" y="622"/>
                    <a:pt x="10504" y="540"/>
                  </a:cubicBezTo>
                  <a:cubicBezTo>
                    <a:pt x="10567" y="435"/>
                    <a:pt x="10546" y="372"/>
                    <a:pt x="10441" y="331"/>
                  </a:cubicBezTo>
                  <a:cubicBezTo>
                    <a:pt x="9634" y="70"/>
                    <a:pt x="8746" y="1"/>
                    <a:pt x="7868" y="1"/>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5"/>
            <p:cNvSpPr/>
            <p:nvPr/>
          </p:nvSpPr>
          <p:spPr>
            <a:xfrm>
              <a:off x="1849125" y="1103200"/>
              <a:ext cx="197575" cy="63250"/>
            </a:xfrm>
            <a:custGeom>
              <a:rect b="b" l="l" r="r" t="t"/>
              <a:pathLst>
                <a:path extrusionOk="0" h="2530" w="7903">
                  <a:moveTo>
                    <a:pt x="5796" y="1"/>
                  </a:moveTo>
                  <a:cubicBezTo>
                    <a:pt x="5551" y="1"/>
                    <a:pt x="5285" y="60"/>
                    <a:pt x="5066" y="151"/>
                  </a:cubicBezTo>
                  <a:cubicBezTo>
                    <a:pt x="4794" y="256"/>
                    <a:pt x="4480" y="423"/>
                    <a:pt x="4271" y="653"/>
                  </a:cubicBezTo>
                  <a:cubicBezTo>
                    <a:pt x="4024" y="912"/>
                    <a:pt x="4024" y="1074"/>
                    <a:pt x="3980" y="1074"/>
                  </a:cubicBezTo>
                  <a:cubicBezTo>
                    <a:pt x="3942" y="1074"/>
                    <a:pt x="3871" y="955"/>
                    <a:pt x="3581" y="674"/>
                  </a:cubicBezTo>
                  <a:cubicBezTo>
                    <a:pt x="3298" y="396"/>
                    <a:pt x="3007" y="282"/>
                    <a:pt x="2718" y="282"/>
                  </a:cubicBezTo>
                  <a:cubicBezTo>
                    <a:pt x="1681" y="282"/>
                    <a:pt x="664" y="1752"/>
                    <a:pt x="107" y="2390"/>
                  </a:cubicBezTo>
                  <a:cubicBezTo>
                    <a:pt x="0" y="2489"/>
                    <a:pt x="104" y="2529"/>
                    <a:pt x="282" y="2529"/>
                  </a:cubicBezTo>
                  <a:cubicBezTo>
                    <a:pt x="556" y="2529"/>
                    <a:pt x="1006" y="2433"/>
                    <a:pt x="1133" y="2306"/>
                  </a:cubicBezTo>
                  <a:cubicBezTo>
                    <a:pt x="1405" y="1951"/>
                    <a:pt x="1656" y="1616"/>
                    <a:pt x="1928" y="1260"/>
                  </a:cubicBezTo>
                  <a:cubicBezTo>
                    <a:pt x="2090" y="1049"/>
                    <a:pt x="2206" y="970"/>
                    <a:pt x="2313" y="970"/>
                  </a:cubicBezTo>
                  <a:cubicBezTo>
                    <a:pt x="2481" y="970"/>
                    <a:pt x="2630" y="1165"/>
                    <a:pt x="2911" y="1344"/>
                  </a:cubicBezTo>
                  <a:cubicBezTo>
                    <a:pt x="3165" y="1501"/>
                    <a:pt x="3509" y="1567"/>
                    <a:pt x="3843" y="1567"/>
                  </a:cubicBezTo>
                  <a:cubicBezTo>
                    <a:pt x="4088" y="1567"/>
                    <a:pt x="4328" y="1531"/>
                    <a:pt x="4522" y="1469"/>
                  </a:cubicBezTo>
                  <a:cubicBezTo>
                    <a:pt x="5004" y="1302"/>
                    <a:pt x="5045" y="1135"/>
                    <a:pt x="5213" y="674"/>
                  </a:cubicBezTo>
                  <a:cubicBezTo>
                    <a:pt x="5244" y="580"/>
                    <a:pt x="5314" y="545"/>
                    <a:pt x="5406" y="545"/>
                  </a:cubicBezTo>
                  <a:cubicBezTo>
                    <a:pt x="5683" y="545"/>
                    <a:pt x="6159" y="868"/>
                    <a:pt x="6364" y="883"/>
                  </a:cubicBezTo>
                  <a:cubicBezTo>
                    <a:pt x="6461" y="894"/>
                    <a:pt x="6550" y="899"/>
                    <a:pt x="6634" y="899"/>
                  </a:cubicBezTo>
                  <a:cubicBezTo>
                    <a:pt x="6877" y="899"/>
                    <a:pt x="7083" y="856"/>
                    <a:pt x="7347" y="779"/>
                  </a:cubicBezTo>
                  <a:cubicBezTo>
                    <a:pt x="7862" y="613"/>
                    <a:pt x="7902" y="341"/>
                    <a:pt x="7572" y="341"/>
                  </a:cubicBezTo>
                  <a:cubicBezTo>
                    <a:pt x="7486" y="341"/>
                    <a:pt x="7376" y="359"/>
                    <a:pt x="7242" y="402"/>
                  </a:cubicBezTo>
                  <a:cubicBezTo>
                    <a:pt x="7210" y="412"/>
                    <a:pt x="7174" y="417"/>
                    <a:pt x="7136" y="417"/>
                  </a:cubicBezTo>
                  <a:cubicBezTo>
                    <a:pt x="6787" y="417"/>
                    <a:pt x="6243" y="24"/>
                    <a:pt x="5903" y="5"/>
                  </a:cubicBezTo>
                  <a:cubicBezTo>
                    <a:pt x="5868" y="2"/>
                    <a:pt x="5832" y="1"/>
                    <a:pt x="5796" y="1"/>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5"/>
            <p:cNvSpPr/>
            <p:nvPr/>
          </p:nvSpPr>
          <p:spPr>
            <a:xfrm>
              <a:off x="1784175" y="674900"/>
              <a:ext cx="82150" cy="49750"/>
            </a:xfrm>
            <a:custGeom>
              <a:rect b="b" l="l" r="r" t="t"/>
              <a:pathLst>
                <a:path extrusionOk="0" h="1990" w="3286">
                  <a:moveTo>
                    <a:pt x="1603" y="420"/>
                  </a:moveTo>
                  <a:cubicBezTo>
                    <a:pt x="1603" y="420"/>
                    <a:pt x="1602" y="421"/>
                    <a:pt x="1598" y="423"/>
                  </a:cubicBezTo>
                  <a:lnTo>
                    <a:pt x="1598" y="423"/>
                  </a:lnTo>
                  <a:cubicBezTo>
                    <a:pt x="1602" y="421"/>
                    <a:pt x="1603" y="420"/>
                    <a:pt x="1603" y="420"/>
                  </a:cubicBezTo>
                  <a:close/>
                  <a:moveTo>
                    <a:pt x="1531" y="494"/>
                  </a:moveTo>
                  <a:cubicBezTo>
                    <a:pt x="1555" y="498"/>
                    <a:pt x="1578" y="502"/>
                    <a:pt x="1597" y="502"/>
                  </a:cubicBezTo>
                  <a:cubicBezTo>
                    <a:pt x="1973" y="607"/>
                    <a:pt x="2099" y="942"/>
                    <a:pt x="2099" y="1277"/>
                  </a:cubicBezTo>
                  <a:cubicBezTo>
                    <a:pt x="2099" y="1325"/>
                    <a:pt x="2092" y="1409"/>
                    <a:pt x="2069" y="1487"/>
                  </a:cubicBezTo>
                  <a:lnTo>
                    <a:pt x="2069" y="1487"/>
                  </a:lnTo>
                  <a:cubicBezTo>
                    <a:pt x="2037" y="1480"/>
                    <a:pt x="2003" y="1472"/>
                    <a:pt x="1973" y="1465"/>
                  </a:cubicBezTo>
                  <a:cubicBezTo>
                    <a:pt x="1681" y="1387"/>
                    <a:pt x="1407" y="1218"/>
                    <a:pt x="1184" y="1026"/>
                  </a:cubicBezTo>
                  <a:lnTo>
                    <a:pt x="1184" y="1026"/>
                  </a:lnTo>
                  <a:cubicBezTo>
                    <a:pt x="1271" y="978"/>
                    <a:pt x="1332" y="921"/>
                    <a:pt x="1345" y="858"/>
                  </a:cubicBezTo>
                  <a:cubicBezTo>
                    <a:pt x="1382" y="730"/>
                    <a:pt x="1435" y="618"/>
                    <a:pt x="1531" y="494"/>
                  </a:cubicBezTo>
                  <a:close/>
                  <a:moveTo>
                    <a:pt x="2038" y="1"/>
                  </a:moveTo>
                  <a:cubicBezTo>
                    <a:pt x="1274" y="1"/>
                    <a:pt x="393" y="411"/>
                    <a:pt x="236" y="1046"/>
                  </a:cubicBezTo>
                  <a:cubicBezTo>
                    <a:pt x="233" y="1069"/>
                    <a:pt x="237" y="1089"/>
                    <a:pt x="249" y="1106"/>
                  </a:cubicBezTo>
                  <a:lnTo>
                    <a:pt x="249" y="1106"/>
                  </a:lnTo>
                  <a:cubicBezTo>
                    <a:pt x="93" y="1193"/>
                    <a:pt x="1" y="1292"/>
                    <a:pt x="69" y="1360"/>
                  </a:cubicBezTo>
                  <a:cubicBezTo>
                    <a:pt x="488" y="1758"/>
                    <a:pt x="1073" y="1988"/>
                    <a:pt x="1638" y="1988"/>
                  </a:cubicBezTo>
                  <a:cubicBezTo>
                    <a:pt x="1664" y="1989"/>
                    <a:pt x="1690" y="1989"/>
                    <a:pt x="1716" y="1989"/>
                  </a:cubicBezTo>
                  <a:cubicBezTo>
                    <a:pt x="2333" y="1989"/>
                    <a:pt x="3107" y="1750"/>
                    <a:pt x="3208" y="1067"/>
                  </a:cubicBezTo>
                  <a:cubicBezTo>
                    <a:pt x="3286" y="315"/>
                    <a:pt x="2707" y="1"/>
                    <a:pt x="2038" y="1"/>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5"/>
            <p:cNvSpPr/>
            <p:nvPr/>
          </p:nvSpPr>
          <p:spPr>
            <a:xfrm>
              <a:off x="1855975" y="551925"/>
              <a:ext cx="102550" cy="71225"/>
            </a:xfrm>
            <a:custGeom>
              <a:rect b="b" l="l" r="r" t="t"/>
              <a:pathLst>
                <a:path extrusionOk="0" h="2849" w="4102">
                  <a:moveTo>
                    <a:pt x="1901" y="834"/>
                  </a:moveTo>
                  <a:cubicBezTo>
                    <a:pt x="2026" y="834"/>
                    <a:pt x="2157" y="871"/>
                    <a:pt x="2261" y="923"/>
                  </a:cubicBezTo>
                  <a:cubicBezTo>
                    <a:pt x="2386" y="965"/>
                    <a:pt x="2449" y="1007"/>
                    <a:pt x="2491" y="1069"/>
                  </a:cubicBezTo>
                  <a:cubicBezTo>
                    <a:pt x="2511" y="1110"/>
                    <a:pt x="2512" y="1131"/>
                    <a:pt x="2512" y="1210"/>
                  </a:cubicBezTo>
                  <a:lnTo>
                    <a:pt x="2512" y="1210"/>
                  </a:lnTo>
                  <a:cubicBezTo>
                    <a:pt x="2250" y="1029"/>
                    <a:pt x="1895" y="1002"/>
                    <a:pt x="1573" y="969"/>
                  </a:cubicBezTo>
                  <a:lnTo>
                    <a:pt x="1573" y="969"/>
                  </a:lnTo>
                  <a:cubicBezTo>
                    <a:pt x="1646" y="897"/>
                    <a:pt x="1734" y="846"/>
                    <a:pt x="1821" y="839"/>
                  </a:cubicBezTo>
                  <a:cubicBezTo>
                    <a:pt x="1847" y="835"/>
                    <a:pt x="1874" y="834"/>
                    <a:pt x="1901" y="834"/>
                  </a:cubicBezTo>
                  <a:close/>
                  <a:moveTo>
                    <a:pt x="2302" y="1592"/>
                  </a:moveTo>
                  <a:cubicBezTo>
                    <a:pt x="2299" y="1597"/>
                    <a:pt x="2296" y="1601"/>
                    <a:pt x="2293" y="1606"/>
                  </a:cubicBezTo>
                  <a:lnTo>
                    <a:pt x="2293" y="1606"/>
                  </a:lnTo>
                  <a:cubicBezTo>
                    <a:pt x="2295" y="1602"/>
                    <a:pt x="2299" y="1598"/>
                    <a:pt x="2302" y="1592"/>
                  </a:cubicBezTo>
                  <a:close/>
                  <a:moveTo>
                    <a:pt x="2083" y="0"/>
                  </a:moveTo>
                  <a:cubicBezTo>
                    <a:pt x="1750" y="0"/>
                    <a:pt x="1418" y="79"/>
                    <a:pt x="1131" y="232"/>
                  </a:cubicBezTo>
                  <a:cubicBezTo>
                    <a:pt x="503" y="588"/>
                    <a:pt x="1" y="1362"/>
                    <a:pt x="357" y="2074"/>
                  </a:cubicBezTo>
                  <a:cubicBezTo>
                    <a:pt x="392" y="2144"/>
                    <a:pt x="432" y="2209"/>
                    <a:pt x="476" y="2268"/>
                  </a:cubicBezTo>
                  <a:lnTo>
                    <a:pt x="476" y="2268"/>
                  </a:lnTo>
                  <a:cubicBezTo>
                    <a:pt x="682" y="2684"/>
                    <a:pt x="1079" y="2849"/>
                    <a:pt x="1513" y="2849"/>
                  </a:cubicBezTo>
                  <a:cubicBezTo>
                    <a:pt x="1929" y="2849"/>
                    <a:pt x="2377" y="2697"/>
                    <a:pt x="2721" y="2471"/>
                  </a:cubicBezTo>
                  <a:cubicBezTo>
                    <a:pt x="3432" y="2011"/>
                    <a:pt x="4102" y="965"/>
                    <a:pt x="3202" y="337"/>
                  </a:cubicBezTo>
                  <a:cubicBezTo>
                    <a:pt x="2873" y="110"/>
                    <a:pt x="2477" y="0"/>
                    <a:pt x="2083" y="0"/>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5"/>
            <p:cNvSpPr/>
            <p:nvPr/>
          </p:nvSpPr>
          <p:spPr>
            <a:xfrm>
              <a:off x="1689025" y="479875"/>
              <a:ext cx="134025" cy="91900"/>
            </a:xfrm>
            <a:custGeom>
              <a:rect b="b" l="l" r="r" t="t"/>
              <a:pathLst>
                <a:path extrusionOk="0" h="3676" w="5361">
                  <a:moveTo>
                    <a:pt x="2316" y="580"/>
                  </a:moveTo>
                  <a:cubicBezTo>
                    <a:pt x="2365" y="580"/>
                    <a:pt x="2417" y="588"/>
                    <a:pt x="2473" y="603"/>
                  </a:cubicBezTo>
                  <a:cubicBezTo>
                    <a:pt x="3045" y="761"/>
                    <a:pt x="3411" y="1250"/>
                    <a:pt x="3500" y="1790"/>
                  </a:cubicBezTo>
                  <a:lnTo>
                    <a:pt x="3500" y="1790"/>
                  </a:lnTo>
                  <a:cubicBezTo>
                    <a:pt x="3275" y="1739"/>
                    <a:pt x="3038" y="1708"/>
                    <a:pt x="2805" y="1708"/>
                  </a:cubicBezTo>
                  <a:cubicBezTo>
                    <a:pt x="2644" y="1708"/>
                    <a:pt x="2485" y="1723"/>
                    <a:pt x="2334" y="1757"/>
                  </a:cubicBezTo>
                  <a:lnTo>
                    <a:pt x="2334" y="1757"/>
                  </a:lnTo>
                  <a:cubicBezTo>
                    <a:pt x="2394" y="1643"/>
                    <a:pt x="2316" y="1535"/>
                    <a:pt x="2138" y="1503"/>
                  </a:cubicBezTo>
                  <a:cubicBezTo>
                    <a:pt x="2117" y="1501"/>
                    <a:pt x="2095" y="1501"/>
                    <a:pt x="2072" y="1501"/>
                  </a:cubicBezTo>
                  <a:cubicBezTo>
                    <a:pt x="1968" y="1501"/>
                    <a:pt x="1853" y="1518"/>
                    <a:pt x="1739" y="1549"/>
                  </a:cubicBezTo>
                  <a:lnTo>
                    <a:pt x="1739" y="1549"/>
                  </a:lnTo>
                  <a:cubicBezTo>
                    <a:pt x="1747" y="1068"/>
                    <a:pt x="1919" y="580"/>
                    <a:pt x="2316" y="580"/>
                  </a:cubicBezTo>
                  <a:close/>
                  <a:moveTo>
                    <a:pt x="2473" y="2277"/>
                  </a:moveTo>
                  <a:lnTo>
                    <a:pt x="2664" y="2328"/>
                  </a:lnTo>
                  <a:lnTo>
                    <a:pt x="2664" y="2328"/>
                  </a:lnTo>
                  <a:cubicBezTo>
                    <a:pt x="2645" y="2462"/>
                    <a:pt x="2617" y="2590"/>
                    <a:pt x="2557" y="2696"/>
                  </a:cubicBezTo>
                  <a:cubicBezTo>
                    <a:pt x="2538" y="2745"/>
                    <a:pt x="2519" y="2780"/>
                    <a:pt x="2501" y="2805"/>
                  </a:cubicBezTo>
                  <a:lnTo>
                    <a:pt x="2501" y="2805"/>
                  </a:lnTo>
                  <a:cubicBezTo>
                    <a:pt x="2437" y="2789"/>
                    <a:pt x="2375" y="2762"/>
                    <a:pt x="2316" y="2728"/>
                  </a:cubicBezTo>
                  <a:lnTo>
                    <a:pt x="2316" y="2728"/>
                  </a:lnTo>
                  <a:cubicBezTo>
                    <a:pt x="2274" y="2685"/>
                    <a:pt x="2236" y="2640"/>
                    <a:pt x="2202" y="2593"/>
                  </a:cubicBezTo>
                  <a:lnTo>
                    <a:pt x="2202" y="2593"/>
                  </a:lnTo>
                  <a:cubicBezTo>
                    <a:pt x="2335" y="2536"/>
                    <a:pt x="2455" y="2447"/>
                    <a:pt x="2536" y="2319"/>
                  </a:cubicBezTo>
                  <a:cubicBezTo>
                    <a:pt x="2494" y="2319"/>
                    <a:pt x="2473" y="2277"/>
                    <a:pt x="2473" y="2277"/>
                  </a:cubicBezTo>
                  <a:close/>
                  <a:moveTo>
                    <a:pt x="2476" y="2836"/>
                  </a:moveTo>
                  <a:lnTo>
                    <a:pt x="2476" y="2836"/>
                  </a:lnTo>
                  <a:cubicBezTo>
                    <a:pt x="2469" y="2843"/>
                    <a:pt x="2463" y="2848"/>
                    <a:pt x="2457" y="2852"/>
                  </a:cubicBezTo>
                  <a:lnTo>
                    <a:pt x="2457" y="2852"/>
                  </a:lnTo>
                  <a:cubicBezTo>
                    <a:pt x="2454" y="2850"/>
                    <a:pt x="2452" y="2848"/>
                    <a:pt x="2449" y="2846"/>
                  </a:cubicBezTo>
                  <a:lnTo>
                    <a:pt x="2449" y="2846"/>
                  </a:lnTo>
                  <a:cubicBezTo>
                    <a:pt x="2456" y="2843"/>
                    <a:pt x="2464" y="2839"/>
                    <a:pt x="2476" y="2836"/>
                  </a:cubicBezTo>
                  <a:close/>
                  <a:moveTo>
                    <a:pt x="2675" y="0"/>
                  </a:moveTo>
                  <a:cubicBezTo>
                    <a:pt x="1265" y="0"/>
                    <a:pt x="0" y="1515"/>
                    <a:pt x="883" y="2800"/>
                  </a:cubicBezTo>
                  <a:cubicBezTo>
                    <a:pt x="968" y="2928"/>
                    <a:pt x="1074" y="3036"/>
                    <a:pt x="1195" y="3125"/>
                  </a:cubicBezTo>
                  <a:lnTo>
                    <a:pt x="1195" y="3125"/>
                  </a:lnTo>
                  <a:cubicBezTo>
                    <a:pt x="1308" y="3260"/>
                    <a:pt x="1457" y="3378"/>
                    <a:pt x="1636" y="3470"/>
                  </a:cubicBezTo>
                  <a:cubicBezTo>
                    <a:pt x="1925" y="3610"/>
                    <a:pt x="2237" y="3675"/>
                    <a:pt x="2549" y="3675"/>
                  </a:cubicBezTo>
                  <a:cubicBezTo>
                    <a:pt x="3075" y="3675"/>
                    <a:pt x="3602" y="3492"/>
                    <a:pt x="4022" y="3177"/>
                  </a:cubicBezTo>
                  <a:cubicBezTo>
                    <a:pt x="5361" y="2173"/>
                    <a:pt x="4461" y="290"/>
                    <a:pt x="3059" y="39"/>
                  </a:cubicBezTo>
                  <a:cubicBezTo>
                    <a:pt x="2931" y="13"/>
                    <a:pt x="2802" y="0"/>
                    <a:pt x="2675" y="0"/>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14" name="Shape 414"/>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15" name="Shape 415"/>
        <p:cNvGrpSpPr/>
        <p:nvPr/>
      </p:nvGrpSpPr>
      <p:grpSpPr>
        <a:xfrm>
          <a:off x="0" y="0"/>
          <a:ext cx="0" cy="0"/>
          <a:chOff x="0" y="0"/>
          <a:chExt cx="0" cy="0"/>
        </a:xfrm>
      </p:grpSpPr>
      <p:sp>
        <p:nvSpPr>
          <p:cNvPr id="416" name="Google Shape;416;p3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 name="Google Shape;31;p5"/>
          <p:cNvSpPr txBox="1"/>
          <p:nvPr>
            <p:ph idx="1" type="subTitle"/>
          </p:nvPr>
        </p:nvSpPr>
        <p:spPr>
          <a:xfrm>
            <a:off x="5055284" y="36087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2" name="Google Shape;32;p5"/>
          <p:cNvSpPr txBox="1"/>
          <p:nvPr>
            <p:ph idx="2" type="subTitle"/>
          </p:nvPr>
        </p:nvSpPr>
        <p:spPr>
          <a:xfrm>
            <a:off x="1583300" y="36087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3" name="Google Shape;33;p5"/>
          <p:cNvSpPr txBox="1"/>
          <p:nvPr>
            <p:ph idx="3" type="subTitle"/>
          </p:nvPr>
        </p:nvSpPr>
        <p:spPr>
          <a:xfrm>
            <a:off x="5055275" y="33007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sp>
        <p:nvSpPr>
          <p:cNvPr id="34" name="Google Shape;34;p5"/>
          <p:cNvSpPr txBox="1"/>
          <p:nvPr>
            <p:ph idx="4" type="subTitle"/>
          </p:nvPr>
        </p:nvSpPr>
        <p:spPr>
          <a:xfrm>
            <a:off x="1583300" y="33007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1pPr>
            <a:lvl2pPr lvl="1"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2pPr>
            <a:lvl3pPr lvl="2"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3pPr>
            <a:lvl4pPr lvl="3"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4pPr>
            <a:lvl5pPr lvl="4"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5pPr>
            <a:lvl6pPr lvl="5"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6pPr>
            <a:lvl7pPr lvl="6"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7pPr>
            <a:lvl8pPr lvl="7"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8pPr>
            <a:lvl9pPr lvl="8" rtl="0" algn="ctr">
              <a:lnSpc>
                <a:spcPct val="100000"/>
              </a:lnSpc>
              <a:spcBef>
                <a:spcPts val="0"/>
              </a:spcBef>
              <a:spcAft>
                <a:spcPts val="0"/>
              </a:spcAft>
              <a:buSzPts val="2400"/>
              <a:buFont typeface="Love Ya Like A Sister"/>
              <a:buNone/>
              <a:defRPr sz="2400">
                <a:latin typeface="Love Ya Like A Sister"/>
                <a:ea typeface="Love Ya Like A Sister"/>
                <a:cs typeface="Love Ya Like A Sister"/>
                <a:sym typeface="Love Ya Like A Sister"/>
              </a:defRPr>
            </a:lvl9pPr>
          </a:lstStyle>
          <a:p/>
        </p:txBody>
      </p:sp>
      <p:grpSp>
        <p:nvGrpSpPr>
          <p:cNvPr id="35" name="Google Shape;35;p5"/>
          <p:cNvGrpSpPr/>
          <p:nvPr/>
        </p:nvGrpSpPr>
        <p:grpSpPr>
          <a:xfrm>
            <a:off x="8336685" y="-135038"/>
            <a:ext cx="959001" cy="966336"/>
            <a:chOff x="2787150" y="2134475"/>
            <a:chExt cx="487050" cy="490775"/>
          </a:xfrm>
        </p:grpSpPr>
        <p:sp>
          <p:nvSpPr>
            <p:cNvPr id="36" name="Google Shape;36;p5"/>
            <p:cNvSpPr/>
            <p:nvPr/>
          </p:nvSpPr>
          <p:spPr>
            <a:xfrm>
              <a:off x="2787150" y="2373650"/>
              <a:ext cx="233525" cy="251600"/>
            </a:xfrm>
            <a:custGeom>
              <a:rect b="b" l="l" r="r" t="t"/>
              <a:pathLst>
                <a:path extrusionOk="0" h="10064" w="9341">
                  <a:moveTo>
                    <a:pt x="2431" y="3825"/>
                  </a:moveTo>
                  <a:cubicBezTo>
                    <a:pt x="2454" y="3825"/>
                    <a:pt x="2478" y="3830"/>
                    <a:pt x="2503" y="3843"/>
                  </a:cubicBezTo>
                  <a:cubicBezTo>
                    <a:pt x="2603" y="3910"/>
                    <a:pt x="2636" y="4076"/>
                    <a:pt x="2636" y="4143"/>
                  </a:cubicBezTo>
                  <a:cubicBezTo>
                    <a:pt x="2603" y="4443"/>
                    <a:pt x="2503" y="4744"/>
                    <a:pt x="2436" y="5010"/>
                  </a:cubicBezTo>
                  <a:cubicBezTo>
                    <a:pt x="2436" y="5130"/>
                    <a:pt x="2356" y="5249"/>
                    <a:pt x="2220" y="5249"/>
                  </a:cubicBezTo>
                  <a:cubicBezTo>
                    <a:pt x="2204" y="5249"/>
                    <a:pt x="2187" y="5247"/>
                    <a:pt x="2169" y="5244"/>
                  </a:cubicBezTo>
                  <a:cubicBezTo>
                    <a:pt x="2102" y="5244"/>
                    <a:pt x="2002" y="5110"/>
                    <a:pt x="1969" y="5077"/>
                  </a:cubicBezTo>
                  <a:cubicBezTo>
                    <a:pt x="2069" y="4643"/>
                    <a:pt x="2169" y="4343"/>
                    <a:pt x="2203" y="4010"/>
                  </a:cubicBezTo>
                  <a:cubicBezTo>
                    <a:pt x="2257" y="3928"/>
                    <a:pt x="2333" y="3825"/>
                    <a:pt x="2431" y="3825"/>
                  </a:cubicBezTo>
                  <a:close/>
                  <a:moveTo>
                    <a:pt x="5051" y="4503"/>
                  </a:moveTo>
                  <a:cubicBezTo>
                    <a:pt x="5060" y="4503"/>
                    <a:pt x="5067" y="4505"/>
                    <a:pt x="5071" y="4510"/>
                  </a:cubicBezTo>
                  <a:cubicBezTo>
                    <a:pt x="5171" y="4577"/>
                    <a:pt x="5271" y="4677"/>
                    <a:pt x="5271" y="4777"/>
                  </a:cubicBezTo>
                  <a:cubicBezTo>
                    <a:pt x="5171" y="5110"/>
                    <a:pt x="5105" y="5477"/>
                    <a:pt x="4971" y="5811"/>
                  </a:cubicBezTo>
                  <a:cubicBezTo>
                    <a:pt x="4938" y="5844"/>
                    <a:pt x="4804" y="5944"/>
                    <a:pt x="4704" y="5944"/>
                  </a:cubicBezTo>
                  <a:cubicBezTo>
                    <a:pt x="4638" y="5944"/>
                    <a:pt x="4538" y="5811"/>
                    <a:pt x="4504" y="5778"/>
                  </a:cubicBezTo>
                  <a:cubicBezTo>
                    <a:pt x="4638" y="5344"/>
                    <a:pt x="4704" y="4977"/>
                    <a:pt x="4838" y="4643"/>
                  </a:cubicBezTo>
                  <a:cubicBezTo>
                    <a:pt x="4867" y="4586"/>
                    <a:pt x="4995" y="4503"/>
                    <a:pt x="5051" y="4503"/>
                  </a:cubicBezTo>
                  <a:close/>
                  <a:moveTo>
                    <a:pt x="2031" y="6636"/>
                  </a:moveTo>
                  <a:cubicBezTo>
                    <a:pt x="2092" y="6636"/>
                    <a:pt x="2214" y="6696"/>
                    <a:pt x="2269" y="6778"/>
                  </a:cubicBezTo>
                  <a:cubicBezTo>
                    <a:pt x="2336" y="6812"/>
                    <a:pt x="2336" y="6945"/>
                    <a:pt x="2369" y="7012"/>
                  </a:cubicBezTo>
                  <a:cubicBezTo>
                    <a:pt x="2515" y="7303"/>
                    <a:pt x="2789" y="7464"/>
                    <a:pt x="3064" y="7464"/>
                  </a:cubicBezTo>
                  <a:cubicBezTo>
                    <a:pt x="3231" y="7464"/>
                    <a:pt x="3398" y="7405"/>
                    <a:pt x="3537" y="7279"/>
                  </a:cubicBezTo>
                  <a:cubicBezTo>
                    <a:pt x="3634" y="7201"/>
                    <a:pt x="3719" y="7146"/>
                    <a:pt x="3800" y="7146"/>
                  </a:cubicBezTo>
                  <a:cubicBezTo>
                    <a:pt x="3858" y="7146"/>
                    <a:pt x="3914" y="7175"/>
                    <a:pt x="3970" y="7245"/>
                  </a:cubicBezTo>
                  <a:cubicBezTo>
                    <a:pt x="4104" y="7412"/>
                    <a:pt x="3970" y="7512"/>
                    <a:pt x="3837" y="7612"/>
                  </a:cubicBezTo>
                  <a:cubicBezTo>
                    <a:pt x="3604" y="7779"/>
                    <a:pt x="3337" y="7846"/>
                    <a:pt x="3170" y="7946"/>
                  </a:cubicBezTo>
                  <a:cubicBezTo>
                    <a:pt x="2469" y="7912"/>
                    <a:pt x="2002" y="7479"/>
                    <a:pt x="1836" y="6878"/>
                  </a:cubicBezTo>
                  <a:cubicBezTo>
                    <a:pt x="1836" y="6812"/>
                    <a:pt x="1936" y="6678"/>
                    <a:pt x="2002" y="6645"/>
                  </a:cubicBezTo>
                  <a:cubicBezTo>
                    <a:pt x="2008" y="6639"/>
                    <a:pt x="2018" y="6636"/>
                    <a:pt x="2031" y="6636"/>
                  </a:cubicBezTo>
                  <a:close/>
                  <a:moveTo>
                    <a:pt x="1987" y="1"/>
                  </a:moveTo>
                  <a:cubicBezTo>
                    <a:pt x="1613" y="1"/>
                    <a:pt x="1230" y="160"/>
                    <a:pt x="868" y="474"/>
                  </a:cubicBezTo>
                  <a:cubicBezTo>
                    <a:pt x="701" y="641"/>
                    <a:pt x="535" y="907"/>
                    <a:pt x="435" y="1108"/>
                  </a:cubicBezTo>
                  <a:cubicBezTo>
                    <a:pt x="101" y="1675"/>
                    <a:pt x="34" y="2342"/>
                    <a:pt x="34" y="3009"/>
                  </a:cubicBezTo>
                  <a:cubicBezTo>
                    <a:pt x="1" y="4977"/>
                    <a:pt x="435" y="6812"/>
                    <a:pt x="1035" y="8646"/>
                  </a:cubicBezTo>
                  <a:cubicBezTo>
                    <a:pt x="1135" y="8980"/>
                    <a:pt x="1302" y="9313"/>
                    <a:pt x="1502" y="9614"/>
                  </a:cubicBezTo>
                  <a:cubicBezTo>
                    <a:pt x="1706" y="9931"/>
                    <a:pt x="1910" y="10064"/>
                    <a:pt x="2177" y="10064"/>
                  </a:cubicBezTo>
                  <a:cubicBezTo>
                    <a:pt x="2303" y="10064"/>
                    <a:pt x="2442" y="10034"/>
                    <a:pt x="2603" y="9981"/>
                  </a:cubicBezTo>
                  <a:cubicBezTo>
                    <a:pt x="2803" y="9914"/>
                    <a:pt x="3003" y="9847"/>
                    <a:pt x="3203" y="9747"/>
                  </a:cubicBezTo>
                  <a:cubicBezTo>
                    <a:pt x="4604" y="9013"/>
                    <a:pt x="5939" y="8279"/>
                    <a:pt x="7139" y="7312"/>
                  </a:cubicBezTo>
                  <a:cubicBezTo>
                    <a:pt x="7807" y="6812"/>
                    <a:pt x="8374" y="6245"/>
                    <a:pt x="8841" y="5511"/>
                  </a:cubicBezTo>
                  <a:cubicBezTo>
                    <a:pt x="9141" y="5010"/>
                    <a:pt x="9341" y="4477"/>
                    <a:pt x="9308" y="3843"/>
                  </a:cubicBezTo>
                  <a:cubicBezTo>
                    <a:pt x="9274" y="3109"/>
                    <a:pt x="8707" y="2442"/>
                    <a:pt x="8007" y="2342"/>
                  </a:cubicBezTo>
                  <a:cubicBezTo>
                    <a:pt x="7807" y="2308"/>
                    <a:pt x="7598" y="2292"/>
                    <a:pt x="7390" y="2292"/>
                  </a:cubicBezTo>
                  <a:cubicBezTo>
                    <a:pt x="7181" y="2292"/>
                    <a:pt x="6973" y="2308"/>
                    <a:pt x="6772" y="2342"/>
                  </a:cubicBezTo>
                  <a:cubicBezTo>
                    <a:pt x="5772" y="2509"/>
                    <a:pt x="5005" y="3109"/>
                    <a:pt x="4437" y="3943"/>
                  </a:cubicBezTo>
                  <a:cubicBezTo>
                    <a:pt x="4371" y="3976"/>
                    <a:pt x="4371" y="4010"/>
                    <a:pt x="4304" y="4010"/>
                  </a:cubicBezTo>
                  <a:cubicBezTo>
                    <a:pt x="4304" y="3643"/>
                    <a:pt x="4271" y="3309"/>
                    <a:pt x="4271" y="2942"/>
                  </a:cubicBezTo>
                  <a:cubicBezTo>
                    <a:pt x="4271" y="2909"/>
                    <a:pt x="4204" y="2842"/>
                    <a:pt x="4204" y="2809"/>
                  </a:cubicBezTo>
                  <a:cubicBezTo>
                    <a:pt x="4037" y="1975"/>
                    <a:pt x="3770" y="1241"/>
                    <a:pt x="3170" y="607"/>
                  </a:cubicBezTo>
                  <a:cubicBezTo>
                    <a:pt x="2817" y="201"/>
                    <a:pt x="2408" y="1"/>
                    <a:pt x="1987" y="1"/>
                  </a:cubicBezTo>
                  <a:close/>
                </a:path>
              </a:pathLst>
            </a:custGeom>
            <a:solidFill>
              <a:srgbClr val="FE6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a:off x="2894750" y="2134475"/>
              <a:ext cx="303575" cy="339425"/>
            </a:xfrm>
            <a:custGeom>
              <a:rect b="b" l="l" r="r" t="t"/>
              <a:pathLst>
                <a:path extrusionOk="0" h="13577" w="12143">
                  <a:moveTo>
                    <a:pt x="3703" y="0"/>
                  </a:moveTo>
                  <a:lnTo>
                    <a:pt x="3703" y="0"/>
                  </a:lnTo>
                  <a:cubicBezTo>
                    <a:pt x="3803" y="2335"/>
                    <a:pt x="4870" y="3903"/>
                    <a:pt x="6872" y="4971"/>
                  </a:cubicBezTo>
                  <a:cubicBezTo>
                    <a:pt x="3703" y="6672"/>
                    <a:pt x="1368" y="9174"/>
                    <a:pt x="0" y="12509"/>
                  </a:cubicBezTo>
                  <a:cubicBezTo>
                    <a:pt x="0" y="12876"/>
                    <a:pt x="33" y="13210"/>
                    <a:pt x="33" y="13577"/>
                  </a:cubicBezTo>
                  <a:cubicBezTo>
                    <a:pt x="67" y="13577"/>
                    <a:pt x="67" y="13543"/>
                    <a:pt x="133" y="13510"/>
                  </a:cubicBezTo>
                  <a:cubicBezTo>
                    <a:pt x="167" y="13377"/>
                    <a:pt x="167" y="13310"/>
                    <a:pt x="300" y="13210"/>
                  </a:cubicBezTo>
                  <a:cubicBezTo>
                    <a:pt x="1034" y="11042"/>
                    <a:pt x="2302" y="9174"/>
                    <a:pt x="4003" y="7572"/>
                  </a:cubicBezTo>
                  <a:cubicBezTo>
                    <a:pt x="5004" y="6638"/>
                    <a:pt x="6138" y="5871"/>
                    <a:pt x="7405" y="5237"/>
                  </a:cubicBezTo>
                  <a:cubicBezTo>
                    <a:pt x="7806" y="5638"/>
                    <a:pt x="8139" y="6005"/>
                    <a:pt x="8473" y="6405"/>
                  </a:cubicBezTo>
                  <a:cubicBezTo>
                    <a:pt x="9740" y="8006"/>
                    <a:pt x="10674" y="9841"/>
                    <a:pt x="11408" y="11709"/>
                  </a:cubicBezTo>
                  <a:cubicBezTo>
                    <a:pt x="11575" y="12142"/>
                    <a:pt x="11708" y="12576"/>
                    <a:pt x="11875" y="13010"/>
                  </a:cubicBezTo>
                  <a:cubicBezTo>
                    <a:pt x="11875" y="13043"/>
                    <a:pt x="11909" y="13076"/>
                    <a:pt x="11909" y="13143"/>
                  </a:cubicBezTo>
                  <a:lnTo>
                    <a:pt x="12042" y="13243"/>
                  </a:lnTo>
                  <a:cubicBezTo>
                    <a:pt x="12075" y="12910"/>
                    <a:pt x="12075" y="12643"/>
                    <a:pt x="12142" y="12309"/>
                  </a:cubicBezTo>
                  <a:cubicBezTo>
                    <a:pt x="12009" y="11976"/>
                    <a:pt x="11842" y="11642"/>
                    <a:pt x="11708" y="11308"/>
                  </a:cubicBezTo>
                  <a:cubicBezTo>
                    <a:pt x="10841" y="9307"/>
                    <a:pt x="9840" y="7406"/>
                    <a:pt x="8406" y="5738"/>
                  </a:cubicBezTo>
                  <a:cubicBezTo>
                    <a:pt x="8373" y="5704"/>
                    <a:pt x="8373" y="5671"/>
                    <a:pt x="8339" y="5571"/>
                  </a:cubicBezTo>
                  <a:cubicBezTo>
                    <a:pt x="8906" y="5538"/>
                    <a:pt x="9473" y="5304"/>
                    <a:pt x="9907" y="4971"/>
                  </a:cubicBezTo>
                  <a:cubicBezTo>
                    <a:pt x="10708" y="4470"/>
                    <a:pt x="11408" y="3870"/>
                    <a:pt x="11842" y="3002"/>
                  </a:cubicBezTo>
                  <a:cubicBezTo>
                    <a:pt x="11975" y="2702"/>
                    <a:pt x="12042" y="2402"/>
                    <a:pt x="12142" y="2068"/>
                  </a:cubicBezTo>
                  <a:cubicBezTo>
                    <a:pt x="11962" y="2058"/>
                    <a:pt x="11785" y="2053"/>
                    <a:pt x="11611" y="2053"/>
                  </a:cubicBezTo>
                  <a:cubicBezTo>
                    <a:pt x="10045" y="2053"/>
                    <a:pt x="8730" y="2485"/>
                    <a:pt x="7739" y="3836"/>
                  </a:cubicBezTo>
                  <a:cubicBezTo>
                    <a:pt x="7205" y="1668"/>
                    <a:pt x="5704" y="567"/>
                    <a:pt x="3703"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3119075" y="2399250"/>
              <a:ext cx="155125" cy="184675"/>
            </a:xfrm>
            <a:custGeom>
              <a:rect b="b" l="l" r="r" t="t"/>
              <a:pathLst>
                <a:path extrusionOk="0" h="7387" w="6205">
                  <a:moveTo>
                    <a:pt x="4203" y="2652"/>
                  </a:moveTo>
                  <a:cubicBezTo>
                    <a:pt x="4236" y="2652"/>
                    <a:pt x="4370" y="2719"/>
                    <a:pt x="4403" y="2752"/>
                  </a:cubicBezTo>
                  <a:cubicBezTo>
                    <a:pt x="4537" y="2952"/>
                    <a:pt x="4670" y="3152"/>
                    <a:pt x="4737" y="3386"/>
                  </a:cubicBezTo>
                  <a:cubicBezTo>
                    <a:pt x="4770" y="3453"/>
                    <a:pt x="4703" y="3586"/>
                    <a:pt x="4670" y="3619"/>
                  </a:cubicBezTo>
                  <a:cubicBezTo>
                    <a:pt x="4637" y="3636"/>
                    <a:pt x="4578" y="3644"/>
                    <a:pt x="4528" y="3644"/>
                  </a:cubicBezTo>
                  <a:cubicBezTo>
                    <a:pt x="4478" y="3644"/>
                    <a:pt x="4437" y="3636"/>
                    <a:pt x="4437" y="3619"/>
                  </a:cubicBezTo>
                  <a:cubicBezTo>
                    <a:pt x="4270" y="3419"/>
                    <a:pt x="4170" y="3152"/>
                    <a:pt x="4003" y="2886"/>
                  </a:cubicBezTo>
                  <a:cubicBezTo>
                    <a:pt x="4070" y="2786"/>
                    <a:pt x="4103" y="2719"/>
                    <a:pt x="4203" y="2652"/>
                  </a:cubicBezTo>
                  <a:close/>
                  <a:moveTo>
                    <a:pt x="2592" y="3406"/>
                  </a:moveTo>
                  <a:cubicBezTo>
                    <a:pt x="2655" y="3406"/>
                    <a:pt x="2745" y="3429"/>
                    <a:pt x="2769" y="3453"/>
                  </a:cubicBezTo>
                  <a:cubicBezTo>
                    <a:pt x="2902" y="3619"/>
                    <a:pt x="3036" y="3820"/>
                    <a:pt x="3169" y="4053"/>
                  </a:cubicBezTo>
                  <a:cubicBezTo>
                    <a:pt x="3069" y="4120"/>
                    <a:pt x="3002" y="4220"/>
                    <a:pt x="2936" y="4287"/>
                  </a:cubicBezTo>
                  <a:cubicBezTo>
                    <a:pt x="2902" y="4287"/>
                    <a:pt x="2769" y="4253"/>
                    <a:pt x="2735" y="4187"/>
                  </a:cubicBezTo>
                  <a:cubicBezTo>
                    <a:pt x="2602" y="4053"/>
                    <a:pt x="2535" y="3886"/>
                    <a:pt x="2435" y="3720"/>
                  </a:cubicBezTo>
                  <a:cubicBezTo>
                    <a:pt x="2402" y="3619"/>
                    <a:pt x="2502" y="3486"/>
                    <a:pt x="2535" y="3419"/>
                  </a:cubicBezTo>
                  <a:cubicBezTo>
                    <a:pt x="2545" y="3410"/>
                    <a:pt x="2566" y="3406"/>
                    <a:pt x="2592" y="3406"/>
                  </a:cubicBezTo>
                  <a:close/>
                  <a:moveTo>
                    <a:pt x="4770" y="4387"/>
                  </a:moveTo>
                  <a:cubicBezTo>
                    <a:pt x="4870" y="4453"/>
                    <a:pt x="5004" y="4553"/>
                    <a:pt x="5004" y="4620"/>
                  </a:cubicBezTo>
                  <a:cubicBezTo>
                    <a:pt x="5037" y="4987"/>
                    <a:pt x="4703" y="5321"/>
                    <a:pt x="4236" y="5387"/>
                  </a:cubicBezTo>
                  <a:lnTo>
                    <a:pt x="4070" y="5387"/>
                  </a:lnTo>
                  <a:cubicBezTo>
                    <a:pt x="3936" y="5321"/>
                    <a:pt x="3836" y="5321"/>
                    <a:pt x="3736" y="5287"/>
                  </a:cubicBezTo>
                  <a:cubicBezTo>
                    <a:pt x="3669" y="5254"/>
                    <a:pt x="3569" y="5121"/>
                    <a:pt x="3569" y="5087"/>
                  </a:cubicBezTo>
                  <a:cubicBezTo>
                    <a:pt x="3569" y="4987"/>
                    <a:pt x="3703" y="4920"/>
                    <a:pt x="3769" y="4920"/>
                  </a:cubicBezTo>
                  <a:cubicBezTo>
                    <a:pt x="3825" y="4909"/>
                    <a:pt x="3881" y="4906"/>
                    <a:pt x="3936" y="4906"/>
                  </a:cubicBezTo>
                  <a:cubicBezTo>
                    <a:pt x="4047" y="4906"/>
                    <a:pt x="4159" y="4920"/>
                    <a:pt x="4270" y="4920"/>
                  </a:cubicBezTo>
                  <a:cubicBezTo>
                    <a:pt x="4503" y="4920"/>
                    <a:pt x="4570" y="4787"/>
                    <a:pt x="4603" y="4587"/>
                  </a:cubicBezTo>
                  <a:cubicBezTo>
                    <a:pt x="4603" y="4487"/>
                    <a:pt x="4703" y="4453"/>
                    <a:pt x="4770" y="4387"/>
                  </a:cubicBezTo>
                  <a:close/>
                  <a:moveTo>
                    <a:pt x="4732" y="0"/>
                  </a:moveTo>
                  <a:cubicBezTo>
                    <a:pt x="4460" y="0"/>
                    <a:pt x="4175" y="127"/>
                    <a:pt x="3903" y="384"/>
                  </a:cubicBezTo>
                  <a:cubicBezTo>
                    <a:pt x="3536" y="717"/>
                    <a:pt x="3336" y="1151"/>
                    <a:pt x="3169" y="1651"/>
                  </a:cubicBezTo>
                  <a:cubicBezTo>
                    <a:pt x="3102" y="1952"/>
                    <a:pt x="3102" y="2285"/>
                    <a:pt x="3069" y="2619"/>
                  </a:cubicBezTo>
                  <a:lnTo>
                    <a:pt x="2936" y="2485"/>
                  </a:lnTo>
                  <a:cubicBezTo>
                    <a:pt x="2902" y="2452"/>
                    <a:pt x="2902" y="2419"/>
                    <a:pt x="2902" y="2319"/>
                  </a:cubicBezTo>
                  <a:lnTo>
                    <a:pt x="2635" y="2218"/>
                  </a:lnTo>
                  <a:cubicBezTo>
                    <a:pt x="2268" y="1885"/>
                    <a:pt x="1868" y="1651"/>
                    <a:pt x="1334" y="1651"/>
                  </a:cubicBezTo>
                  <a:cubicBezTo>
                    <a:pt x="434" y="1651"/>
                    <a:pt x="0" y="2319"/>
                    <a:pt x="200" y="3152"/>
                  </a:cubicBezTo>
                  <a:cubicBezTo>
                    <a:pt x="334" y="3653"/>
                    <a:pt x="567" y="4120"/>
                    <a:pt x="934" y="4453"/>
                  </a:cubicBezTo>
                  <a:cubicBezTo>
                    <a:pt x="1868" y="5287"/>
                    <a:pt x="2769" y="6088"/>
                    <a:pt x="3736" y="6888"/>
                  </a:cubicBezTo>
                  <a:cubicBezTo>
                    <a:pt x="4003" y="7089"/>
                    <a:pt x="4270" y="7222"/>
                    <a:pt x="4570" y="7322"/>
                  </a:cubicBezTo>
                  <a:cubicBezTo>
                    <a:pt x="4686" y="7364"/>
                    <a:pt x="4789" y="7387"/>
                    <a:pt x="4881" y="7387"/>
                  </a:cubicBezTo>
                  <a:cubicBezTo>
                    <a:pt x="5078" y="7387"/>
                    <a:pt x="5223" y="7283"/>
                    <a:pt x="5337" y="7055"/>
                  </a:cubicBezTo>
                  <a:cubicBezTo>
                    <a:pt x="5437" y="6822"/>
                    <a:pt x="5537" y="6555"/>
                    <a:pt x="5604" y="6288"/>
                  </a:cubicBezTo>
                  <a:cubicBezTo>
                    <a:pt x="5938" y="5087"/>
                    <a:pt x="6104" y="3820"/>
                    <a:pt x="6171" y="2552"/>
                  </a:cubicBezTo>
                  <a:cubicBezTo>
                    <a:pt x="6205" y="1818"/>
                    <a:pt x="6038" y="1118"/>
                    <a:pt x="5604" y="551"/>
                  </a:cubicBezTo>
                  <a:cubicBezTo>
                    <a:pt x="5367" y="186"/>
                    <a:pt x="5060" y="0"/>
                    <a:pt x="4732" y="0"/>
                  </a:cubicBezTo>
                  <a:close/>
                </a:path>
              </a:pathLst>
            </a:custGeom>
            <a:solidFill>
              <a:srgbClr val="FE6E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2833850" y="2539550"/>
              <a:ext cx="56750" cy="32750"/>
            </a:xfrm>
            <a:custGeom>
              <a:rect b="b" l="l" r="r" t="t"/>
              <a:pathLst>
                <a:path extrusionOk="0" h="1310" w="2270">
                  <a:moveTo>
                    <a:pt x="206" y="0"/>
                  </a:moveTo>
                  <a:cubicBezTo>
                    <a:pt x="192" y="0"/>
                    <a:pt x="180" y="3"/>
                    <a:pt x="168" y="9"/>
                  </a:cubicBezTo>
                  <a:cubicBezTo>
                    <a:pt x="101" y="42"/>
                    <a:pt x="1" y="176"/>
                    <a:pt x="1" y="276"/>
                  </a:cubicBezTo>
                  <a:cubicBezTo>
                    <a:pt x="134" y="843"/>
                    <a:pt x="601" y="1276"/>
                    <a:pt x="1302" y="1310"/>
                  </a:cubicBezTo>
                  <a:cubicBezTo>
                    <a:pt x="1469" y="1210"/>
                    <a:pt x="1769" y="1143"/>
                    <a:pt x="2002" y="976"/>
                  </a:cubicBezTo>
                  <a:cubicBezTo>
                    <a:pt x="2136" y="876"/>
                    <a:pt x="2269" y="776"/>
                    <a:pt x="2136" y="609"/>
                  </a:cubicBezTo>
                  <a:cubicBezTo>
                    <a:pt x="2066" y="539"/>
                    <a:pt x="2002" y="510"/>
                    <a:pt x="1943" y="510"/>
                  </a:cubicBezTo>
                  <a:cubicBezTo>
                    <a:pt x="1863" y="510"/>
                    <a:pt x="1794" y="565"/>
                    <a:pt x="1736" y="643"/>
                  </a:cubicBezTo>
                  <a:cubicBezTo>
                    <a:pt x="1584" y="769"/>
                    <a:pt x="1414" y="828"/>
                    <a:pt x="1248" y="828"/>
                  </a:cubicBezTo>
                  <a:cubicBezTo>
                    <a:pt x="975" y="828"/>
                    <a:pt x="713" y="667"/>
                    <a:pt x="568" y="376"/>
                  </a:cubicBezTo>
                  <a:lnTo>
                    <a:pt x="435" y="142"/>
                  </a:lnTo>
                  <a:cubicBezTo>
                    <a:pt x="352" y="60"/>
                    <a:pt x="270" y="0"/>
                    <a:pt x="20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2899750" y="2485550"/>
              <a:ext cx="19200" cy="35600"/>
            </a:xfrm>
            <a:custGeom>
              <a:rect b="b" l="l" r="r" t="t"/>
              <a:pathLst>
                <a:path extrusionOk="0" h="1424" w="768">
                  <a:moveTo>
                    <a:pt x="601" y="1"/>
                  </a:moveTo>
                  <a:cubicBezTo>
                    <a:pt x="534" y="1"/>
                    <a:pt x="367" y="34"/>
                    <a:pt x="334" y="134"/>
                  </a:cubicBezTo>
                  <a:cubicBezTo>
                    <a:pt x="200" y="501"/>
                    <a:pt x="134" y="868"/>
                    <a:pt x="0" y="1302"/>
                  </a:cubicBezTo>
                  <a:cubicBezTo>
                    <a:pt x="27" y="1328"/>
                    <a:pt x="97" y="1420"/>
                    <a:pt x="158" y="1420"/>
                  </a:cubicBezTo>
                  <a:cubicBezTo>
                    <a:pt x="173" y="1420"/>
                    <a:pt x="187" y="1415"/>
                    <a:pt x="200" y="1402"/>
                  </a:cubicBezTo>
                  <a:cubicBezTo>
                    <a:pt x="224" y="1417"/>
                    <a:pt x="249" y="1424"/>
                    <a:pt x="274" y="1424"/>
                  </a:cubicBezTo>
                  <a:cubicBezTo>
                    <a:pt x="357" y="1424"/>
                    <a:pt x="442" y="1353"/>
                    <a:pt x="467" y="1302"/>
                  </a:cubicBezTo>
                  <a:cubicBezTo>
                    <a:pt x="601" y="968"/>
                    <a:pt x="667" y="568"/>
                    <a:pt x="767" y="234"/>
                  </a:cubicBezTo>
                  <a:cubicBezTo>
                    <a:pt x="767" y="167"/>
                    <a:pt x="667" y="34"/>
                    <a:pt x="601"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2836375" y="2469250"/>
              <a:ext cx="17525" cy="35125"/>
            </a:xfrm>
            <a:custGeom>
              <a:rect b="b" l="l" r="r" t="t"/>
              <a:pathLst>
                <a:path extrusionOk="0" h="1405" w="701">
                  <a:moveTo>
                    <a:pt x="484" y="1"/>
                  </a:moveTo>
                  <a:cubicBezTo>
                    <a:pt x="377" y="1"/>
                    <a:pt x="327" y="104"/>
                    <a:pt x="300" y="186"/>
                  </a:cubicBezTo>
                  <a:cubicBezTo>
                    <a:pt x="200" y="519"/>
                    <a:pt x="133" y="853"/>
                    <a:pt x="0" y="1253"/>
                  </a:cubicBezTo>
                  <a:cubicBezTo>
                    <a:pt x="33" y="1286"/>
                    <a:pt x="100" y="1353"/>
                    <a:pt x="234" y="1387"/>
                  </a:cubicBezTo>
                  <a:cubicBezTo>
                    <a:pt x="258" y="1399"/>
                    <a:pt x="281" y="1404"/>
                    <a:pt x="303" y="1404"/>
                  </a:cubicBezTo>
                  <a:cubicBezTo>
                    <a:pt x="401" y="1404"/>
                    <a:pt x="473" y="1295"/>
                    <a:pt x="500" y="1186"/>
                  </a:cubicBezTo>
                  <a:cubicBezTo>
                    <a:pt x="567" y="920"/>
                    <a:pt x="667" y="619"/>
                    <a:pt x="701" y="319"/>
                  </a:cubicBezTo>
                  <a:cubicBezTo>
                    <a:pt x="701" y="252"/>
                    <a:pt x="667" y="86"/>
                    <a:pt x="567" y="19"/>
                  </a:cubicBezTo>
                  <a:cubicBezTo>
                    <a:pt x="536" y="6"/>
                    <a:pt x="508" y="1"/>
                    <a:pt x="484"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a:off x="3207450" y="2508900"/>
              <a:ext cx="36725" cy="25050"/>
            </a:xfrm>
            <a:custGeom>
              <a:rect b="b" l="l" r="r" t="t"/>
              <a:pathLst>
                <a:path extrusionOk="0" h="1002" w="1469">
                  <a:moveTo>
                    <a:pt x="1202" y="1"/>
                  </a:moveTo>
                  <a:cubicBezTo>
                    <a:pt x="1168" y="67"/>
                    <a:pt x="1035" y="101"/>
                    <a:pt x="1035" y="201"/>
                  </a:cubicBezTo>
                  <a:cubicBezTo>
                    <a:pt x="1002" y="401"/>
                    <a:pt x="902" y="534"/>
                    <a:pt x="701" y="534"/>
                  </a:cubicBezTo>
                  <a:cubicBezTo>
                    <a:pt x="590" y="534"/>
                    <a:pt x="479" y="520"/>
                    <a:pt x="368" y="520"/>
                  </a:cubicBezTo>
                  <a:cubicBezTo>
                    <a:pt x="312" y="520"/>
                    <a:pt x="257" y="523"/>
                    <a:pt x="201" y="534"/>
                  </a:cubicBezTo>
                  <a:cubicBezTo>
                    <a:pt x="134" y="534"/>
                    <a:pt x="34" y="601"/>
                    <a:pt x="1" y="701"/>
                  </a:cubicBezTo>
                  <a:cubicBezTo>
                    <a:pt x="1" y="735"/>
                    <a:pt x="68" y="868"/>
                    <a:pt x="168" y="901"/>
                  </a:cubicBezTo>
                  <a:cubicBezTo>
                    <a:pt x="301" y="935"/>
                    <a:pt x="401" y="935"/>
                    <a:pt x="535" y="1001"/>
                  </a:cubicBezTo>
                  <a:lnTo>
                    <a:pt x="668" y="1001"/>
                  </a:lnTo>
                  <a:cubicBezTo>
                    <a:pt x="1135" y="935"/>
                    <a:pt x="1469" y="601"/>
                    <a:pt x="1402" y="234"/>
                  </a:cubicBezTo>
                  <a:cubicBezTo>
                    <a:pt x="1402" y="101"/>
                    <a:pt x="1302" y="67"/>
                    <a:pt x="1202"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a:off x="3219125" y="2465550"/>
              <a:ext cx="19225" cy="24825"/>
            </a:xfrm>
            <a:custGeom>
              <a:rect b="b" l="l" r="r" t="t"/>
              <a:pathLst>
                <a:path extrusionOk="0" h="993" w="769">
                  <a:moveTo>
                    <a:pt x="201" y="0"/>
                  </a:moveTo>
                  <a:cubicBezTo>
                    <a:pt x="101" y="67"/>
                    <a:pt x="68" y="134"/>
                    <a:pt x="1" y="234"/>
                  </a:cubicBezTo>
                  <a:cubicBezTo>
                    <a:pt x="168" y="500"/>
                    <a:pt x="268" y="767"/>
                    <a:pt x="435" y="967"/>
                  </a:cubicBezTo>
                  <a:cubicBezTo>
                    <a:pt x="468" y="984"/>
                    <a:pt x="510" y="992"/>
                    <a:pt x="551" y="992"/>
                  </a:cubicBezTo>
                  <a:cubicBezTo>
                    <a:pt x="593" y="992"/>
                    <a:pt x="635" y="984"/>
                    <a:pt x="668" y="967"/>
                  </a:cubicBezTo>
                  <a:cubicBezTo>
                    <a:pt x="701" y="901"/>
                    <a:pt x="768" y="767"/>
                    <a:pt x="735" y="701"/>
                  </a:cubicBezTo>
                  <a:cubicBezTo>
                    <a:pt x="668" y="500"/>
                    <a:pt x="535" y="300"/>
                    <a:pt x="401" y="100"/>
                  </a:cubicBezTo>
                  <a:cubicBezTo>
                    <a:pt x="368" y="67"/>
                    <a:pt x="234" y="0"/>
                    <a:pt x="201"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3179100" y="2483175"/>
              <a:ext cx="19225" cy="22425"/>
            </a:xfrm>
            <a:custGeom>
              <a:rect b="b" l="l" r="r" t="t"/>
              <a:pathLst>
                <a:path extrusionOk="0" h="897" w="769">
                  <a:moveTo>
                    <a:pt x="196" y="0"/>
                  </a:moveTo>
                  <a:cubicBezTo>
                    <a:pt x="168" y="0"/>
                    <a:pt x="145" y="8"/>
                    <a:pt x="134" y="29"/>
                  </a:cubicBezTo>
                  <a:cubicBezTo>
                    <a:pt x="34" y="96"/>
                    <a:pt x="1" y="229"/>
                    <a:pt x="34" y="296"/>
                  </a:cubicBezTo>
                  <a:cubicBezTo>
                    <a:pt x="134" y="529"/>
                    <a:pt x="201" y="629"/>
                    <a:pt x="334" y="796"/>
                  </a:cubicBezTo>
                  <a:cubicBezTo>
                    <a:pt x="368" y="863"/>
                    <a:pt x="501" y="896"/>
                    <a:pt x="535" y="896"/>
                  </a:cubicBezTo>
                  <a:cubicBezTo>
                    <a:pt x="635" y="863"/>
                    <a:pt x="668" y="763"/>
                    <a:pt x="768" y="696"/>
                  </a:cubicBezTo>
                  <a:cubicBezTo>
                    <a:pt x="601" y="463"/>
                    <a:pt x="501" y="262"/>
                    <a:pt x="368" y="62"/>
                  </a:cubicBezTo>
                  <a:cubicBezTo>
                    <a:pt x="345" y="39"/>
                    <a:pt x="258" y="0"/>
                    <a:pt x="19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5"/>
          <p:cNvSpPr/>
          <p:nvPr/>
        </p:nvSpPr>
        <p:spPr>
          <a:xfrm>
            <a:off x="8878321" y="2419651"/>
            <a:ext cx="400929" cy="394500"/>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3064493" y="4779055"/>
            <a:ext cx="530443" cy="526837"/>
            <a:chOff x="2942175" y="1715156"/>
            <a:chExt cx="637245" cy="666714"/>
          </a:xfrm>
        </p:grpSpPr>
        <p:sp>
          <p:nvSpPr>
            <p:cNvPr id="47" name="Google Shape;47;p5"/>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3386862" y="1919802"/>
              <a:ext cx="78" cy="78"/>
            </a:xfrm>
            <a:custGeom>
              <a:rect b="b" l="l" r="r" t="t"/>
              <a:pathLst>
                <a:path extrusionOk="0" h="1" w="1">
                  <a:moveTo>
                    <a:pt x="1"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 name="Google Shape;53;p6"/>
          <p:cNvSpPr/>
          <p:nvPr/>
        </p:nvSpPr>
        <p:spPr>
          <a:xfrm>
            <a:off x="5055698" y="4765026"/>
            <a:ext cx="921095" cy="819646"/>
          </a:xfrm>
          <a:custGeom>
            <a:rect b="b" l="l" r="r" t="t"/>
            <a:pathLst>
              <a:path extrusionOk="0" h="8550" w="9608">
                <a:moveTo>
                  <a:pt x="7006" y="3066"/>
                </a:moveTo>
                <a:lnTo>
                  <a:pt x="7006" y="3066"/>
                </a:lnTo>
                <a:cubicBezTo>
                  <a:pt x="6905" y="3500"/>
                  <a:pt x="6739" y="3667"/>
                  <a:pt x="6405" y="3700"/>
                </a:cubicBezTo>
                <a:cubicBezTo>
                  <a:pt x="6472" y="3400"/>
                  <a:pt x="6672" y="3200"/>
                  <a:pt x="7006" y="3066"/>
                </a:cubicBezTo>
                <a:close/>
                <a:moveTo>
                  <a:pt x="2200" y="4154"/>
                </a:moveTo>
                <a:cubicBezTo>
                  <a:pt x="2536" y="4154"/>
                  <a:pt x="2891" y="4312"/>
                  <a:pt x="3069" y="4567"/>
                </a:cubicBezTo>
                <a:cubicBezTo>
                  <a:pt x="3136" y="4667"/>
                  <a:pt x="3169" y="4834"/>
                  <a:pt x="3136" y="4901"/>
                </a:cubicBezTo>
                <a:cubicBezTo>
                  <a:pt x="3103" y="5001"/>
                  <a:pt x="2936" y="5068"/>
                  <a:pt x="2803" y="5068"/>
                </a:cubicBezTo>
                <a:cubicBezTo>
                  <a:pt x="2786" y="5069"/>
                  <a:pt x="2769" y="5070"/>
                  <a:pt x="2752" y="5070"/>
                </a:cubicBezTo>
                <a:cubicBezTo>
                  <a:pt x="2369" y="5070"/>
                  <a:pt x="1998" y="4711"/>
                  <a:pt x="1902" y="4200"/>
                </a:cubicBezTo>
                <a:cubicBezTo>
                  <a:pt x="1996" y="4169"/>
                  <a:pt x="2097" y="4154"/>
                  <a:pt x="2200" y="4154"/>
                </a:cubicBezTo>
                <a:close/>
                <a:moveTo>
                  <a:pt x="6734" y="5505"/>
                </a:moveTo>
                <a:cubicBezTo>
                  <a:pt x="6768" y="5505"/>
                  <a:pt x="6794" y="5512"/>
                  <a:pt x="6805" y="5535"/>
                </a:cubicBezTo>
                <a:cubicBezTo>
                  <a:pt x="6972" y="5701"/>
                  <a:pt x="7106" y="5868"/>
                  <a:pt x="7272" y="6068"/>
                </a:cubicBezTo>
                <a:lnTo>
                  <a:pt x="7139" y="6202"/>
                </a:lnTo>
                <a:cubicBezTo>
                  <a:pt x="6939" y="6068"/>
                  <a:pt x="6739" y="6002"/>
                  <a:pt x="6572" y="5868"/>
                </a:cubicBezTo>
                <a:cubicBezTo>
                  <a:pt x="6472" y="5768"/>
                  <a:pt x="6472" y="5635"/>
                  <a:pt x="6472" y="5535"/>
                </a:cubicBezTo>
                <a:cubicBezTo>
                  <a:pt x="6561" y="5535"/>
                  <a:pt x="6665" y="5505"/>
                  <a:pt x="6734" y="5505"/>
                </a:cubicBezTo>
                <a:close/>
                <a:moveTo>
                  <a:pt x="3937" y="5935"/>
                </a:moveTo>
                <a:cubicBezTo>
                  <a:pt x="4070" y="5935"/>
                  <a:pt x="4270" y="6002"/>
                  <a:pt x="4337" y="6068"/>
                </a:cubicBezTo>
                <a:cubicBezTo>
                  <a:pt x="4470" y="6235"/>
                  <a:pt x="4337" y="6402"/>
                  <a:pt x="4170" y="6502"/>
                </a:cubicBezTo>
                <a:cubicBezTo>
                  <a:pt x="3903" y="6602"/>
                  <a:pt x="3603" y="6702"/>
                  <a:pt x="3270" y="6769"/>
                </a:cubicBezTo>
                <a:cubicBezTo>
                  <a:pt x="3370" y="6368"/>
                  <a:pt x="3603" y="6068"/>
                  <a:pt x="3937" y="5935"/>
                </a:cubicBezTo>
                <a:close/>
                <a:moveTo>
                  <a:pt x="5446" y="461"/>
                </a:moveTo>
                <a:cubicBezTo>
                  <a:pt x="5613" y="461"/>
                  <a:pt x="5790" y="507"/>
                  <a:pt x="5971" y="598"/>
                </a:cubicBezTo>
                <a:cubicBezTo>
                  <a:pt x="6739" y="1031"/>
                  <a:pt x="7006" y="1732"/>
                  <a:pt x="7072" y="2532"/>
                </a:cubicBezTo>
                <a:cubicBezTo>
                  <a:pt x="6805" y="2699"/>
                  <a:pt x="6605" y="2766"/>
                  <a:pt x="6505" y="2866"/>
                </a:cubicBezTo>
                <a:cubicBezTo>
                  <a:pt x="6238" y="3066"/>
                  <a:pt x="6072" y="3366"/>
                  <a:pt x="6072" y="3733"/>
                </a:cubicBezTo>
                <a:cubicBezTo>
                  <a:pt x="6005" y="4033"/>
                  <a:pt x="6105" y="4100"/>
                  <a:pt x="6405" y="4100"/>
                </a:cubicBezTo>
                <a:cubicBezTo>
                  <a:pt x="6839" y="4100"/>
                  <a:pt x="7272" y="3800"/>
                  <a:pt x="7473" y="3366"/>
                </a:cubicBezTo>
                <a:cubicBezTo>
                  <a:pt x="7506" y="3233"/>
                  <a:pt x="7573" y="3066"/>
                  <a:pt x="7606" y="2933"/>
                </a:cubicBezTo>
                <a:cubicBezTo>
                  <a:pt x="7622" y="2932"/>
                  <a:pt x="7638" y="2932"/>
                  <a:pt x="7654" y="2932"/>
                </a:cubicBezTo>
                <a:cubicBezTo>
                  <a:pt x="8375" y="2932"/>
                  <a:pt x="9141" y="3651"/>
                  <a:pt x="9174" y="4434"/>
                </a:cubicBezTo>
                <a:cubicBezTo>
                  <a:pt x="9240" y="5234"/>
                  <a:pt x="8573" y="5968"/>
                  <a:pt x="7773" y="6068"/>
                </a:cubicBezTo>
                <a:cubicBezTo>
                  <a:pt x="7673" y="5901"/>
                  <a:pt x="7639" y="5735"/>
                  <a:pt x="7573" y="5601"/>
                </a:cubicBezTo>
                <a:cubicBezTo>
                  <a:pt x="7372" y="5434"/>
                  <a:pt x="7272" y="5234"/>
                  <a:pt x="7039" y="5101"/>
                </a:cubicBezTo>
                <a:cubicBezTo>
                  <a:pt x="6916" y="5009"/>
                  <a:pt x="6780" y="4966"/>
                  <a:pt x="6646" y="4966"/>
                </a:cubicBezTo>
                <a:cubicBezTo>
                  <a:pt x="6487" y="4966"/>
                  <a:pt x="6331" y="5026"/>
                  <a:pt x="6205" y="5134"/>
                </a:cubicBezTo>
                <a:cubicBezTo>
                  <a:pt x="6005" y="5368"/>
                  <a:pt x="5971" y="5768"/>
                  <a:pt x="6205" y="6035"/>
                </a:cubicBezTo>
                <a:cubicBezTo>
                  <a:pt x="6405" y="6235"/>
                  <a:pt x="6672" y="6368"/>
                  <a:pt x="6939" y="6469"/>
                </a:cubicBezTo>
                <a:cubicBezTo>
                  <a:pt x="7006" y="6535"/>
                  <a:pt x="7139" y="6535"/>
                  <a:pt x="7272" y="6569"/>
                </a:cubicBezTo>
                <a:cubicBezTo>
                  <a:pt x="7272" y="7069"/>
                  <a:pt x="7006" y="7403"/>
                  <a:pt x="6639" y="7669"/>
                </a:cubicBezTo>
                <a:cubicBezTo>
                  <a:pt x="6157" y="7978"/>
                  <a:pt x="5664" y="8119"/>
                  <a:pt x="5153" y="8119"/>
                </a:cubicBezTo>
                <a:cubicBezTo>
                  <a:pt x="4780" y="8119"/>
                  <a:pt x="4398" y="8044"/>
                  <a:pt x="4003" y="7903"/>
                </a:cubicBezTo>
                <a:cubicBezTo>
                  <a:pt x="3670" y="7769"/>
                  <a:pt x="3436" y="7536"/>
                  <a:pt x="3336" y="7169"/>
                </a:cubicBezTo>
                <a:cubicBezTo>
                  <a:pt x="3636" y="7069"/>
                  <a:pt x="3937" y="7036"/>
                  <a:pt x="4204" y="6936"/>
                </a:cubicBezTo>
                <a:cubicBezTo>
                  <a:pt x="4504" y="6869"/>
                  <a:pt x="4737" y="6702"/>
                  <a:pt x="4837" y="6402"/>
                </a:cubicBezTo>
                <a:cubicBezTo>
                  <a:pt x="5004" y="6002"/>
                  <a:pt x="4771" y="5535"/>
                  <a:pt x="4270" y="5501"/>
                </a:cubicBezTo>
                <a:cubicBezTo>
                  <a:pt x="4229" y="5497"/>
                  <a:pt x="4189" y="5494"/>
                  <a:pt x="4148" y="5494"/>
                </a:cubicBezTo>
                <a:cubicBezTo>
                  <a:pt x="3599" y="5494"/>
                  <a:pt x="3125" y="5909"/>
                  <a:pt x="2969" y="6469"/>
                </a:cubicBezTo>
                <a:cubicBezTo>
                  <a:pt x="2903" y="6735"/>
                  <a:pt x="2803" y="6735"/>
                  <a:pt x="2602" y="6735"/>
                </a:cubicBezTo>
                <a:cubicBezTo>
                  <a:pt x="2135" y="6702"/>
                  <a:pt x="1702" y="6602"/>
                  <a:pt x="1335" y="6335"/>
                </a:cubicBezTo>
                <a:cubicBezTo>
                  <a:pt x="734" y="5768"/>
                  <a:pt x="801" y="4734"/>
                  <a:pt x="1435" y="4367"/>
                </a:cubicBezTo>
                <a:cubicBezTo>
                  <a:pt x="1635" y="4601"/>
                  <a:pt x="1802" y="4901"/>
                  <a:pt x="2002" y="5168"/>
                </a:cubicBezTo>
                <a:cubicBezTo>
                  <a:pt x="2269" y="5401"/>
                  <a:pt x="2602" y="5501"/>
                  <a:pt x="2936" y="5501"/>
                </a:cubicBezTo>
                <a:cubicBezTo>
                  <a:pt x="3570" y="5434"/>
                  <a:pt x="3837" y="4867"/>
                  <a:pt x="3503" y="4367"/>
                </a:cubicBezTo>
                <a:cubicBezTo>
                  <a:pt x="3169" y="3900"/>
                  <a:pt x="2669" y="3700"/>
                  <a:pt x="2135" y="3700"/>
                </a:cubicBezTo>
                <a:lnTo>
                  <a:pt x="1902" y="3700"/>
                </a:lnTo>
                <a:cubicBezTo>
                  <a:pt x="1835" y="3099"/>
                  <a:pt x="2336" y="2532"/>
                  <a:pt x="3003" y="2399"/>
                </a:cubicBezTo>
                <a:cubicBezTo>
                  <a:pt x="3136" y="2366"/>
                  <a:pt x="3236" y="2366"/>
                  <a:pt x="3336" y="2366"/>
                </a:cubicBezTo>
                <a:cubicBezTo>
                  <a:pt x="3737" y="2366"/>
                  <a:pt x="3770" y="2432"/>
                  <a:pt x="3903" y="2766"/>
                </a:cubicBezTo>
                <a:cubicBezTo>
                  <a:pt x="3970" y="3066"/>
                  <a:pt x="4103" y="3300"/>
                  <a:pt x="4270" y="3533"/>
                </a:cubicBezTo>
                <a:cubicBezTo>
                  <a:pt x="4330" y="3653"/>
                  <a:pt x="4438" y="3713"/>
                  <a:pt x="4558" y="3713"/>
                </a:cubicBezTo>
                <a:cubicBezTo>
                  <a:pt x="4638" y="3713"/>
                  <a:pt x="4724" y="3687"/>
                  <a:pt x="4804" y="3633"/>
                </a:cubicBezTo>
                <a:cubicBezTo>
                  <a:pt x="5004" y="3533"/>
                  <a:pt x="5104" y="3300"/>
                  <a:pt x="4971" y="3099"/>
                </a:cubicBezTo>
                <a:cubicBezTo>
                  <a:pt x="4804" y="2799"/>
                  <a:pt x="4604" y="2566"/>
                  <a:pt x="4370" y="2299"/>
                </a:cubicBezTo>
                <a:cubicBezTo>
                  <a:pt x="4337" y="2199"/>
                  <a:pt x="4270" y="2099"/>
                  <a:pt x="4270" y="1965"/>
                </a:cubicBezTo>
                <a:cubicBezTo>
                  <a:pt x="4270" y="1565"/>
                  <a:pt x="4437" y="1131"/>
                  <a:pt x="4737" y="798"/>
                </a:cubicBezTo>
                <a:cubicBezTo>
                  <a:pt x="4941" y="574"/>
                  <a:pt x="5182" y="461"/>
                  <a:pt x="5446" y="461"/>
                </a:cubicBezTo>
                <a:close/>
                <a:moveTo>
                  <a:pt x="5582" y="1"/>
                </a:moveTo>
                <a:cubicBezTo>
                  <a:pt x="5493" y="1"/>
                  <a:pt x="5400" y="10"/>
                  <a:pt x="5304" y="31"/>
                </a:cubicBezTo>
                <a:cubicBezTo>
                  <a:pt x="4504" y="164"/>
                  <a:pt x="4137" y="731"/>
                  <a:pt x="3937" y="1432"/>
                </a:cubicBezTo>
                <a:cubicBezTo>
                  <a:pt x="3837" y="1598"/>
                  <a:pt x="3837" y="1832"/>
                  <a:pt x="3803" y="1999"/>
                </a:cubicBezTo>
                <a:cubicBezTo>
                  <a:pt x="3670" y="1999"/>
                  <a:pt x="3603" y="1932"/>
                  <a:pt x="3503" y="1932"/>
                </a:cubicBezTo>
                <a:cubicBezTo>
                  <a:pt x="3435" y="1924"/>
                  <a:pt x="3367" y="1920"/>
                  <a:pt x="3298" y="1920"/>
                </a:cubicBezTo>
                <a:cubicBezTo>
                  <a:pt x="2517" y="1920"/>
                  <a:pt x="1686" y="2428"/>
                  <a:pt x="1502" y="3133"/>
                </a:cubicBezTo>
                <a:cubicBezTo>
                  <a:pt x="1402" y="3600"/>
                  <a:pt x="1201" y="3900"/>
                  <a:pt x="868" y="4234"/>
                </a:cubicBezTo>
                <a:cubicBezTo>
                  <a:pt x="1" y="5201"/>
                  <a:pt x="468" y="6602"/>
                  <a:pt x="1702" y="7036"/>
                </a:cubicBezTo>
                <a:cubicBezTo>
                  <a:pt x="2102" y="7169"/>
                  <a:pt x="2469" y="7169"/>
                  <a:pt x="2836" y="7236"/>
                </a:cubicBezTo>
                <a:cubicBezTo>
                  <a:pt x="2969" y="7836"/>
                  <a:pt x="3303" y="8136"/>
                  <a:pt x="3937" y="8370"/>
                </a:cubicBezTo>
                <a:cubicBezTo>
                  <a:pt x="4300" y="8491"/>
                  <a:pt x="4673" y="8549"/>
                  <a:pt x="5050" y="8549"/>
                </a:cubicBezTo>
                <a:cubicBezTo>
                  <a:pt x="5399" y="8549"/>
                  <a:pt x="5752" y="8499"/>
                  <a:pt x="6105" y="8403"/>
                </a:cubicBezTo>
                <a:cubicBezTo>
                  <a:pt x="6939" y="8170"/>
                  <a:pt x="7573" y="7669"/>
                  <a:pt x="7739" y="6702"/>
                </a:cubicBezTo>
                <a:cubicBezTo>
                  <a:pt x="7773" y="6535"/>
                  <a:pt x="7873" y="6569"/>
                  <a:pt x="7973" y="6535"/>
                </a:cubicBezTo>
                <a:cubicBezTo>
                  <a:pt x="8940" y="6335"/>
                  <a:pt x="9607" y="5501"/>
                  <a:pt x="9607" y="4601"/>
                </a:cubicBezTo>
                <a:cubicBezTo>
                  <a:pt x="9541" y="3700"/>
                  <a:pt x="8840" y="2766"/>
                  <a:pt x="7873" y="2599"/>
                </a:cubicBezTo>
                <a:cubicBezTo>
                  <a:pt x="7606" y="2566"/>
                  <a:pt x="7573" y="2432"/>
                  <a:pt x="7506" y="2199"/>
                </a:cubicBezTo>
                <a:cubicBezTo>
                  <a:pt x="7473" y="1598"/>
                  <a:pt x="7272" y="1098"/>
                  <a:pt x="6839" y="698"/>
                </a:cubicBezTo>
                <a:cubicBezTo>
                  <a:pt x="6499" y="301"/>
                  <a:pt x="6087" y="1"/>
                  <a:pt x="55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4" name="Shape 54"/>
        <p:cNvGrpSpPr/>
        <p:nvPr/>
      </p:nvGrpSpPr>
      <p:grpSpPr>
        <a:xfrm>
          <a:off x="0" y="0"/>
          <a:ext cx="0" cy="0"/>
          <a:chOff x="0" y="0"/>
          <a:chExt cx="0" cy="0"/>
        </a:xfrm>
      </p:grpSpPr>
      <p:sp>
        <p:nvSpPr>
          <p:cNvPr id="55" name="Google Shape;55;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6" name="Google Shape;56;p7"/>
          <p:cNvSpPr txBox="1"/>
          <p:nvPr>
            <p:ph idx="1" type="subTitle"/>
          </p:nvPr>
        </p:nvSpPr>
        <p:spPr>
          <a:xfrm>
            <a:off x="720000" y="1541950"/>
            <a:ext cx="42948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57" name="Google Shape;57;p7"/>
          <p:cNvSpPr/>
          <p:nvPr/>
        </p:nvSpPr>
        <p:spPr>
          <a:xfrm>
            <a:off x="-430450" y="-267700"/>
            <a:ext cx="1055415" cy="939175"/>
          </a:xfrm>
          <a:custGeom>
            <a:rect b="b" l="l" r="r" t="t"/>
            <a:pathLst>
              <a:path extrusionOk="0" h="8550" w="9608">
                <a:moveTo>
                  <a:pt x="7006" y="3066"/>
                </a:moveTo>
                <a:lnTo>
                  <a:pt x="7006" y="3066"/>
                </a:lnTo>
                <a:cubicBezTo>
                  <a:pt x="6905" y="3500"/>
                  <a:pt x="6739" y="3667"/>
                  <a:pt x="6405" y="3700"/>
                </a:cubicBezTo>
                <a:cubicBezTo>
                  <a:pt x="6472" y="3400"/>
                  <a:pt x="6672" y="3200"/>
                  <a:pt x="7006" y="3066"/>
                </a:cubicBezTo>
                <a:close/>
                <a:moveTo>
                  <a:pt x="2200" y="4154"/>
                </a:moveTo>
                <a:cubicBezTo>
                  <a:pt x="2536" y="4154"/>
                  <a:pt x="2891" y="4312"/>
                  <a:pt x="3069" y="4567"/>
                </a:cubicBezTo>
                <a:cubicBezTo>
                  <a:pt x="3136" y="4667"/>
                  <a:pt x="3169" y="4834"/>
                  <a:pt x="3136" y="4901"/>
                </a:cubicBezTo>
                <a:cubicBezTo>
                  <a:pt x="3103" y="5001"/>
                  <a:pt x="2936" y="5068"/>
                  <a:pt x="2803" y="5068"/>
                </a:cubicBezTo>
                <a:cubicBezTo>
                  <a:pt x="2786" y="5069"/>
                  <a:pt x="2769" y="5070"/>
                  <a:pt x="2752" y="5070"/>
                </a:cubicBezTo>
                <a:cubicBezTo>
                  <a:pt x="2369" y="5070"/>
                  <a:pt x="1998" y="4711"/>
                  <a:pt x="1902" y="4200"/>
                </a:cubicBezTo>
                <a:cubicBezTo>
                  <a:pt x="1996" y="4169"/>
                  <a:pt x="2097" y="4154"/>
                  <a:pt x="2200" y="4154"/>
                </a:cubicBezTo>
                <a:close/>
                <a:moveTo>
                  <a:pt x="6734" y="5505"/>
                </a:moveTo>
                <a:cubicBezTo>
                  <a:pt x="6768" y="5505"/>
                  <a:pt x="6794" y="5512"/>
                  <a:pt x="6805" y="5535"/>
                </a:cubicBezTo>
                <a:cubicBezTo>
                  <a:pt x="6972" y="5701"/>
                  <a:pt x="7106" y="5868"/>
                  <a:pt x="7272" y="6068"/>
                </a:cubicBezTo>
                <a:lnTo>
                  <a:pt x="7139" y="6202"/>
                </a:lnTo>
                <a:cubicBezTo>
                  <a:pt x="6939" y="6068"/>
                  <a:pt x="6739" y="6002"/>
                  <a:pt x="6572" y="5868"/>
                </a:cubicBezTo>
                <a:cubicBezTo>
                  <a:pt x="6472" y="5768"/>
                  <a:pt x="6472" y="5635"/>
                  <a:pt x="6472" y="5535"/>
                </a:cubicBezTo>
                <a:cubicBezTo>
                  <a:pt x="6561" y="5535"/>
                  <a:pt x="6665" y="5505"/>
                  <a:pt x="6734" y="5505"/>
                </a:cubicBezTo>
                <a:close/>
                <a:moveTo>
                  <a:pt x="3937" y="5935"/>
                </a:moveTo>
                <a:cubicBezTo>
                  <a:pt x="4070" y="5935"/>
                  <a:pt x="4270" y="6002"/>
                  <a:pt x="4337" y="6068"/>
                </a:cubicBezTo>
                <a:cubicBezTo>
                  <a:pt x="4470" y="6235"/>
                  <a:pt x="4337" y="6402"/>
                  <a:pt x="4170" y="6502"/>
                </a:cubicBezTo>
                <a:cubicBezTo>
                  <a:pt x="3903" y="6602"/>
                  <a:pt x="3603" y="6702"/>
                  <a:pt x="3270" y="6769"/>
                </a:cubicBezTo>
                <a:cubicBezTo>
                  <a:pt x="3370" y="6368"/>
                  <a:pt x="3603" y="6068"/>
                  <a:pt x="3937" y="5935"/>
                </a:cubicBezTo>
                <a:close/>
                <a:moveTo>
                  <a:pt x="5446" y="461"/>
                </a:moveTo>
                <a:cubicBezTo>
                  <a:pt x="5613" y="461"/>
                  <a:pt x="5790" y="507"/>
                  <a:pt x="5971" y="598"/>
                </a:cubicBezTo>
                <a:cubicBezTo>
                  <a:pt x="6739" y="1031"/>
                  <a:pt x="7006" y="1732"/>
                  <a:pt x="7072" y="2532"/>
                </a:cubicBezTo>
                <a:cubicBezTo>
                  <a:pt x="6805" y="2699"/>
                  <a:pt x="6605" y="2766"/>
                  <a:pt x="6505" y="2866"/>
                </a:cubicBezTo>
                <a:cubicBezTo>
                  <a:pt x="6238" y="3066"/>
                  <a:pt x="6072" y="3366"/>
                  <a:pt x="6072" y="3733"/>
                </a:cubicBezTo>
                <a:cubicBezTo>
                  <a:pt x="6005" y="4033"/>
                  <a:pt x="6105" y="4100"/>
                  <a:pt x="6405" y="4100"/>
                </a:cubicBezTo>
                <a:cubicBezTo>
                  <a:pt x="6839" y="4100"/>
                  <a:pt x="7272" y="3800"/>
                  <a:pt x="7473" y="3366"/>
                </a:cubicBezTo>
                <a:cubicBezTo>
                  <a:pt x="7506" y="3233"/>
                  <a:pt x="7573" y="3066"/>
                  <a:pt x="7606" y="2933"/>
                </a:cubicBezTo>
                <a:cubicBezTo>
                  <a:pt x="7622" y="2932"/>
                  <a:pt x="7638" y="2932"/>
                  <a:pt x="7654" y="2932"/>
                </a:cubicBezTo>
                <a:cubicBezTo>
                  <a:pt x="8375" y="2932"/>
                  <a:pt x="9141" y="3651"/>
                  <a:pt x="9174" y="4434"/>
                </a:cubicBezTo>
                <a:cubicBezTo>
                  <a:pt x="9240" y="5234"/>
                  <a:pt x="8573" y="5968"/>
                  <a:pt x="7773" y="6068"/>
                </a:cubicBezTo>
                <a:cubicBezTo>
                  <a:pt x="7673" y="5901"/>
                  <a:pt x="7639" y="5735"/>
                  <a:pt x="7573" y="5601"/>
                </a:cubicBezTo>
                <a:cubicBezTo>
                  <a:pt x="7372" y="5434"/>
                  <a:pt x="7272" y="5234"/>
                  <a:pt x="7039" y="5101"/>
                </a:cubicBezTo>
                <a:cubicBezTo>
                  <a:pt x="6916" y="5009"/>
                  <a:pt x="6780" y="4966"/>
                  <a:pt x="6646" y="4966"/>
                </a:cubicBezTo>
                <a:cubicBezTo>
                  <a:pt x="6487" y="4966"/>
                  <a:pt x="6331" y="5026"/>
                  <a:pt x="6205" y="5134"/>
                </a:cubicBezTo>
                <a:cubicBezTo>
                  <a:pt x="6005" y="5368"/>
                  <a:pt x="5971" y="5768"/>
                  <a:pt x="6205" y="6035"/>
                </a:cubicBezTo>
                <a:cubicBezTo>
                  <a:pt x="6405" y="6235"/>
                  <a:pt x="6672" y="6368"/>
                  <a:pt x="6939" y="6469"/>
                </a:cubicBezTo>
                <a:cubicBezTo>
                  <a:pt x="7006" y="6535"/>
                  <a:pt x="7139" y="6535"/>
                  <a:pt x="7272" y="6569"/>
                </a:cubicBezTo>
                <a:cubicBezTo>
                  <a:pt x="7272" y="7069"/>
                  <a:pt x="7006" y="7403"/>
                  <a:pt x="6639" y="7669"/>
                </a:cubicBezTo>
                <a:cubicBezTo>
                  <a:pt x="6157" y="7978"/>
                  <a:pt x="5664" y="8119"/>
                  <a:pt x="5153" y="8119"/>
                </a:cubicBezTo>
                <a:cubicBezTo>
                  <a:pt x="4780" y="8119"/>
                  <a:pt x="4398" y="8044"/>
                  <a:pt x="4003" y="7903"/>
                </a:cubicBezTo>
                <a:cubicBezTo>
                  <a:pt x="3670" y="7769"/>
                  <a:pt x="3436" y="7536"/>
                  <a:pt x="3336" y="7169"/>
                </a:cubicBezTo>
                <a:cubicBezTo>
                  <a:pt x="3636" y="7069"/>
                  <a:pt x="3937" y="7036"/>
                  <a:pt x="4204" y="6936"/>
                </a:cubicBezTo>
                <a:cubicBezTo>
                  <a:pt x="4504" y="6869"/>
                  <a:pt x="4737" y="6702"/>
                  <a:pt x="4837" y="6402"/>
                </a:cubicBezTo>
                <a:cubicBezTo>
                  <a:pt x="5004" y="6002"/>
                  <a:pt x="4771" y="5535"/>
                  <a:pt x="4270" y="5501"/>
                </a:cubicBezTo>
                <a:cubicBezTo>
                  <a:pt x="4229" y="5497"/>
                  <a:pt x="4189" y="5494"/>
                  <a:pt x="4148" y="5494"/>
                </a:cubicBezTo>
                <a:cubicBezTo>
                  <a:pt x="3599" y="5494"/>
                  <a:pt x="3125" y="5909"/>
                  <a:pt x="2969" y="6469"/>
                </a:cubicBezTo>
                <a:cubicBezTo>
                  <a:pt x="2903" y="6735"/>
                  <a:pt x="2803" y="6735"/>
                  <a:pt x="2602" y="6735"/>
                </a:cubicBezTo>
                <a:cubicBezTo>
                  <a:pt x="2135" y="6702"/>
                  <a:pt x="1702" y="6602"/>
                  <a:pt x="1335" y="6335"/>
                </a:cubicBezTo>
                <a:cubicBezTo>
                  <a:pt x="734" y="5768"/>
                  <a:pt x="801" y="4734"/>
                  <a:pt x="1435" y="4367"/>
                </a:cubicBezTo>
                <a:cubicBezTo>
                  <a:pt x="1635" y="4601"/>
                  <a:pt x="1802" y="4901"/>
                  <a:pt x="2002" y="5168"/>
                </a:cubicBezTo>
                <a:cubicBezTo>
                  <a:pt x="2269" y="5401"/>
                  <a:pt x="2602" y="5501"/>
                  <a:pt x="2936" y="5501"/>
                </a:cubicBezTo>
                <a:cubicBezTo>
                  <a:pt x="3570" y="5434"/>
                  <a:pt x="3837" y="4867"/>
                  <a:pt x="3503" y="4367"/>
                </a:cubicBezTo>
                <a:cubicBezTo>
                  <a:pt x="3169" y="3900"/>
                  <a:pt x="2669" y="3700"/>
                  <a:pt x="2135" y="3700"/>
                </a:cubicBezTo>
                <a:lnTo>
                  <a:pt x="1902" y="3700"/>
                </a:lnTo>
                <a:cubicBezTo>
                  <a:pt x="1835" y="3099"/>
                  <a:pt x="2336" y="2532"/>
                  <a:pt x="3003" y="2399"/>
                </a:cubicBezTo>
                <a:cubicBezTo>
                  <a:pt x="3136" y="2366"/>
                  <a:pt x="3236" y="2366"/>
                  <a:pt x="3336" y="2366"/>
                </a:cubicBezTo>
                <a:cubicBezTo>
                  <a:pt x="3737" y="2366"/>
                  <a:pt x="3770" y="2432"/>
                  <a:pt x="3903" y="2766"/>
                </a:cubicBezTo>
                <a:cubicBezTo>
                  <a:pt x="3970" y="3066"/>
                  <a:pt x="4103" y="3300"/>
                  <a:pt x="4270" y="3533"/>
                </a:cubicBezTo>
                <a:cubicBezTo>
                  <a:pt x="4330" y="3653"/>
                  <a:pt x="4438" y="3713"/>
                  <a:pt x="4558" y="3713"/>
                </a:cubicBezTo>
                <a:cubicBezTo>
                  <a:pt x="4638" y="3713"/>
                  <a:pt x="4724" y="3687"/>
                  <a:pt x="4804" y="3633"/>
                </a:cubicBezTo>
                <a:cubicBezTo>
                  <a:pt x="5004" y="3533"/>
                  <a:pt x="5104" y="3300"/>
                  <a:pt x="4971" y="3099"/>
                </a:cubicBezTo>
                <a:cubicBezTo>
                  <a:pt x="4804" y="2799"/>
                  <a:pt x="4604" y="2566"/>
                  <a:pt x="4370" y="2299"/>
                </a:cubicBezTo>
                <a:cubicBezTo>
                  <a:pt x="4337" y="2199"/>
                  <a:pt x="4270" y="2099"/>
                  <a:pt x="4270" y="1965"/>
                </a:cubicBezTo>
                <a:cubicBezTo>
                  <a:pt x="4270" y="1565"/>
                  <a:pt x="4437" y="1131"/>
                  <a:pt x="4737" y="798"/>
                </a:cubicBezTo>
                <a:cubicBezTo>
                  <a:pt x="4941" y="574"/>
                  <a:pt x="5182" y="461"/>
                  <a:pt x="5446" y="461"/>
                </a:cubicBezTo>
                <a:close/>
                <a:moveTo>
                  <a:pt x="5582" y="1"/>
                </a:moveTo>
                <a:cubicBezTo>
                  <a:pt x="5493" y="1"/>
                  <a:pt x="5400" y="10"/>
                  <a:pt x="5304" y="31"/>
                </a:cubicBezTo>
                <a:cubicBezTo>
                  <a:pt x="4504" y="164"/>
                  <a:pt x="4137" y="731"/>
                  <a:pt x="3937" y="1432"/>
                </a:cubicBezTo>
                <a:cubicBezTo>
                  <a:pt x="3837" y="1598"/>
                  <a:pt x="3837" y="1832"/>
                  <a:pt x="3803" y="1999"/>
                </a:cubicBezTo>
                <a:cubicBezTo>
                  <a:pt x="3670" y="1999"/>
                  <a:pt x="3603" y="1932"/>
                  <a:pt x="3503" y="1932"/>
                </a:cubicBezTo>
                <a:cubicBezTo>
                  <a:pt x="3435" y="1924"/>
                  <a:pt x="3367" y="1920"/>
                  <a:pt x="3298" y="1920"/>
                </a:cubicBezTo>
                <a:cubicBezTo>
                  <a:pt x="2517" y="1920"/>
                  <a:pt x="1686" y="2428"/>
                  <a:pt x="1502" y="3133"/>
                </a:cubicBezTo>
                <a:cubicBezTo>
                  <a:pt x="1402" y="3600"/>
                  <a:pt x="1201" y="3900"/>
                  <a:pt x="868" y="4234"/>
                </a:cubicBezTo>
                <a:cubicBezTo>
                  <a:pt x="1" y="5201"/>
                  <a:pt x="468" y="6602"/>
                  <a:pt x="1702" y="7036"/>
                </a:cubicBezTo>
                <a:cubicBezTo>
                  <a:pt x="2102" y="7169"/>
                  <a:pt x="2469" y="7169"/>
                  <a:pt x="2836" y="7236"/>
                </a:cubicBezTo>
                <a:cubicBezTo>
                  <a:pt x="2969" y="7836"/>
                  <a:pt x="3303" y="8136"/>
                  <a:pt x="3937" y="8370"/>
                </a:cubicBezTo>
                <a:cubicBezTo>
                  <a:pt x="4300" y="8491"/>
                  <a:pt x="4673" y="8549"/>
                  <a:pt x="5050" y="8549"/>
                </a:cubicBezTo>
                <a:cubicBezTo>
                  <a:pt x="5399" y="8549"/>
                  <a:pt x="5752" y="8499"/>
                  <a:pt x="6105" y="8403"/>
                </a:cubicBezTo>
                <a:cubicBezTo>
                  <a:pt x="6939" y="8170"/>
                  <a:pt x="7573" y="7669"/>
                  <a:pt x="7739" y="6702"/>
                </a:cubicBezTo>
                <a:cubicBezTo>
                  <a:pt x="7773" y="6535"/>
                  <a:pt x="7873" y="6569"/>
                  <a:pt x="7973" y="6535"/>
                </a:cubicBezTo>
                <a:cubicBezTo>
                  <a:pt x="8940" y="6335"/>
                  <a:pt x="9607" y="5501"/>
                  <a:pt x="9607" y="4601"/>
                </a:cubicBezTo>
                <a:cubicBezTo>
                  <a:pt x="9541" y="3700"/>
                  <a:pt x="8840" y="2766"/>
                  <a:pt x="7873" y="2599"/>
                </a:cubicBezTo>
                <a:cubicBezTo>
                  <a:pt x="7606" y="2566"/>
                  <a:pt x="7573" y="2432"/>
                  <a:pt x="7506" y="2199"/>
                </a:cubicBezTo>
                <a:cubicBezTo>
                  <a:pt x="7473" y="1598"/>
                  <a:pt x="7272" y="1098"/>
                  <a:pt x="6839" y="698"/>
                </a:cubicBezTo>
                <a:cubicBezTo>
                  <a:pt x="6499" y="301"/>
                  <a:pt x="6087" y="1"/>
                  <a:pt x="55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8" name="Shape 58"/>
        <p:cNvGrpSpPr/>
        <p:nvPr/>
      </p:nvGrpSpPr>
      <p:grpSpPr>
        <a:xfrm>
          <a:off x="0" y="0"/>
          <a:ext cx="0" cy="0"/>
          <a:chOff x="0" y="0"/>
          <a:chExt cx="0" cy="0"/>
        </a:xfrm>
      </p:grpSpPr>
      <p:sp>
        <p:nvSpPr>
          <p:cNvPr id="59" name="Google Shape;59;p8"/>
          <p:cNvSpPr txBox="1"/>
          <p:nvPr>
            <p:ph type="title"/>
          </p:nvPr>
        </p:nvSpPr>
        <p:spPr>
          <a:xfrm>
            <a:off x="1656525" y="1307100"/>
            <a:ext cx="57030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0" name="Google Shape;60;p8"/>
          <p:cNvSpPr/>
          <p:nvPr/>
        </p:nvSpPr>
        <p:spPr>
          <a:xfrm>
            <a:off x="1040833" y="4542813"/>
            <a:ext cx="861080" cy="808712"/>
          </a:xfrm>
          <a:custGeom>
            <a:rect b="b" l="l" r="r" t="t"/>
            <a:pathLst>
              <a:path extrusionOk="0" h="10146" w="10803">
                <a:moveTo>
                  <a:pt x="6038" y="2483"/>
                </a:moveTo>
                <a:lnTo>
                  <a:pt x="6038" y="2483"/>
                </a:lnTo>
                <a:cubicBezTo>
                  <a:pt x="6205" y="2883"/>
                  <a:pt x="6172" y="3350"/>
                  <a:pt x="5871" y="3617"/>
                </a:cubicBezTo>
                <a:cubicBezTo>
                  <a:pt x="5705" y="3184"/>
                  <a:pt x="5838" y="2850"/>
                  <a:pt x="6038" y="2483"/>
                </a:cubicBezTo>
                <a:close/>
                <a:moveTo>
                  <a:pt x="3203" y="4084"/>
                </a:moveTo>
                <a:cubicBezTo>
                  <a:pt x="3536" y="4151"/>
                  <a:pt x="3837" y="4318"/>
                  <a:pt x="3970" y="4685"/>
                </a:cubicBezTo>
                <a:cubicBezTo>
                  <a:pt x="3703" y="4518"/>
                  <a:pt x="3470" y="4351"/>
                  <a:pt x="3169" y="4184"/>
                </a:cubicBezTo>
                <a:cubicBezTo>
                  <a:pt x="3169" y="4151"/>
                  <a:pt x="3203" y="4151"/>
                  <a:pt x="3203" y="4084"/>
                </a:cubicBezTo>
                <a:close/>
                <a:moveTo>
                  <a:pt x="3992" y="4670"/>
                </a:moveTo>
                <a:cubicBezTo>
                  <a:pt x="4000" y="4670"/>
                  <a:pt x="3992" y="4685"/>
                  <a:pt x="3970" y="4685"/>
                </a:cubicBezTo>
                <a:cubicBezTo>
                  <a:pt x="3981" y="4674"/>
                  <a:pt x="3989" y="4670"/>
                  <a:pt x="3992" y="4670"/>
                </a:cubicBezTo>
                <a:close/>
                <a:moveTo>
                  <a:pt x="8073" y="5352"/>
                </a:moveTo>
                <a:lnTo>
                  <a:pt x="8073" y="5352"/>
                </a:lnTo>
                <a:cubicBezTo>
                  <a:pt x="8340" y="5385"/>
                  <a:pt x="8540" y="5485"/>
                  <a:pt x="8807" y="5519"/>
                </a:cubicBezTo>
                <a:lnTo>
                  <a:pt x="8807" y="5619"/>
                </a:lnTo>
                <a:cubicBezTo>
                  <a:pt x="8747" y="5625"/>
                  <a:pt x="8691" y="5629"/>
                  <a:pt x="8638" y="5629"/>
                </a:cubicBezTo>
                <a:cubicBezTo>
                  <a:pt x="8425" y="5629"/>
                  <a:pt x="8260" y="5565"/>
                  <a:pt x="8073" y="5352"/>
                </a:cubicBezTo>
                <a:close/>
                <a:moveTo>
                  <a:pt x="4268" y="6418"/>
                </a:moveTo>
                <a:cubicBezTo>
                  <a:pt x="4460" y="6418"/>
                  <a:pt x="4594" y="6526"/>
                  <a:pt x="4671" y="6653"/>
                </a:cubicBezTo>
                <a:cubicBezTo>
                  <a:pt x="4737" y="6853"/>
                  <a:pt x="4604" y="7153"/>
                  <a:pt x="4370" y="7220"/>
                </a:cubicBezTo>
                <a:cubicBezTo>
                  <a:pt x="3970" y="7353"/>
                  <a:pt x="3536" y="7387"/>
                  <a:pt x="3136" y="7487"/>
                </a:cubicBezTo>
                <a:cubicBezTo>
                  <a:pt x="3136" y="7420"/>
                  <a:pt x="3069" y="7387"/>
                  <a:pt x="3069" y="7353"/>
                </a:cubicBezTo>
                <a:cubicBezTo>
                  <a:pt x="3303" y="6886"/>
                  <a:pt x="3570" y="6553"/>
                  <a:pt x="4070" y="6453"/>
                </a:cubicBezTo>
                <a:cubicBezTo>
                  <a:pt x="4142" y="6429"/>
                  <a:pt x="4208" y="6418"/>
                  <a:pt x="4268" y="6418"/>
                </a:cubicBezTo>
                <a:close/>
                <a:moveTo>
                  <a:pt x="6839" y="6986"/>
                </a:moveTo>
                <a:cubicBezTo>
                  <a:pt x="6905" y="7053"/>
                  <a:pt x="7072" y="7153"/>
                  <a:pt x="7072" y="7220"/>
                </a:cubicBezTo>
                <a:cubicBezTo>
                  <a:pt x="7072" y="7420"/>
                  <a:pt x="7006" y="7587"/>
                  <a:pt x="6905" y="7820"/>
                </a:cubicBezTo>
                <a:cubicBezTo>
                  <a:pt x="6872" y="7787"/>
                  <a:pt x="6872" y="7787"/>
                  <a:pt x="6839" y="7787"/>
                </a:cubicBezTo>
                <a:cubicBezTo>
                  <a:pt x="6839" y="7553"/>
                  <a:pt x="6739" y="7387"/>
                  <a:pt x="6705" y="7253"/>
                </a:cubicBezTo>
                <a:cubicBezTo>
                  <a:pt x="6705" y="7153"/>
                  <a:pt x="6805" y="7053"/>
                  <a:pt x="6839" y="6986"/>
                </a:cubicBezTo>
                <a:close/>
                <a:moveTo>
                  <a:pt x="3757" y="305"/>
                </a:moveTo>
                <a:cubicBezTo>
                  <a:pt x="4059" y="305"/>
                  <a:pt x="4383" y="405"/>
                  <a:pt x="4704" y="615"/>
                </a:cubicBezTo>
                <a:cubicBezTo>
                  <a:pt x="5171" y="882"/>
                  <a:pt x="5471" y="1316"/>
                  <a:pt x="5705" y="1783"/>
                </a:cubicBezTo>
                <a:cubicBezTo>
                  <a:pt x="5738" y="1816"/>
                  <a:pt x="5705" y="1949"/>
                  <a:pt x="5671" y="2016"/>
                </a:cubicBezTo>
                <a:cubicBezTo>
                  <a:pt x="5371" y="2450"/>
                  <a:pt x="5171" y="2950"/>
                  <a:pt x="5338" y="3484"/>
                </a:cubicBezTo>
                <a:cubicBezTo>
                  <a:pt x="5371" y="3717"/>
                  <a:pt x="5471" y="4017"/>
                  <a:pt x="5705" y="4017"/>
                </a:cubicBezTo>
                <a:cubicBezTo>
                  <a:pt x="5905" y="4017"/>
                  <a:pt x="6138" y="3817"/>
                  <a:pt x="6238" y="3651"/>
                </a:cubicBezTo>
                <a:cubicBezTo>
                  <a:pt x="6572" y="3184"/>
                  <a:pt x="6539" y="2650"/>
                  <a:pt x="6372" y="2149"/>
                </a:cubicBezTo>
                <a:cubicBezTo>
                  <a:pt x="6338" y="2016"/>
                  <a:pt x="6338" y="1949"/>
                  <a:pt x="6472" y="1849"/>
                </a:cubicBezTo>
                <a:cubicBezTo>
                  <a:pt x="6919" y="1533"/>
                  <a:pt x="7433" y="1381"/>
                  <a:pt x="7937" y="1381"/>
                </a:cubicBezTo>
                <a:cubicBezTo>
                  <a:pt x="8973" y="1381"/>
                  <a:pt x="9961" y="2027"/>
                  <a:pt x="10208" y="3217"/>
                </a:cubicBezTo>
                <a:cubicBezTo>
                  <a:pt x="10375" y="4051"/>
                  <a:pt x="10041" y="4685"/>
                  <a:pt x="9407" y="5185"/>
                </a:cubicBezTo>
                <a:cubicBezTo>
                  <a:pt x="9391" y="5202"/>
                  <a:pt x="9349" y="5210"/>
                  <a:pt x="9303" y="5210"/>
                </a:cubicBezTo>
                <a:cubicBezTo>
                  <a:pt x="9257" y="5210"/>
                  <a:pt x="9207" y="5202"/>
                  <a:pt x="9174" y="5185"/>
                </a:cubicBezTo>
                <a:cubicBezTo>
                  <a:pt x="8807" y="4985"/>
                  <a:pt x="8373" y="4851"/>
                  <a:pt x="7906" y="4851"/>
                </a:cubicBezTo>
                <a:cubicBezTo>
                  <a:pt x="7573" y="4851"/>
                  <a:pt x="7473" y="5052"/>
                  <a:pt x="7573" y="5385"/>
                </a:cubicBezTo>
                <a:cubicBezTo>
                  <a:pt x="7739" y="5785"/>
                  <a:pt x="8040" y="5885"/>
                  <a:pt x="8407" y="5952"/>
                </a:cubicBezTo>
                <a:cubicBezTo>
                  <a:pt x="8444" y="5957"/>
                  <a:pt x="8480" y="5959"/>
                  <a:pt x="8515" y="5959"/>
                </a:cubicBezTo>
                <a:cubicBezTo>
                  <a:pt x="8731" y="5959"/>
                  <a:pt x="8911" y="5881"/>
                  <a:pt x="9140" y="5852"/>
                </a:cubicBezTo>
                <a:cubicBezTo>
                  <a:pt x="9174" y="5841"/>
                  <a:pt x="9211" y="5834"/>
                  <a:pt x="9249" y="5834"/>
                </a:cubicBezTo>
                <a:cubicBezTo>
                  <a:pt x="9326" y="5834"/>
                  <a:pt x="9407" y="5863"/>
                  <a:pt x="9474" y="5952"/>
                </a:cubicBezTo>
                <a:cubicBezTo>
                  <a:pt x="10308" y="6853"/>
                  <a:pt x="10141" y="8554"/>
                  <a:pt x="9140" y="9321"/>
                </a:cubicBezTo>
                <a:cubicBezTo>
                  <a:pt x="8883" y="9503"/>
                  <a:pt x="8626" y="9595"/>
                  <a:pt x="8375" y="9595"/>
                </a:cubicBezTo>
                <a:cubicBezTo>
                  <a:pt x="8073" y="9595"/>
                  <a:pt x="7779" y="9461"/>
                  <a:pt x="7506" y="9188"/>
                </a:cubicBezTo>
                <a:cubicBezTo>
                  <a:pt x="7372" y="9054"/>
                  <a:pt x="7306" y="8954"/>
                  <a:pt x="7206" y="8821"/>
                </a:cubicBezTo>
                <a:cubicBezTo>
                  <a:pt x="6972" y="8354"/>
                  <a:pt x="6972" y="8321"/>
                  <a:pt x="7239" y="7887"/>
                </a:cubicBezTo>
                <a:cubicBezTo>
                  <a:pt x="7372" y="7720"/>
                  <a:pt x="7506" y="7520"/>
                  <a:pt x="7539" y="7320"/>
                </a:cubicBezTo>
                <a:cubicBezTo>
                  <a:pt x="7673" y="7020"/>
                  <a:pt x="7506" y="6719"/>
                  <a:pt x="7239" y="6553"/>
                </a:cubicBezTo>
                <a:cubicBezTo>
                  <a:pt x="7111" y="6510"/>
                  <a:pt x="6983" y="6453"/>
                  <a:pt x="6855" y="6453"/>
                </a:cubicBezTo>
                <a:cubicBezTo>
                  <a:pt x="6783" y="6453"/>
                  <a:pt x="6711" y="6471"/>
                  <a:pt x="6639" y="6519"/>
                </a:cubicBezTo>
                <a:cubicBezTo>
                  <a:pt x="6405" y="6653"/>
                  <a:pt x="6338" y="6819"/>
                  <a:pt x="6338" y="7053"/>
                </a:cubicBezTo>
                <a:cubicBezTo>
                  <a:pt x="6372" y="7353"/>
                  <a:pt x="6405" y="7687"/>
                  <a:pt x="6472" y="7987"/>
                </a:cubicBezTo>
                <a:cubicBezTo>
                  <a:pt x="6472" y="8054"/>
                  <a:pt x="6472" y="8220"/>
                  <a:pt x="6405" y="8287"/>
                </a:cubicBezTo>
                <a:cubicBezTo>
                  <a:pt x="5971" y="8721"/>
                  <a:pt x="5504" y="9121"/>
                  <a:pt x="4837" y="9221"/>
                </a:cubicBezTo>
                <a:cubicBezTo>
                  <a:pt x="4697" y="9255"/>
                  <a:pt x="4559" y="9271"/>
                  <a:pt x="4427" y="9271"/>
                </a:cubicBezTo>
                <a:cubicBezTo>
                  <a:pt x="3653" y="9271"/>
                  <a:pt x="3060" y="8709"/>
                  <a:pt x="3003" y="7854"/>
                </a:cubicBezTo>
                <a:cubicBezTo>
                  <a:pt x="3403" y="7854"/>
                  <a:pt x="3837" y="7854"/>
                  <a:pt x="4170" y="7687"/>
                </a:cubicBezTo>
                <a:cubicBezTo>
                  <a:pt x="4537" y="7653"/>
                  <a:pt x="4837" y="7453"/>
                  <a:pt x="5004" y="7120"/>
                </a:cubicBezTo>
                <a:cubicBezTo>
                  <a:pt x="5304" y="6553"/>
                  <a:pt x="4971" y="5986"/>
                  <a:pt x="4337" y="5952"/>
                </a:cubicBezTo>
                <a:cubicBezTo>
                  <a:pt x="4292" y="5948"/>
                  <a:pt x="4247" y="5945"/>
                  <a:pt x="4201" y="5945"/>
                </a:cubicBezTo>
                <a:cubicBezTo>
                  <a:pt x="3581" y="5945"/>
                  <a:pt x="2982" y="6367"/>
                  <a:pt x="2702" y="7020"/>
                </a:cubicBezTo>
                <a:cubicBezTo>
                  <a:pt x="2652" y="7170"/>
                  <a:pt x="2565" y="7245"/>
                  <a:pt x="2440" y="7245"/>
                </a:cubicBezTo>
                <a:cubicBezTo>
                  <a:pt x="2398" y="7245"/>
                  <a:pt x="2352" y="7236"/>
                  <a:pt x="2302" y="7220"/>
                </a:cubicBezTo>
                <a:cubicBezTo>
                  <a:pt x="1668" y="7053"/>
                  <a:pt x="1168" y="6786"/>
                  <a:pt x="834" y="6219"/>
                </a:cubicBezTo>
                <a:cubicBezTo>
                  <a:pt x="534" y="5719"/>
                  <a:pt x="568" y="5152"/>
                  <a:pt x="1001" y="4685"/>
                </a:cubicBezTo>
                <a:cubicBezTo>
                  <a:pt x="1335" y="4318"/>
                  <a:pt x="1802" y="4118"/>
                  <a:pt x="2302" y="3984"/>
                </a:cubicBezTo>
                <a:cubicBezTo>
                  <a:pt x="2326" y="3976"/>
                  <a:pt x="2349" y="3972"/>
                  <a:pt x="2373" y="3972"/>
                </a:cubicBezTo>
                <a:cubicBezTo>
                  <a:pt x="2451" y="3972"/>
                  <a:pt x="2534" y="4016"/>
                  <a:pt x="2636" y="4118"/>
                </a:cubicBezTo>
                <a:cubicBezTo>
                  <a:pt x="2903" y="4384"/>
                  <a:pt x="3303" y="4651"/>
                  <a:pt x="3636" y="4951"/>
                </a:cubicBezTo>
                <a:cubicBezTo>
                  <a:pt x="3670" y="4985"/>
                  <a:pt x="3803" y="5018"/>
                  <a:pt x="3870" y="5018"/>
                </a:cubicBezTo>
                <a:cubicBezTo>
                  <a:pt x="3932" y="5033"/>
                  <a:pt x="3990" y="5039"/>
                  <a:pt x="4042" y="5039"/>
                </a:cubicBezTo>
                <a:cubicBezTo>
                  <a:pt x="4354" y="5039"/>
                  <a:pt x="4485" y="4799"/>
                  <a:pt x="4370" y="4484"/>
                </a:cubicBezTo>
                <a:cubicBezTo>
                  <a:pt x="4204" y="3984"/>
                  <a:pt x="3636" y="3517"/>
                  <a:pt x="2969" y="3517"/>
                </a:cubicBezTo>
                <a:cubicBezTo>
                  <a:pt x="2736" y="3517"/>
                  <a:pt x="2669" y="3450"/>
                  <a:pt x="2569" y="3284"/>
                </a:cubicBezTo>
                <a:cubicBezTo>
                  <a:pt x="2336" y="2683"/>
                  <a:pt x="2202" y="2049"/>
                  <a:pt x="2402" y="1449"/>
                </a:cubicBezTo>
                <a:cubicBezTo>
                  <a:pt x="2625" y="713"/>
                  <a:pt x="3147" y="305"/>
                  <a:pt x="3757" y="305"/>
                </a:cubicBezTo>
                <a:close/>
                <a:moveTo>
                  <a:pt x="3895" y="1"/>
                </a:moveTo>
                <a:cubicBezTo>
                  <a:pt x="3078" y="1"/>
                  <a:pt x="2357" y="527"/>
                  <a:pt x="2069" y="1416"/>
                </a:cubicBezTo>
                <a:cubicBezTo>
                  <a:pt x="1969" y="1949"/>
                  <a:pt x="1969" y="2483"/>
                  <a:pt x="2069" y="3017"/>
                </a:cubicBezTo>
                <a:cubicBezTo>
                  <a:pt x="2169" y="3217"/>
                  <a:pt x="2235" y="3417"/>
                  <a:pt x="2302" y="3617"/>
                </a:cubicBezTo>
                <a:cubicBezTo>
                  <a:pt x="1869" y="3817"/>
                  <a:pt x="1468" y="3984"/>
                  <a:pt x="1068" y="4218"/>
                </a:cubicBezTo>
                <a:cubicBezTo>
                  <a:pt x="67" y="4918"/>
                  <a:pt x="1" y="6152"/>
                  <a:pt x="868" y="7020"/>
                </a:cubicBezTo>
                <a:cubicBezTo>
                  <a:pt x="1335" y="7487"/>
                  <a:pt x="1902" y="7687"/>
                  <a:pt x="2569" y="7820"/>
                </a:cubicBezTo>
                <a:cubicBezTo>
                  <a:pt x="2569" y="7887"/>
                  <a:pt x="2569" y="7954"/>
                  <a:pt x="2536" y="8020"/>
                </a:cubicBezTo>
                <a:cubicBezTo>
                  <a:pt x="2636" y="9021"/>
                  <a:pt x="3470" y="9755"/>
                  <a:pt x="4470" y="9755"/>
                </a:cubicBezTo>
                <a:cubicBezTo>
                  <a:pt x="5238" y="9755"/>
                  <a:pt x="5871" y="9421"/>
                  <a:pt x="6405" y="8921"/>
                </a:cubicBezTo>
                <a:cubicBezTo>
                  <a:pt x="6505" y="8888"/>
                  <a:pt x="6539" y="8821"/>
                  <a:pt x="6639" y="8754"/>
                </a:cubicBezTo>
                <a:cubicBezTo>
                  <a:pt x="6739" y="8988"/>
                  <a:pt x="6839" y="9154"/>
                  <a:pt x="6972" y="9321"/>
                </a:cubicBezTo>
                <a:cubicBezTo>
                  <a:pt x="7343" y="9869"/>
                  <a:pt x="7864" y="10145"/>
                  <a:pt x="8396" y="10145"/>
                </a:cubicBezTo>
                <a:cubicBezTo>
                  <a:pt x="8868" y="10145"/>
                  <a:pt x="9349" y="9927"/>
                  <a:pt x="9741" y="9488"/>
                </a:cubicBezTo>
                <a:cubicBezTo>
                  <a:pt x="10341" y="8754"/>
                  <a:pt x="10541" y="7920"/>
                  <a:pt x="10375" y="7020"/>
                </a:cubicBezTo>
                <a:cubicBezTo>
                  <a:pt x="10308" y="6486"/>
                  <a:pt x="10041" y="6052"/>
                  <a:pt x="9707" y="5685"/>
                </a:cubicBezTo>
                <a:cubicBezTo>
                  <a:pt x="10408" y="5052"/>
                  <a:pt x="10742" y="4518"/>
                  <a:pt x="10742" y="3851"/>
                </a:cubicBezTo>
                <a:cubicBezTo>
                  <a:pt x="10803" y="2283"/>
                  <a:pt x="9533" y="1055"/>
                  <a:pt x="7975" y="1055"/>
                </a:cubicBezTo>
                <a:cubicBezTo>
                  <a:pt x="7843" y="1055"/>
                  <a:pt x="7709" y="1064"/>
                  <a:pt x="7573" y="1082"/>
                </a:cubicBezTo>
                <a:cubicBezTo>
                  <a:pt x="7072" y="1182"/>
                  <a:pt x="6572" y="1382"/>
                  <a:pt x="6172" y="1682"/>
                </a:cubicBezTo>
                <a:cubicBezTo>
                  <a:pt x="6138" y="1582"/>
                  <a:pt x="6038" y="1482"/>
                  <a:pt x="6005" y="1382"/>
                </a:cubicBezTo>
                <a:cubicBezTo>
                  <a:pt x="5705" y="915"/>
                  <a:pt x="5371" y="515"/>
                  <a:pt x="4871" y="248"/>
                </a:cubicBezTo>
                <a:cubicBezTo>
                  <a:pt x="4544" y="80"/>
                  <a:pt x="4212" y="1"/>
                  <a:pt x="38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txBox="1"/>
          <p:nvPr>
            <p:ph type="title"/>
          </p:nvPr>
        </p:nvSpPr>
        <p:spPr>
          <a:xfrm>
            <a:off x="2135550" y="1725675"/>
            <a:ext cx="4872900" cy="14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12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3" name="Google Shape;63;p9"/>
          <p:cNvSpPr txBox="1"/>
          <p:nvPr>
            <p:ph idx="1" type="subTitle"/>
          </p:nvPr>
        </p:nvSpPr>
        <p:spPr>
          <a:xfrm>
            <a:off x="2135550" y="2965788"/>
            <a:ext cx="4872900" cy="80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4" name="Google Shape;64;p9"/>
          <p:cNvSpPr/>
          <p:nvPr/>
        </p:nvSpPr>
        <p:spPr>
          <a:xfrm>
            <a:off x="-262462" y="1030475"/>
            <a:ext cx="772762" cy="724291"/>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rgbClr val="FE710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5" name="Shape 65"/>
        <p:cNvGrpSpPr/>
        <p:nvPr/>
      </p:nvGrpSpPr>
      <p:grpSpPr>
        <a:xfrm>
          <a:off x="0" y="0"/>
          <a:ext cx="0" cy="0"/>
          <a:chOff x="0" y="0"/>
          <a:chExt cx="0" cy="0"/>
        </a:xfrm>
      </p:grpSpPr>
      <p:sp>
        <p:nvSpPr>
          <p:cNvPr id="66" name="Google Shape;66;p10"/>
          <p:cNvSpPr txBox="1"/>
          <p:nvPr>
            <p:ph type="title"/>
          </p:nvPr>
        </p:nvSpPr>
        <p:spPr>
          <a:xfrm>
            <a:off x="2732725" y="1437175"/>
            <a:ext cx="3561600" cy="20073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slideLayout" Target="../slideLayouts/slideLayout32.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35" Type="http://schemas.openxmlformats.org/officeDocument/2006/relationships/slideLayout" Target="../slideLayouts/slideLayout34.xml"/><Relationship Id="rId12" Type="http://schemas.openxmlformats.org/officeDocument/2006/relationships/slideLayout" Target="../slideLayouts/slideLayout11.xml"/><Relationship Id="rId34" Type="http://schemas.openxmlformats.org/officeDocument/2006/relationships/slideLayout" Target="../slideLayouts/slideLayout33.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36" Type="http://schemas.openxmlformats.org/officeDocument/2006/relationships/theme" Target="../theme/theme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50"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3500"/>
              <a:buFont typeface="Love Ya Like A Sister"/>
              <a:buNone/>
              <a:defRPr sz="3500">
                <a:solidFill>
                  <a:schemeClr val="lt1"/>
                </a:solidFill>
                <a:latin typeface="Love Ya Like A Sister"/>
                <a:ea typeface="Love Ya Like A Sister"/>
                <a:cs typeface="Love Ya Like A Sister"/>
                <a:sym typeface="Love Ya Like A Sister"/>
              </a:defRPr>
            </a:lvl1pPr>
            <a:lvl2pPr lvl="1" rtl="0">
              <a:spcBef>
                <a:spcPts val="0"/>
              </a:spcBef>
              <a:spcAft>
                <a:spcPts val="0"/>
              </a:spcAft>
              <a:buClr>
                <a:schemeClr val="lt1"/>
              </a:buClr>
              <a:buSzPts val="3500"/>
              <a:buFont typeface="Love Ya Like A Sister"/>
              <a:buNone/>
              <a:defRPr sz="3500">
                <a:solidFill>
                  <a:schemeClr val="lt1"/>
                </a:solidFill>
                <a:latin typeface="Love Ya Like A Sister"/>
                <a:ea typeface="Love Ya Like A Sister"/>
                <a:cs typeface="Love Ya Like A Sister"/>
                <a:sym typeface="Love Ya Like A Sister"/>
              </a:defRPr>
            </a:lvl2pPr>
            <a:lvl3pPr lvl="2" rtl="0">
              <a:spcBef>
                <a:spcPts val="0"/>
              </a:spcBef>
              <a:spcAft>
                <a:spcPts val="0"/>
              </a:spcAft>
              <a:buClr>
                <a:schemeClr val="lt1"/>
              </a:buClr>
              <a:buSzPts val="3500"/>
              <a:buFont typeface="Love Ya Like A Sister"/>
              <a:buNone/>
              <a:defRPr sz="3500">
                <a:solidFill>
                  <a:schemeClr val="lt1"/>
                </a:solidFill>
                <a:latin typeface="Love Ya Like A Sister"/>
                <a:ea typeface="Love Ya Like A Sister"/>
                <a:cs typeface="Love Ya Like A Sister"/>
                <a:sym typeface="Love Ya Like A Sister"/>
              </a:defRPr>
            </a:lvl3pPr>
            <a:lvl4pPr lvl="3" rtl="0">
              <a:spcBef>
                <a:spcPts val="0"/>
              </a:spcBef>
              <a:spcAft>
                <a:spcPts val="0"/>
              </a:spcAft>
              <a:buClr>
                <a:schemeClr val="lt1"/>
              </a:buClr>
              <a:buSzPts val="3500"/>
              <a:buFont typeface="Love Ya Like A Sister"/>
              <a:buNone/>
              <a:defRPr sz="3500">
                <a:solidFill>
                  <a:schemeClr val="lt1"/>
                </a:solidFill>
                <a:latin typeface="Love Ya Like A Sister"/>
                <a:ea typeface="Love Ya Like A Sister"/>
                <a:cs typeface="Love Ya Like A Sister"/>
                <a:sym typeface="Love Ya Like A Sister"/>
              </a:defRPr>
            </a:lvl4pPr>
            <a:lvl5pPr lvl="4" rtl="0">
              <a:spcBef>
                <a:spcPts val="0"/>
              </a:spcBef>
              <a:spcAft>
                <a:spcPts val="0"/>
              </a:spcAft>
              <a:buClr>
                <a:schemeClr val="lt1"/>
              </a:buClr>
              <a:buSzPts val="3500"/>
              <a:buFont typeface="Love Ya Like A Sister"/>
              <a:buNone/>
              <a:defRPr sz="3500">
                <a:solidFill>
                  <a:schemeClr val="lt1"/>
                </a:solidFill>
                <a:latin typeface="Love Ya Like A Sister"/>
                <a:ea typeface="Love Ya Like A Sister"/>
                <a:cs typeface="Love Ya Like A Sister"/>
                <a:sym typeface="Love Ya Like A Sister"/>
              </a:defRPr>
            </a:lvl5pPr>
            <a:lvl6pPr lvl="5" rtl="0">
              <a:spcBef>
                <a:spcPts val="0"/>
              </a:spcBef>
              <a:spcAft>
                <a:spcPts val="0"/>
              </a:spcAft>
              <a:buClr>
                <a:schemeClr val="lt1"/>
              </a:buClr>
              <a:buSzPts val="3500"/>
              <a:buFont typeface="Love Ya Like A Sister"/>
              <a:buNone/>
              <a:defRPr sz="3500">
                <a:solidFill>
                  <a:schemeClr val="lt1"/>
                </a:solidFill>
                <a:latin typeface="Love Ya Like A Sister"/>
                <a:ea typeface="Love Ya Like A Sister"/>
                <a:cs typeface="Love Ya Like A Sister"/>
                <a:sym typeface="Love Ya Like A Sister"/>
              </a:defRPr>
            </a:lvl6pPr>
            <a:lvl7pPr lvl="6" rtl="0">
              <a:spcBef>
                <a:spcPts val="0"/>
              </a:spcBef>
              <a:spcAft>
                <a:spcPts val="0"/>
              </a:spcAft>
              <a:buClr>
                <a:schemeClr val="lt1"/>
              </a:buClr>
              <a:buSzPts val="3500"/>
              <a:buFont typeface="Love Ya Like A Sister"/>
              <a:buNone/>
              <a:defRPr sz="3500">
                <a:solidFill>
                  <a:schemeClr val="lt1"/>
                </a:solidFill>
                <a:latin typeface="Love Ya Like A Sister"/>
                <a:ea typeface="Love Ya Like A Sister"/>
                <a:cs typeface="Love Ya Like A Sister"/>
                <a:sym typeface="Love Ya Like A Sister"/>
              </a:defRPr>
            </a:lvl7pPr>
            <a:lvl8pPr lvl="7" rtl="0">
              <a:spcBef>
                <a:spcPts val="0"/>
              </a:spcBef>
              <a:spcAft>
                <a:spcPts val="0"/>
              </a:spcAft>
              <a:buClr>
                <a:schemeClr val="lt1"/>
              </a:buClr>
              <a:buSzPts val="3500"/>
              <a:buFont typeface="Love Ya Like A Sister"/>
              <a:buNone/>
              <a:defRPr sz="3500">
                <a:solidFill>
                  <a:schemeClr val="lt1"/>
                </a:solidFill>
                <a:latin typeface="Love Ya Like A Sister"/>
                <a:ea typeface="Love Ya Like A Sister"/>
                <a:cs typeface="Love Ya Like A Sister"/>
                <a:sym typeface="Love Ya Like A Sister"/>
              </a:defRPr>
            </a:lvl8pPr>
            <a:lvl9pPr lvl="8" rtl="0">
              <a:spcBef>
                <a:spcPts val="0"/>
              </a:spcBef>
              <a:spcAft>
                <a:spcPts val="0"/>
              </a:spcAft>
              <a:buClr>
                <a:schemeClr val="lt1"/>
              </a:buClr>
              <a:buSzPts val="3500"/>
              <a:buFont typeface="Love Ya Like A Sister"/>
              <a:buNone/>
              <a:defRPr sz="3500">
                <a:solidFill>
                  <a:schemeClr val="lt1"/>
                </a:solidFill>
                <a:latin typeface="Love Ya Like A Sister"/>
                <a:ea typeface="Love Ya Like A Sister"/>
                <a:cs typeface="Love Ya Like A Sister"/>
                <a:sym typeface="Love Ya Like A Sister"/>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Coming Soon"/>
              <a:buChar char="●"/>
              <a:defRPr>
                <a:solidFill>
                  <a:schemeClr val="lt1"/>
                </a:solidFill>
                <a:latin typeface="Coming Soon"/>
                <a:ea typeface="Coming Soon"/>
                <a:cs typeface="Coming Soon"/>
                <a:sym typeface="Coming Soon"/>
              </a:defRPr>
            </a:lvl1pPr>
            <a:lvl2pPr indent="-317500" lvl="1" marL="914400">
              <a:lnSpc>
                <a:spcPct val="100000"/>
              </a:lnSpc>
              <a:spcBef>
                <a:spcPts val="1600"/>
              </a:spcBef>
              <a:spcAft>
                <a:spcPts val="0"/>
              </a:spcAft>
              <a:buClr>
                <a:schemeClr val="lt1"/>
              </a:buClr>
              <a:buSzPts val="1400"/>
              <a:buFont typeface="Coming Soon"/>
              <a:buChar char="○"/>
              <a:defRPr>
                <a:solidFill>
                  <a:schemeClr val="lt1"/>
                </a:solidFill>
                <a:latin typeface="Coming Soon"/>
                <a:ea typeface="Coming Soon"/>
                <a:cs typeface="Coming Soon"/>
                <a:sym typeface="Coming Soon"/>
              </a:defRPr>
            </a:lvl2pPr>
            <a:lvl3pPr indent="-317500" lvl="2" marL="1371600">
              <a:lnSpc>
                <a:spcPct val="100000"/>
              </a:lnSpc>
              <a:spcBef>
                <a:spcPts val="1600"/>
              </a:spcBef>
              <a:spcAft>
                <a:spcPts val="0"/>
              </a:spcAft>
              <a:buClr>
                <a:schemeClr val="lt1"/>
              </a:buClr>
              <a:buSzPts val="1400"/>
              <a:buFont typeface="Coming Soon"/>
              <a:buChar char="■"/>
              <a:defRPr>
                <a:solidFill>
                  <a:schemeClr val="lt1"/>
                </a:solidFill>
                <a:latin typeface="Coming Soon"/>
                <a:ea typeface="Coming Soon"/>
                <a:cs typeface="Coming Soon"/>
                <a:sym typeface="Coming Soon"/>
              </a:defRPr>
            </a:lvl3pPr>
            <a:lvl4pPr indent="-317500" lvl="3" marL="1828800">
              <a:lnSpc>
                <a:spcPct val="100000"/>
              </a:lnSpc>
              <a:spcBef>
                <a:spcPts val="1600"/>
              </a:spcBef>
              <a:spcAft>
                <a:spcPts val="0"/>
              </a:spcAft>
              <a:buClr>
                <a:schemeClr val="lt1"/>
              </a:buClr>
              <a:buSzPts val="1400"/>
              <a:buFont typeface="Coming Soon"/>
              <a:buChar char="●"/>
              <a:defRPr>
                <a:solidFill>
                  <a:schemeClr val="lt1"/>
                </a:solidFill>
                <a:latin typeface="Coming Soon"/>
                <a:ea typeface="Coming Soon"/>
                <a:cs typeface="Coming Soon"/>
                <a:sym typeface="Coming Soon"/>
              </a:defRPr>
            </a:lvl4pPr>
            <a:lvl5pPr indent="-317500" lvl="4" marL="2286000">
              <a:lnSpc>
                <a:spcPct val="100000"/>
              </a:lnSpc>
              <a:spcBef>
                <a:spcPts val="1600"/>
              </a:spcBef>
              <a:spcAft>
                <a:spcPts val="0"/>
              </a:spcAft>
              <a:buClr>
                <a:schemeClr val="lt1"/>
              </a:buClr>
              <a:buSzPts val="1400"/>
              <a:buFont typeface="Coming Soon"/>
              <a:buChar char="○"/>
              <a:defRPr>
                <a:solidFill>
                  <a:schemeClr val="lt1"/>
                </a:solidFill>
                <a:latin typeface="Coming Soon"/>
                <a:ea typeface="Coming Soon"/>
                <a:cs typeface="Coming Soon"/>
                <a:sym typeface="Coming Soon"/>
              </a:defRPr>
            </a:lvl5pPr>
            <a:lvl6pPr indent="-317500" lvl="5" marL="2743200">
              <a:lnSpc>
                <a:spcPct val="100000"/>
              </a:lnSpc>
              <a:spcBef>
                <a:spcPts val="1600"/>
              </a:spcBef>
              <a:spcAft>
                <a:spcPts val="0"/>
              </a:spcAft>
              <a:buClr>
                <a:schemeClr val="lt1"/>
              </a:buClr>
              <a:buSzPts val="1400"/>
              <a:buFont typeface="Coming Soon"/>
              <a:buChar char="■"/>
              <a:defRPr>
                <a:solidFill>
                  <a:schemeClr val="lt1"/>
                </a:solidFill>
                <a:latin typeface="Coming Soon"/>
                <a:ea typeface="Coming Soon"/>
                <a:cs typeface="Coming Soon"/>
                <a:sym typeface="Coming Soon"/>
              </a:defRPr>
            </a:lvl6pPr>
            <a:lvl7pPr indent="-317500" lvl="6" marL="3200400">
              <a:lnSpc>
                <a:spcPct val="100000"/>
              </a:lnSpc>
              <a:spcBef>
                <a:spcPts val="1600"/>
              </a:spcBef>
              <a:spcAft>
                <a:spcPts val="0"/>
              </a:spcAft>
              <a:buClr>
                <a:schemeClr val="lt1"/>
              </a:buClr>
              <a:buSzPts val="1400"/>
              <a:buFont typeface="Coming Soon"/>
              <a:buChar char="●"/>
              <a:defRPr>
                <a:solidFill>
                  <a:schemeClr val="lt1"/>
                </a:solidFill>
                <a:latin typeface="Coming Soon"/>
                <a:ea typeface="Coming Soon"/>
                <a:cs typeface="Coming Soon"/>
                <a:sym typeface="Coming Soon"/>
              </a:defRPr>
            </a:lvl7pPr>
            <a:lvl8pPr indent="-317500" lvl="7" marL="3657600">
              <a:lnSpc>
                <a:spcPct val="100000"/>
              </a:lnSpc>
              <a:spcBef>
                <a:spcPts val="1600"/>
              </a:spcBef>
              <a:spcAft>
                <a:spcPts val="0"/>
              </a:spcAft>
              <a:buClr>
                <a:schemeClr val="lt1"/>
              </a:buClr>
              <a:buSzPts val="1400"/>
              <a:buFont typeface="Coming Soon"/>
              <a:buChar char="○"/>
              <a:defRPr>
                <a:solidFill>
                  <a:schemeClr val="lt1"/>
                </a:solidFill>
                <a:latin typeface="Coming Soon"/>
                <a:ea typeface="Coming Soon"/>
                <a:cs typeface="Coming Soon"/>
                <a:sym typeface="Coming Soon"/>
              </a:defRPr>
            </a:lvl8pPr>
            <a:lvl9pPr indent="-317500" lvl="8" marL="4114800">
              <a:lnSpc>
                <a:spcPct val="100000"/>
              </a:lnSpc>
              <a:spcBef>
                <a:spcPts val="1600"/>
              </a:spcBef>
              <a:spcAft>
                <a:spcPts val="1600"/>
              </a:spcAft>
              <a:buClr>
                <a:schemeClr val="lt1"/>
              </a:buClr>
              <a:buSzPts val="1400"/>
              <a:buFont typeface="Coming Soon"/>
              <a:buChar char="■"/>
              <a:defRPr>
                <a:solidFill>
                  <a:schemeClr val="lt1"/>
                </a:solidFill>
                <a:latin typeface="Coming Soon"/>
                <a:ea typeface="Coming Soon"/>
                <a:cs typeface="Coming Soon"/>
                <a:sym typeface="Coming Soon"/>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76" r:id="rId30"/>
    <p:sldLayoutId id="2147483677" r:id="rId31"/>
    <p:sldLayoutId id="2147483678" r:id="rId32"/>
    <p:sldLayoutId id="2147483679" r:id="rId33"/>
    <p:sldLayoutId id="2147483680" r:id="rId34"/>
    <p:sldLayoutId id="2147483681" r:id="rId3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11" name="Shape 411"/>
        <p:cNvGrpSpPr/>
        <p:nvPr/>
      </p:nvGrpSpPr>
      <p:grpSpPr>
        <a:xfrm>
          <a:off x="0" y="0"/>
          <a:ext cx="0" cy="0"/>
          <a:chOff x="0" y="0"/>
          <a:chExt cx="0" cy="0"/>
        </a:xfrm>
      </p:grpSpPr>
      <p:sp>
        <p:nvSpPr>
          <p:cNvPr id="412" name="Google Shape;412;p3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13" name="Google Shape;413;p3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image" Target="../media/image15.jpg"/></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9.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6.xml"/><Relationship Id="rId8" Type="http://schemas.openxmlformats.org/officeDocument/2006/relationships/slide" Target="/ppt/slides/slide41.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3.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 Id="rId3" Type="http://schemas.openxmlformats.org/officeDocument/2006/relationships/image" Target="../media/image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 Id="rId3" Type="http://schemas.openxmlformats.org/officeDocument/2006/relationships/image" Target="../media/image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ZJPSioHrFn-3OI_4hhMnhELA02CU7R9Kfh_67xp7Kr0/copy" TargetMode="External"/><Relationship Id="rId5"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3.jpg"/><Relationship Id="rId4" Type="http://schemas.openxmlformats.org/officeDocument/2006/relationships/image" Target="../media/image12.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www.freepik.com/free-vector/hand-drawn-doodle-pattern_3119473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s://www.freepik.com/free-vector/school-time-blackboard-design_722329.htm/?utm_source=slidesgo_template&amp;utm_medium=referral-link&amp;utm_campaign=sg_resources&amp;utm_content=freepik" TargetMode="External"/><Relationship Id="rId4" Type="http://schemas.openxmlformats.org/officeDocument/2006/relationships/hyperlink" Target="https://www.freepik.com/free-vector/hand-drawn-doodle-pattern_31194738.htm/?utm_source=slidesgo_template&amp;utm_medium=referral-link&amp;utm_campaign=sg_resources&amp;utm_content=freepik" TargetMode="External"/><Relationship Id="rId9" Type="http://schemas.openxmlformats.org/officeDocument/2006/relationships/hyperlink" Target="https://www.freepik.com/free-photo/halloween-party_9164228.htm/?utm_source=slidesgo_template&amp;utm_medium=referral-link&amp;utm_campaign=sg_resources&amp;utm_content=freepik" TargetMode="External"/><Relationship Id="rId5" Type="http://schemas.openxmlformats.org/officeDocument/2006/relationships/hyperlink" Target="https://www.freepik.com/free-photo/frame-made-stationery-chalkboard_4888135.htm/?utm_source=slidesgo_template&amp;utm_medium=referral-link&amp;utm_campaign=sg_resources&amp;utm_content=freepik" TargetMode="External"/><Relationship Id="rId6" Type="http://schemas.openxmlformats.org/officeDocument/2006/relationships/hyperlink" Target="https://www.freepik.com/free-photo/multicolor-school-supplies-red-apple-scattered-yellow-desk_4888132.htm/?utm_source=slidesgo_template&amp;utm_medium=referral-link&amp;utm_campaign=sg_resources&amp;utm_content=freepik" TargetMode="External"/><Relationship Id="rId7" Type="http://schemas.openxmlformats.org/officeDocument/2006/relationships/hyperlink" Target="https://www.freepik.com/free-photo/school-supplies-scattered-like-frame-chalkboard_4892737.htm/?utm_source=slidesgo_template&amp;utm_medium=referral-link&amp;utm_campaign=sg_resources&amp;utm_content=freepik" TargetMode="External"/><Relationship Id="rId8" Type="http://schemas.openxmlformats.org/officeDocument/2006/relationships/hyperlink" Target="https://www.freepik.com/free-photo/stationery-stacked-books-placed-desk-chalkboard-background_4892718.htm/?utm_source=slidesgo_template&amp;utm_medium=referral-link&amp;utm_campaign=sg_resources&amp;utm_content=freepik" TargetMode="External"/><Relationship Id="rId11" Type="http://schemas.openxmlformats.org/officeDocument/2006/relationships/hyperlink" Target="https://www.freepik.com/free-photo/english-teacher-doing-her-class-with-whiteboard_15184724.htm/?utm_source=slidesgo_template&amp;utm_medium=referral-link&amp;utm_campaign=sg_resources&amp;utm_content=freepik" TargetMode="External"/><Relationship Id="rId10" Type="http://schemas.openxmlformats.org/officeDocument/2006/relationships/hyperlink" Target="https://www.freepik.com/free-photo/senior-male-professor-holding-notebook-standing-against-blackboard_4936949.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1.xml"/><Relationship Id="rId3" Type="http://schemas.openxmlformats.org/officeDocument/2006/relationships/hyperlink" Target="https://fonts.google.com/specimen/Fira+Sans+Extra+Condensed" TargetMode="External"/><Relationship Id="rId4" Type="http://schemas.openxmlformats.org/officeDocument/2006/relationships/hyperlink" Target="https://fonts.google.com/specimen/Roboto+Slab"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7.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8.png"/><Relationship Id="rId14" Type="http://schemas.openxmlformats.org/officeDocument/2006/relationships/image" Target="../media/image3.png"/><Relationship Id="rId17" Type="http://schemas.openxmlformats.org/officeDocument/2006/relationships/image" Target="../media/image5.png"/><Relationship Id="rId16"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9"/>
          <p:cNvSpPr txBox="1"/>
          <p:nvPr>
            <p:ph type="ctrTitle"/>
          </p:nvPr>
        </p:nvSpPr>
        <p:spPr>
          <a:xfrm>
            <a:off x="931050" y="824525"/>
            <a:ext cx="7281900" cy="276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solidFill>
                  <a:schemeClr val="lt1"/>
                </a:solidFill>
              </a:rPr>
              <a:t>Cute Doodles in Chalkboard Theme</a:t>
            </a:r>
            <a:endParaRPr sz="6000">
              <a:solidFill>
                <a:schemeClr val="lt1"/>
              </a:solidFill>
            </a:endParaRPr>
          </a:p>
          <a:p>
            <a:pPr indent="0" lvl="0" marL="0" rtl="0" algn="ctr">
              <a:spcBef>
                <a:spcPts val="0"/>
              </a:spcBef>
              <a:spcAft>
                <a:spcPts val="0"/>
              </a:spcAft>
              <a:buNone/>
            </a:pPr>
            <a:r>
              <a:rPr lang="en" sz="4500">
                <a:solidFill>
                  <a:schemeClr val="lt1"/>
                </a:solidFill>
              </a:rPr>
              <a:t>For High school</a:t>
            </a:r>
            <a:endParaRPr sz="4500">
              <a:solidFill>
                <a:schemeClr val="lt1"/>
              </a:solidFill>
            </a:endParaRPr>
          </a:p>
        </p:txBody>
      </p:sp>
      <p:sp>
        <p:nvSpPr>
          <p:cNvPr id="422" name="Google Shape;422;p39"/>
          <p:cNvSpPr txBox="1"/>
          <p:nvPr>
            <p:ph idx="1" type="subTitle"/>
          </p:nvPr>
        </p:nvSpPr>
        <p:spPr>
          <a:xfrm>
            <a:off x="931050" y="3594425"/>
            <a:ext cx="72819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423" name="Google Shape;423;p39"/>
          <p:cNvGrpSpPr/>
          <p:nvPr/>
        </p:nvGrpSpPr>
        <p:grpSpPr>
          <a:xfrm>
            <a:off x="7679693" y="539490"/>
            <a:ext cx="829035" cy="876845"/>
            <a:chOff x="3576050" y="1905050"/>
            <a:chExt cx="306925" cy="324625"/>
          </a:xfrm>
        </p:grpSpPr>
        <p:sp>
          <p:nvSpPr>
            <p:cNvPr id="424" name="Google Shape;424;p39"/>
            <p:cNvSpPr/>
            <p:nvPr/>
          </p:nvSpPr>
          <p:spPr>
            <a:xfrm>
              <a:off x="3576050" y="1905050"/>
              <a:ext cx="306925" cy="324625"/>
            </a:xfrm>
            <a:custGeom>
              <a:rect b="b" l="l" r="r" t="t"/>
              <a:pathLst>
                <a:path extrusionOk="0" h="12985" w="12277">
                  <a:moveTo>
                    <a:pt x="8507" y="457"/>
                  </a:moveTo>
                  <a:cubicBezTo>
                    <a:pt x="8603" y="457"/>
                    <a:pt x="8703" y="472"/>
                    <a:pt x="8807" y="504"/>
                  </a:cubicBezTo>
                  <a:cubicBezTo>
                    <a:pt x="9274" y="671"/>
                    <a:pt x="9641" y="1172"/>
                    <a:pt x="9674" y="1739"/>
                  </a:cubicBezTo>
                  <a:cubicBezTo>
                    <a:pt x="9708" y="2506"/>
                    <a:pt x="9508" y="3140"/>
                    <a:pt x="9274" y="3807"/>
                  </a:cubicBezTo>
                  <a:cubicBezTo>
                    <a:pt x="9141" y="4174"/>
                    <a:pt x="8974" y="4541"/>
                    <a:pt x="8774" y="4874"/>
                  </a:cubicBezTo>
                  <a:cubicBezTo>
                    <a:pt x="8640" y="5141"/>
                    <a:pt x="8674" y="5241"/>
                    <a:pt x="8907" y="5375"/>
                  </a:cubicBezTo>
                  <a:cubicBezTo>
                    <a:pt x="9941" y="6008"/>
                    <a:pt x="10675" y="6909"/>
                    <a:pt x="11309" y="7910"/>
                  </a:cubicBezTo>
                  <a:cubicBezTo>
                    <a:pt x="11943" y="8877"/>
                    <a:pt x="11743" y="9844"/>
                    <a:pt x="11109" y="10712"/>
                  </a:cubicBezTo>
                  <a:cubicBezTo>
                    <a:pt x="10275" y="11913"/>
                    <a:pt x="8974" y="12580"/>
                    <a:pt x="7073" y="12580"/>
                  </a:cubicBezTo>
                  <a:cubicBezTo>
                    <a:pt x="6339" y="12546"/>
                    <a:pt x="5338" y="12213"/>
                    <a:pt x="4537" y="11379"/>
                  </a:cubicBezTo>
                  <a:cubicBezTo>
                    <a:pt x="4004" y="10845"/>
                    <a:pt x="3804" y="10178"/>
                    <a:pt x="3870" y="9411"/>
                  </a:cubicBezTo>
                  <a:cubicBezTo>
                    <a:pt x="3937" y="8910"/>
                    <a:pt x="4004" y="8410"/>
                    <a:pt x="4104" y="7910"/>
                  </a:cubicBezTo>
                  <a:cubicBezTo>
                    <a:pt x="4170" y="7576"/>
                    <a:pt x="4137" y="7543"/>
                    <a:pt x="3837" y="7476"/>
                  </a:cubicBezTo>
                  <a:cubicBezTo>
                    <a:pt x="2936" y="7176"/>
                    <a:pt x="2102" y="6742"/>
                    <a:pt x="1302" y="6209"/>
                  </a:cubicBezTo>
                  <a:cubicBezTo>
                    <a:pt x="1235" y="6175"/>
                    <a:pt x="1168" y="6075"/>
                    <a:pt x="1102" y="6042"/>
                  </a:cubicBezTo>
                  <a:cubicBezTo>
                    <a:pt x="301" y="5475"/>
                    <a:pt x="334" y="4874"/>
                    <a:pt x="801" y="4040"/>
                  </a:cubicBezTo>
                  <a:cubicBezTo>
                    <a:pt x="900" y="3868"/>
                    <a:pt x="1108" y="3768"/>
                    <a:pt x="1357" y="3768"/>
                  </a:cubicBezTo>
                  <a:cubicBezTo>
                    <a:pt x="1446" y="3768"/>
                    <a:pt x="1539" y="3781"/>
                    <a:pt x="1635" y="3807"/>
                  </a:cubicBezTo>
                  <a:cubicBezTo>
                    <a:pt x="2302" y="3974"/>
                    <a:pt x="2936" y="4341"/>
                    <a:pt x="3470" y="4808"/>
                  </a:cubicBezTo>
                  <a:cubicBezTo>
                    <a:pt x="3970" y="5208"/>
                    <a:pt x="4437" y="5708"/>
                    <a:pt x="4904" y="6209"/>
                  </a:cubicBezTo>
                  <a:cubicBezTo>
                    <a:pt x="5010" y="6297"/>
                    <a:pt x="5088" y="6338"/>
                    <a:pt x="5167" y="6338"/>
                  </a:cubicBezTo>
                  <a:cubicBezTo>
                    <a:pt x="5238" y="6338"/>
                    <a:pt x="5310" y="6305"/>
                    <a:pt x="5405" y="6242"/>
                  </a:cubicBezTo>
                  <a:cubicBezTo>
                    <a:pt x="5538" y="6142"/>
                    <a:pt x="5705" y="5975"/>
                    <a:pt x="5872" y="5875"/>
                  </a:cubicBezTo>
                  <a:cubicBezTo>
                    <a:pt x="6239" y="5742"/>
                    <a:pt x="6505" y="5641"/>
                    <a:pt x="6839" y="5541"/>
                  </a:cubicBezTo>
                  <a:cubicBezTo>
                    <a:pt x="7139" y="5475"/>
                    <a:pt x="7173" y="5408"/>
                    <a:pt x="7106" y="5141"/>
                  </a:cubicBezTo>
                  <a:cubicBezTo>
                    <a:pt x="6872" y="4407"/>
                    <a:pt x="6772" y="3673"/>
                    <a:pt x="6806" y="2906"/>
                  </a:cubicBezTo>
                  <a:cubicBezTo>
                    <a:pt x="6839" y="2206"/>
                    <a:pt x="7006" y="1539"/>
                    <a:pt x="7506" y="1005"/>
                  </a:cubicBezTo>
                  <a:cubicBezTo>
                    <a:pt x="7775" y="709"/>
                    <a:pt x="8108" y="457"/>
                    <a:pt x="8507" y="457"/>
                  </a:cubicBezTo>
                  <a:close/>
                  <a:moveTo>
                    <a:pt x="8515" y="1"/>
                  </a:moveTo>
                  <a:cubicBezTo>
                    <a:pt x="8226" y="1"/>
                    <a:pt x="7925" y="88"/>
                    <a:pt x="7640" y="271"/>
                  </a:cubicBezTo>
                  <a:cubicBezTo>
                    <a:pt x="7339" y="504"/>
                    <a:pt x="7106" y="771"/>
                    <a:pt x="6906" y="1071"/>
                  </a:cubicBezTo>
                  <a:cubicBezTo>
                    <a:pt x="6305" y="1939"/>
                    <a:pt x="6339" y="2940"/>
                    <a:pt x="6439" y="3940"/>
                  </a:cubicBezTo>
                  <a:cubicBezTo>
                    <a:pt x="6472" y="4341"/>
                    <a:pt x="6572" y="4707"/>
                    <a:pt x="6606" y="5008"/>
                  </a:cubicBezTo>
                  <a:cubicBezTo>
                    <a:pt x="6105" y="5241"/>
                    <a:pt x="5672" y="5508"/>
                    <a:pt x="5305" y="5675"/>
                  </a:cubicBezTo>
                  <a:cubicBezTo>
                    <a:pt x="4938" y="5275"/>
                    <a:pt x="4504" y="4908"/>
                    <a:pt x="4104" y="4574"/>
                  </a:cubicBezTo>
                  <a:cubicBezTo>
                    <a:pt x="3437" y="4040"/>
                    <a:pt x="2736" y="3573"/>
                    <a:pt x="1902" y="3340"/>
                  </a:cubicBezTo>
                  <a:cubicBezTo>
                    <a:pt x="1704" y="3279"/>
                    <a:pt x="1512" y="3239"/>
                    <a:pt x="1331" y="3239"/>
                  </a:cubicBezTo>
                  <a:cubicBezTo>
                    <a:pt x="1116" y="3239"/>
                    <a:pt x="916" y="3295"/>
                    <a:pt x="735" y="3440"/>
                  </a:cubicBezTo>
                  <a:cubicBezTo>
                    <a:pt x="234" y="3907"/>
                    <a:pt x="1" y="4507"/>
                    <a:pt x="68" y="5108"/>
                  </a:cubicBezTo>
                  <a:cubicBezTo>
                    <a:pt x="101" y="5608"/>
                    <a:pt x="434" y="6008"/>
                    <a:pt x="801" y="6342"/>
                  </a:cubicBezTo>
                  <a:cubicBezTo>
                    <a:pt x="1602" y="6942"/>
                    <a:pt x="2469" y="7376"/>
                    <a:pt x="3437" y="7710"/>
                  </a:cubicBezTo>
                  <a:cubicBezTo>
                    <a:pt x="3603" y="7810"/>
                    <a:pt x="3637" y="7876"/>
                    <a:pt x="3603" y="8043"/>
                  </a:cubicBezTo>
                  <a:cubicBezTo>
                    <a:pt x="3503" y="8377"/>
                    <a:pt x="3470" y="8677"/>
                    <a:pt x="3437" y="9011"/>
                  </a:cubicBezTo>
                  <a:cubicBezTo>
                    <a:pt x="3303" y="10178"/>
                    <a:pt x="3603" y="11212"/>
                    <a:pt x="4571" y="11979"/>
                  </a:cubicBezTo>
                  <a:cubicBezTo>
                    <a:pt x="5415" y="12662"/>
                    <a:pt x="6430" y="12984"/>
                    <a:pt x="7444" y="12984"/>
                  </a:cubicBezTo>
                  <a:cubicBezTo>
                    <a:pt x="9155" y="12984"/>
                    <a:pt x="10863" y="12066"/>
                    <a:pt x="11743" y="10412"/>
                  </a:cubicBezTo>
                  <a:cubicBezTo>
                    <a:pt x="12276" y="9411"/>
                    <a:pt x="12243" y="8477"/>
                    <a:pt x="11609" y="7509"/>
                  </a:cubicBezTo>
                  <a:lnTo>
                    <a:pt x="11242" y="7009"/>
                  </a:lnTo>
                  <a:cubicBezTo>
                    <a:pt x="10642" y="6242"/>
                    <a:pt x="10008" y="5541"/>
                    <a:pt x="9241" y="5008"/>
                  </a:cubicBezTo>
                  <a:cubicBezTo>
                    <a:pt x="9474" y="4474"/>
                    <a:pt x="9674" y="3907"/>
                    <a:pt x="9841" y="3340"/>
                  </a:cubicBezTo>
                  <a:cubicBezTo>
                    <a:pt x="10108" y="2673"/>
                    <a:pt x="10241" y="1939"/>
                    <a:pt x="10008" y="1238"/>
                  </a:cubicBezTo>
                  <a:cubicBezTo>
                    <a:pt x="9776" y="450"/>
                    <a:pt x="9174" y="1"/>
                    <a:pt x="8515" y="1"/>
                  </a:cubicBezTo>
                  <a:close/>
                </a:path>
              </a:pathLst>
            </a:custGeom>
            <a:solidFill>
              <a:srgbClr val="FE7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9"/>
            <p:cNvSpPr/>
            <p:nvPr/>
          </p:nvSpPr>
          <p:spPr>
            <a:xfrm>
              <a:off x="3730325" y="2130100"/>
              <a:ext cx="82600" cy="51100"/>
            </a:xfrm>
            <a:custGeom>
              <a:rect b="b" l="l" r="r" t="t"/>
              <a:pathLst>
                <a:path extrusionOk="0" h="2044" w="3304">
                  <a:moveTo>
                    <a:pt x="3061" y="0"/>
                  </a:moveTo>
                  <a:cubicBezTo>
                    <a:pt x="2947" y="0"/>
                    <a:pt x="2892" y="70"/>
                    <a:pt x="2836" y="209"/>
                  </a:cubicBezTo>
                  <a:cubicBezTo>
                    <a:pt x="2641" y="1063"/>
                    <a:pt x="1911" y="1542"/>
                    <a:pt x="1154" y="1542"/>
                  </a:cubicBezTo>
                  <a:cubicBezTo>
                    <a:pt x="876" y="1542"/>
                    <a:pt x="594" y="1477"/>
                    <a:pt x="334" y="1343"/>
                  </a:cubicBezTo>
                  <a:cubicBezTo>
                    <a:pt x="322" y="1336"/>
                    <a:pt x="307" y="1334"/>
                    <a:pt x="289" y="1334"/>
                  </a:cubicBezTo>
                  <a:cubicBezTo>
                    <a:pt x="217" y="1334"/>
                    <a:pt x="109" y="1383"/>
                    <a:pt x="1" y="1410"/>
                  </a:cubicBezTo>
                  <a:cubicBezTo>
                    <a:pt x="101" y="1510"/>
                    <a:pt x="101" y="1676"/>
                    <a:pt x="168" y="1710"/>
                  </a:cubicBezTo>
                  <a:cubicBezTo>
                    <a:pt x="501" y="1843"/>
                    <a:pt x="835" y="1977"/>
                    <a:pt x="1168" y="2043"/>
                  </a:cubicBezTo>
                  <a:lnTo>
                    <a:pt x="1168" y="1977"/>
                  </a:lnTo>
                  <a:cubicBezTo>
                    <a:pt x="1302" y="1977"/>
                    <a:pt x="1435" y="1910"/>
                    <a:pt x="1569" y="1910"/>
                  </a:cubicBezTo>
                  <a:cubicBezTo>
                    <a:pt x="2336" y="1810"/>
                    <a:pt x="3103" y="1076"/>
                    <a:pt x="3270" y="342"/>
                  </a:cubicBezTo>
                  <a:cubicBezTo>
                    <a:pt x="3270" y="209"/>
                    <a:pt x="3303" y="42"/>
                    <a:pt x="3136" y="9"/>
                  </a:cubicBezTo>
                  <a:cubicBezTo>
                    <a:pt x="3109" y="3"/>
                    <a:pt x="3084" y="0"/>
                    <a:pt x="3061" y="0"/>
                  </a:cubicBezTo>
                  <a:close/>
                </a:path>
              </a:pathLst>
            </a:custGeom>
            <a:solidFill>
              <a:srgbClr val="FE7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9"/>
            <p:cNvSpPr/>
            <p:nvPr/>
          </p:nvSpPr>
          <p:spPr>
            <a:xfrm>
              <a:off x="3772025" y="2082350"/>
              <a:ext cx="24225" cy="34625"/>
            </a:xfrm>
            <a:custGeom>
              <a:rect b="b" l="l" r="r" t="t"/>
              <a:pathLst>
                <a:path extrusionOk="0" h="1385" w="969">
                  <a:moveTo>
                    <a:pt x="255" y="0"/>
                  </a:moveTo>
                  <a:cubicBezTo>
                    <a:pt x="201" y="0"/>
                    <a:pt x="151" y="17"/>
                    <a:pt x="134" y="51"/>
                  </a:cubicBezTo>
                  <a:cubicBezTo>
                    <a:pt x="101" y="84"/>
                    <a:pt x="1" y="251"/>
                    <a:pt x="67" y="284"/>
                  </a:cubicBezTo>
                  <a:lnTo>
                    <a:pt x="568" y="1285"/>
                  </a:lnTo>
                  <a:cubicBezTo>
                    <a:pt x="568" y="1318"/>
                    <a:pt x="735" y="1385"/>
                    <a:pt x="801" y="1385"/>
                  </a:cubicBezTo>
                  <a:cubicBezTo>
                    <a:pt x="835" y="1385"/>
                    <a:pt x="901" y="1285"/>
                    <a:pt x="968" y="1218"/>
                  </a:cubicBezTo>
                  <a:cubicBezTo>
                    <a:pt x="768" y="784"/>
                    <a:pt x="601" y="417"/>
                    <a:pt x="401" y="51"/>
                  </a:cubicBezTo>
                  <a:cubicBezTo>
                    <a:pt x="368" y="17"/>
                    <a:pt x="309" y="0"/>
                    <a:pt x="255" y="0"/>
                  </a:cubicBezTo>
                  <a:close/>
                </a:path>
              </a:pathLst>
            </a:custGeom>
            <a:solidFill>
              <a:srgbClr val="FE7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9"/>
            <p:cNvSpPr/>
            <p:nvPr/>
          </p:nvSpPr>
          <p:spPr>
            <a:xfrm>
              <a:off x="3720325" y="2104450"/>
              <a:ext cx="24200" cy="33825"/>
            </a:xfrm>
            <a:custGeom>
              <a:rect b="b" l="l" r="r" t="t"/>
              <a:pathLst>
                <a:path extrusionOk="0" h="1353" w="968">
                  <a:moveTo>
                    <a:pt x="301" y="0"/>
                  </a:moveTo>
                  <a:cubicBezTo>
                    <a:pt x="67" y="0"/>
                    <a:pt x="1" y="167"/>
                    <a:pt x="34" y="334"/>
                  </a:cubicBezTo>
                  <a:cubicBezTo>
                    <a:pt x="167" y="601"/>
                    <a:pt x="301" y="868"/>
                    <a:pt x="468" y="1168"/>
                  </a:cubicBezTo>
                  <a:cubicBezTo>
                    <a:pt x="522" y="1249"/>
                    <a:pt x="598" y="1353"/>
                    <a:pt x="714" y="1353"/>
                  </a:cubicBezTo>
                  <a:cubicBezTo>
                    <a:pt x="741" y="1353"/>
                    <a:pt x="770" y="1347"/>
                    <a:pt x="801" y="1335"/>
                  </a:cubicBezTo>
                  <a:cubicBezTo>
                    <a:pt x="968" y="1235"/>
                    <a:pt x="968" y="1068"/>
                    <a:pt x="868" y="934"/>
                  </a:cubicBezTo>
                  <a:cubicBezTo>
                    <a:pt x="734" y="701"/>
                    <a:pt x="634" y="401"/>
                    <a:pt x="468" y="167"/>
                  </a:cubicBezTo>
                  <a:cubicBezTo>
                    <a:pt x="401" y="67"/>
                    <a:pt x="334" y="34"/>
                    <a:pt x="301" y="0"/>
                  </a:cubicBezTo>
                  <a:close/>
                </a:path>
              </a:pathLst>
            </a:custGeom>
            <a:solidFill>
              <a:srgbClr val="FE7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 name="Google Shape;428;p39"/>
          <p:cNvGrpSpPr/>
          <p:nvPr/>
        </p:nvGrpSpPr>
        <p:grpSpPr>
          <a:xfrm rot="501425">
            <a:off x="8112335" y="3370773"/>
            <a:ext cx="537597" cy="607667"/>
            <a:chOff x="3629425" y="2357975"/>
            <a:chExt cx="184325" cy="208350"/>
          </a:xfrm>
        </p:grpSpPr>
        <p:sp>
          <p:nvSpPr>
            <p:cNvPr id="429" name="Google Shape;429;p39"/>
            <p:cNvSpPr/>
            <p:nvPr/>
          </p:nvSpPr>
          <p:spPr>
            <a:xfrm>
              <a:off x="3717000" y="2432025"/>
              <a:ext cx="96750" cy="134300"/>
            </a:xfrm>
            <a:custGeom>
              <a:rect b="b" l="l" r="r" t="t"/>
              <a:pathLst>
                <a:path extrusionOk="0" h="5372" w="3870">
                  <a:moveTo>
                    <a:pt x="1033" y="0"/>
                  </a:moveTo>
                  <a:cubicBezTo>
                    <a:pt x="1021" y="0"/>
                    <a:pt x="1010" y="2"/>
                    <a:pt x="1001" y="7"/>
                  </a:cubicBezTo>
                  <a:cubicBezTo>
                    <a:pt x="901" y="74"/>
                    <a:pt x="834" y="240"/>
                    <a:pt x="834" y="340"/>
                  </a:cubicBezTo>
                  <a:cubicBezTo>
                    <a:pt x="801" y="507"/>
                    <a:pt x="834" y="674"/>
                    <a:pt x="867" y="841"/>
                  </a:cubicBezTo>
                  <a:cubicBezTo>
                    <a:pt x="1034" y="1641"/>
                    <a:pt x="801" y="2242"/>
                    <a:pt x="200" y="2775"/>
                  </a:cubicBezTo>
                  <a:cubicBezTo>
                    <a:pt x="67" y="2842"/>
                    <a:pt x="0" y="3076"/>
                    <a:pt x="0" y="3176"/>
                  </a:cubicBezTo>
                  <a:cubicBezTo>
                    <a:pt x="34" y="3409"/>
                    <a:pt x="234" y="3409"/>
                    <a:pt x="467" y="3409"/>
                  </a:cubicBezTo>
                  <a:lnTo>
                    <a:pt x="534" y="3409"/>
                  </a:lnTo>
                  <a:cubicBezTo>
                    <a:pt x="594" y="3401"/>
                    <a:pt x="651" y="3397"/>
                    <a:pt x="707" y="3397"/>
                  </a:cubicBezTo>
                  <a:cubicBezTo>
                    <a:pt x="1086" y="3397"/>
                    <a:pt x="1373" y="3590"/>
                    <a:pt x="1635" y="3910"/>
                  </a:cubicBezTo>
                  <a:cubicBezTo>
                    <a:pt x="1801" y="4110"/>
                    <a:pt x="1902" y="4343"/>
                    <a:pt x="2068" y="4610"/>
                  </a:cubicBezTo>
                  <a:cubicBezTo>
                    <a:pt x="2235" y="4810"/>
                    <a:pt x="2402" y="5044"/>
                    <a:pt x="2635" y="5277"/>
                  </a:cubicBezTo>
                  <a:cubicBezTo>
                    <a:pt x="2674" y="5342"/>
                    <a:pt x="2724" y="5372"/>
                    <a:pt x="2775" y="5372"/>
                  </a:cubicBezTo>
                  <a:cubicBezTo>
                    <a:pt x="2855" y="5372"/>
                    <a:pt x="2941" y="5299"/>
                    <a:pt x="3002" y="5177"/>
                  </a:cubicBezTo>
                  <a:cubicBezTo>
                    <a:pt x="3036" y="5110"/>
                    <a:pt x="3069" y="4977"/>
                    <a:pt x="3069" y="4910"/>
                  </a:cubicBezTo>
                  <a:cubicBezTo>
                    <a:pt x="3069" y="4577"/>
                    <a:pt x="3036" y="4277"/>
                    <a:pt x="3002" y="3976"/>
                  </a:cubicBezTo>
                  <a:cubicBezTo>
                    <a:pt x="2902" y="3443"/>
                    <a:pt x="3002" y="2909"/>
                    <a:pt x="3536" y="2575"/>
                  </a:cubicBezTo>
                  <a:cubicBezTo>
                    <a:pt x="3669" y="2475"/>
                    <a:pt x="3736" y="2308"/>
                    <a:pt x="3870" y="2142"/>
                  </a:cubicBezTo>
                  <a:cubicBezTo>
                    <a:pt x="3703" y="2008"/>
                    <a:pt x="3636" y="1908"/>
                    <a:pt x="3536" y="1808"/>
                  </a:cubicBezTo>
                  <a:cubicBezTo>
                    <a:pt x="3436" y="1775"/>
                    <a:pt x="3202" y="1775"/>
                    <a:pt x="3036" y="1775"/>
                  </a:cubicBezTo>
                  <a:cubicBezTo>
                    <a:pt x="2602" y="1775"/>
                    <a:pt x="2302" y="1575"/>
                    <a:pt x="2035" y="1241"/>
                  </a:cubicBezTo>
                  <a:cubicBezTo>
                    <a:pt x="1935" y="1074"/>
                    <a:pt x="1835" y="907"/>
                    <a:pt x="1768" y="741"/>
                  </a:cubicBezTo>
                  <a:cubicBezTo>
                    <a:pt x="1635" y="507"/>
                    <a:pt x="1501" y="307"/>
                    <a:pt x="1334" y="140"/>
                  </a:cubicBezTo>
                  <a:cubicBezTo>
                    <a:pt x="1248" y="83"/>
                    <a:pt x="1112" y="0"/>
                    <a:pt x="1033" y="0"/>
                  </a:cubicBezTo>
                  <a:close/>
                </a:path>
              </a:pathLst>
            </a:custGeom>
            <a:solidFill>
              <a:srgbClr val="FEBF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9"/>
            <p:cNvSpPr/>
            <p:nvPr/>
          </p:nvSpPr>
          <p:spPr>
            <a:xfrm>
              <a:off x="3629425" y="2357975"/>
              <a:ext cx="58400" cy="83400"/>
            </a:xfrm>
            <a:custGeom>
              <a:rect b="b" l="l" r="r" t="t"/>
              <a:pathLst>
                <a:path extrusionOk="0" h="3336" w="2336">
                  <a:moveTo>
                    <a:pt x="601" y="0"/>
                  </a:moveTo>
                  <a:cubicBezTo>
                    <a:pt x="601" y="200"/>
                    <a:pt x="501" y="334"/>
                    <a:pt x="534" y="467"/>
                  </a:cubicBezTo>
                  <a:cubicBezTo>
                    <a:pt x="634" y="934"/>
                    <a:pt x="501" y="1334"/>
                    <a:pt x="167" y="1668"/>
                  </a:cubicBezTo>
                  <a:cubicBezTo>
                    <a:pt x="101" y="1768"/>
                    <a:pt x="34" y="1901"/>
                    <a:pt x="1" y="2035"/>
                  </a:cubicBezTo>
                  <a:cubicBezTo>
                    <a:pt x="134" y="2068"/>
                    <a:pt x="201" y="2135"/>
                    <a:pt x="334" y="2202"/>
                  </a:cubicBezTo>
                  <a:cubicBezTo>
                    <a:pt x="411" y="2184"/>
                    <a:pt x="481" y="2176"/>
                    <a:pt x="544" y="2176"/>
                  </a:cubicBezTo>
                  <a:cubicBezTo>
                    <a:pt x="839" y="2176"/>
                    <a:pt x="1003" y="2355"/>
                    <a:pt x="1168" y="2602"/>
                  </a:cubicBezTo>
                  <a:cubicBezTo>
                    <a:pt x="1302" y="2802"/>
                    <a:pt x="1435" y="3002"/>
                    <a:pt x="1535" y="3169"/>
                  </a:cubicBezTo>
                  <a:cubicBezTo>
                    <a:pt x="1602" y="3269"/>
                    <a:pt x="1702" y="3302"/>
                    <a:pt x="1802" y="3336"/>
                  </a:cubicBezTo>
                  <a:cubicBezTo>
                    <a:pt x="1835" y="3236"/>
                    <a:pt x="1935" y="3136"/>
                    <a:pt x="1935" y="3002"/>
                  </a:cubicBezTo>
                  <a:cubicBezTo>
                    <a:pt x="1935" y="2802"/>
                    <a:pt x="1869" y="2569"/>
                    <a:pt x="1835" y="2335"/>
                  </a:cubicBezTo>
                  <a:cubicBezTo>
                    <a:pt x="1835" y="2068"/>
                    <a:pt x="1869" y="1868"/>
                    <a:pt x="2136" y="1635"/>
                  </a:cubicBezTo>
                  <a:cubicBezTo>
                    <a:pt x="2202" y="1568"/>
                    <a:pt x="2269" y="1434"/>
                    <a:pt x="2336" y="1301"/>
                  </a:cubicBezTo>
                  <a:cubicBezTo>
                    <a:pt x="2202" y="1234"/>
                    <a:pt x="2102" y="1134"/>
                    <a:pt x="1969" y="1134"/>
                  </a:cubicBezTo>
                  <a:cubicBezTo>
                    <a:pt x="1535" y="1134"/>
                    <a:pt x="1302" y="934"/>
                    <a:pt x="1135" y="600"/>
                  </a:cubicBezTo>
                  <a:cubicBezTo>
                    <a:pt x="1101" y="500"/>
                    <a:pt x="1035" y="400"/>
                    <a:pt x="968" y="300"/>
                  </a:cubicBezTo>
                  <a:cubicBezTo>
                    <a:pt x="835" y="200"/>
                    <a:pt x="701" y="100"/>
                    <a:pt x="601" y="0"/>
                  </a:cubicBezTo>
                  <a:close/>
                </a:path>
              </a:pathLst>
            </a:custGeom>
            <a:solidFill>
              <a:srgbClr val="FE70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 name="Google Shape;431;p39"/>
          <p:cNvSpPr/>
          <p:nvPr/>
        </p:nvSpPr>
        <p:spPr>
          <a:xfrm>
            <a:off x="517630" y="2640950"/>
            <a:ext cx="391198" cy="451111"/>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9"/>
          <p:cNvSpPr/>
          <p:nvPr/>
        </p:nvSpPr>
        <p:spPr>
          <a:xfrm>
            <a:off x="350050" y="4372491"/>
            <a:ext cx="290511" cy="337062"/>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pic>
        <p:nvPicPr>
          <p:cNvPr id="727" name="Google Shape;727;p48"/>
          <p:cNvPicPr preferRelativeResize="0"/>
          <p:nvPr>
            <p:ph idx="2" type="pic"/>
          </p:nvPr>
        </p:nvPicPr>
        <p:blipFill rotWithShape="1">
          <a:blip r:embed="rId3">
            <a:alphaModFix/>
          </a:blip>
          <a:srcRect b="0" l="35002" r="7634" t="0"/>
          <a:stretch/>
        </p:blipFill>
        <p:spPr>
          <a:xfrm>
            <a:off x="4824850" y="761725"/>
            <a:ext cx="3238548" cy="3762899"/>
          </a:xfrm>
          <a:prstGeom prst="rect">
            <a:avLst/>
          </a:prstGeom>
        </p:spPr>
      </p:pic>
      <p:sp>
        <p:nvSpPr>
          <p:cNvPr id="728" name="Google Shape;728;p48"/>
          <p:cNvSpPr txBox="1"/>
          <p:nvPr>
            <p:ph type="title"/>
          </p:nvPr>
        </p:nvSpPr>
        <p:spPr>
          <a:xfrm>
            <a:off x="720000" y="1354375"/>
            <a:ext cx="3717000" cy="163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729" name="Google Shape;729;p48"/>
          <p:cNvSpPr txBox="1"/>
          <p:nvPr>
            <p:ph idx="1" type="subTitle"/>
          </p:nvPr>
        </p:nvSpPr>
        <p:spPr>
          <a:xfrm>
            <a:off x="720000" y="2986350"/>
            <a:ext cx="3717000" cy="111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reveal large amounts of data, so remember: use an image instead of a long text. Your audience will appreciate it</a:t>
            </a:r>
            <a:endParaRPr/>
          </a:p>
        </p:txBody>
      </p:sp>
      <p:sp>
        <p:nvSpPr>
          <p:cNvPr id="730" name="Google Shape;730;p48"/>
          <p:cNvSpPr/>
          <p:nvPr/>
        </p:nvSpPr>
        <p:spPr>
          <a:xfrm>
            <a:off x="874306" y="485029"/>
            <a:ext cx="307897" cy="315531"/>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rgbClr val="FE700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8"/>
          <p:cNvSpPr/>
          <p:nvPr/>
        </p:nvSpPr>
        <p:spPr>
          <a:xfrm>
            <a:off x="4279775" y="2857692"/>
            <a:ext cx="307903" cy="302982"/>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8"/>
          <p:cNvSpPr/>
          <p:nvPr/>
        </p:nvSpPr>
        <p:spPr>
          <a:xfrm>
            <a:off x="8321088" y="4358250"/>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8"/>
          <p:cNvSpPr/>
          <p:nvPr/>
        </p:nvSpPr>
        <p:spPr>
          <a:xfrm>
            <a:off x="513178" y="4425548"/>
            <a:ext cx="314975" cy="356903"/>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 name="Google Shape;734;p48"/>
          <p:cNvGrpSpPr/>
          <p:nvPr/>
        </p:nvGrpSpPr>
        <p:grpSpPr>
          <a:xfrm>
            <a:off x="3605008" y="349520"/>
            <a:ext cx="674775" cy="713688"/>
            <a:chOff x="3576050" y="1905050"/>
            <a:chExt cx="306925" cy="324625"/>
          </a:xfrm>
        </p:grpSpPr>
        <p:sp>
          <p:nvSpPr>
            <p:cNvPr id="735" name="Google Shape;735;p48"/>
            <p:cNvSpPr/>
            <p:nvPr/>
          </p:nvSpPr>
          <p:spPr>
            <a:xfrm>
              <a:off x="3576050" y="1905050"/>
              <a:ext cx="306925" cy="324625"/>
            </a:xfrm>
            <a:custGeom>
              <a:rect b="b" l="l" r="r" t="t"/>
              <a:pathLst>
                <a:path extrusionOk="0" h="12985" w="12277">
                  <a:moveTo>
                    <a:pt x="8507" y="457"/>
                  </a:moveTo>
                  <a:cubicBezTo>
                    <a:pt x="8603" y="457"/>
                    <a:pt x="8703" y="472"/>
                    <a:pt x="8807" y="504"/>
                  </a:cubicBezTo>
                  <a:cubicBezTo>
                    <a:pt x="9274" y="671"/>
                    <a:pt x="9641" y="1172"/>
                    <a:pt x="9674" y="1739"/>
                  </a:cubicBezTo>
                  <a:cubicBezTo>
                    <a:pt x="9708" y="2506"/>
                    <a:pt x="9508" y="3140"/>
                    <a:pt x="9274" y="3807"/>
                  </a:cubicBezTo>
                  <a:cubicBezTo>
                    <a:pt x="9141" y="4174"/>
                    <a:pt x="8974" y="4541"/>
                    <a:pt x="8774" y="4874"/>
                  </a:cubicBezTo>
                  <a:cubicBezTo>
                    <a:pt x="8640" y="5141"/>
                    <a:pt x="8674" y="5241"/>
                    <a:pt x="8907" y="5375"/>
                  </a:cubicBezTo>
                  <a:cubicBezTo>
                    <a:pt x="9941" y="6008"/>
                    <a:pt x="10675" y="6909"/>
                    <a:pt x="11309" y="7910"/>
                  </a:cubicBezTo>
                  <a:cubicBezTo>
                    <a:pt x="11943" y="8877"/>
                    <a:pt x="11743" y="9844"/>
                    <a:pt x="11109" y="10712"/>
                  </a:cubicBezTo>
                  <a:cubicBezTo>
                    <a:pt x="10275" y="11913"/>
                    <a:pt x="8974" y="12580"/>
                    <a:pt x="7073" y="12580"/>
                  </a:cubicBezTo>
                  <a:cubicBezTo>
                    <a:pt x="6339" y="12546"/>
                    <a:pt x="5338" y="12213"/>
                    <a:pt x="4537" y="11379"/>
                  </a:cubicBezTo>
                  <a:cubicBezTo>
                    <a:pt x="4004" y="10845"/>
                    <a:pt x="3804" y="10178"/>
                    <a:pt x="3870" y="9411"/>
                  </a:cubicBezTo>
                  <a:cubicBezTo>
                    <a:pt x="3937" y="8910"/>
                    <a:pt x="4004" y="8410"/>
                    <a:pt x="4104" y="7910"/>
                  </a:cubicBezTo>
                  <a:cubicBezTo>
                    <a:pt x="4170" y="7576"/>
                    <a:pt x="4137" y="7543"/>
                    <a:pt x="3837" y="7476"/>
                  </a:cubicBezTo>
                  <a:cubicBezTo>
                    <a:pt x="2936" y="7176"/>
                    <a:pt x="2102" y="6742"/>
                    <a:pt x="1302" y="6209"/>
                  </a:cubicBezTo>
                  <a:cubicBezTo>
                    <a:pt x="1235" y="6175"/>
                    <a:pt x="1168" y="6075"/>
                    <a:pt x="1102" y="6042"/>
                  </a:cubicBezTo>
                  <a:cubicBezTo>
                    <a:pt x="301" y="5475"/>
                    <a:pt x="334" y="4874"/>
                    <a:pt x="801" y="4040"/>
                  </a:cubicBezTo>
                  <a:cubicBezTo>
                    <a:pt x="900" y="3868"/>
                    <a:pt x="1108" y="3768"/>
                    <a:pt x="1357" y="3768"/>
                  </a:cubicBezTo>
                  <a:cubicBezTo>
                    <a:pt x="1446" y="3768"/>
                    <a:pt x="1539" y="3781"/>
                    <a:pt x="1635" y="3807"/>
                  </a:cubicBezTo>
                  <a:cubicBezTo>
                    <a:pt x="2302" y="3974"/>
                    <a:pt x="2936" y="4341"/>
                    <a:pt x="3470" y="4808"/>
                  </a:cubicBezTo>
                  <a:cubicBezTo>
                    <a:pt x="3970" y="5208"/>
                    <a:pt x="4437" y="5708"/>
                    <a:pt x="4904" y="6209"/>
                  </a:cubicBezTo>
                  <a:cubicBezTo>
                    <a:pt x="5010" y="6297"/>
                    <a:pt x="5088" y="6338"/>
                    <a:pt x="5167" y="6338"/>
                  </a:cubicBezTo>
                  <a:cubicBezTo>
                    <a:pt x="5238" y="6338"/>
                    <a:pt x="5310" y="6305"/>
                    <a:pt x="5405" y="6242"/>
                  </a:cubicBezTo>
                  <a:cubicBezTo>
                    <a:pt x="5538" y="6142"/>
                    <a:pt x="5705" y="5975"/>
                    <a:pt x="5872" y="5875"/>
                  </a:cubicBezTo>
                  <a:cubicBezTo>
                    <a:pt x="6239" y="5742"/>
                    <a:pt x="6505" y="5641"/>
                    <a:pt x="6839" y="5541"/>
                  </a:cubicBezTo>
                  <a:cubicBezTo>
                    <a:pt x="7139" y="5475"/>
                    <a:pt x="7173" y="5408"/>
                    <a:pt x="7106" y="5141"/>
                  </a:cubicBezTo>
                  <a:cubicBezTo>
                    <a:pt x="6872" y="4407"/>
                    <a:pt x="6772" y="3673"/>
                    <a:pt x="6806" y="2906"/>
                  </a:cubicBezTo>
                  <a:cubicBezTo>
                    <a:pt x="6839" y="2206"/>
                    <a:pt x="7006" y="1539"/>
                    <a:pt x="7506" y="1005"/>
                  </a:cubicBezTo>
                  <a:cubicBezTo>
                    <a:pt x="7775" y="709"/>
                    <a:pt x="8108" y="457"/>
                    <a:pt x="8507" y="457"/>
                  </a:cubicBezTo>
                  <a:close/>
                  <a:moveTo>
                    <a:pt x="8515" y="1"/>
                  </a:moveTo>
                  <a:cubicBezTo>
                    <a:pt x="8226" y="1"/>
                    <a:pt x="7925" y="88"/>
                    <a:pt x="7640" y="271"/>
                  </a:cubicBezTo>
                  <a:cubicBezTo>
                    <a:pt x="7339" y="504"/>
                    <a:pt x="7106" y="771"/>
                    <a:pt x="6906" y="1071"/>
                  </a:cubicBezTo>
                  <a:cubicBezTo>
                    <a:pt x="6305" y="1939"/>
                    <a:pt x="6339" y="2940"/>
                    <a:pt x="6439" y="3940"/>
                  </a:cubicBezTo>
                  <a:cubicBezTo>
                    <a:pt x="6472" y="4341"/>
                    <a:pt x="6572" y="4707"/>
                    <a:pt x="6606" y="5008"/>
                  </a:cubicBezTo>
                  <a:cubicBezTo>
                    <a:pt x="6105" y="5241"/>
                    <a:pt x="5672" y="5508"/>
                    <a:pt x="5305" y="5675"/>
                  </a:cubicBezTo>
                  <a:cubicBezTo>
                    <a:pt x="4938" y="5275"/>
                    <a:pt x="4504" y="4908"/>
                    <a:pt x="4104" y="4574"/>
                  </a:cubicBezTo>
                  <a:cubicBezTo>
                    <a:pt x="3437" y="4040"/>
                    <a:pt x="2736" y="3573"/>
                    <a:pt x="1902" y="3340"/>
                  </a:cubicBezTo>
                  <a:cubicBezTo>
                    <a:pt x="1704" y="3279"/>
                    <a:pt x="1512" y="3239"/>
                    <a:pt x="1331" y="3239"/>
                  </a:cubicBezTo>
                  <a:cubicBezTo>
                    <a:pt x="1116" y="3239"/>
                    <a:pt x="916" y="3295"/>
                    <a:pt x="735" y="3440"/>
                  </a:cubicBezTo>
                  <a:cubicBezTo>
                    <a:pt x="234" y="3907"/>
                    <a:pt x="1" y="4507"/>
                    <a:pt x="68" y="5108"/>
                  </a:cubicBezTo>
                  <a:cubicBezTo>
                    <a:pt x="101" y="5608"/>
                    <a:pt x="434" y="6008"/>
                    <a:pt x="801" y="6342"/>
                  </a:cubicBezTo>
                  <a:cubicBezTo>
                    <a:pt x="1602" y="6942"/>
                    <a:pt x="2469" y="7376"/>
                    <a:pt x="3437" y="7710"/>
                  </a:cubicBezTo>
                  <a:cubicBezTo>
                    <a:pt x="3603" y="7810"/>
                    <a:pt x="3637" y="7876"/>
                    <a:pt x="3603" y="8043"/>
                  </a:cubicBezTo>
                  <a:cubicBezTo>
                    <a:pt x="3503" y="8377"/>
                    <a:pt x="3470" y="8677"/>
                    <a:pt x="3437" y="9011"/>
                  </a:cubicBezTo>
                  <a:cubicBezTo>
                    <a:pt x="3303" y="10178"/>
                    <a:pt x="3603" y="11212"/>
                    <a:pt x="4571" y="11979"/>
                  </a:cubicBezTo>
                  <a:cubicBezTo>
                    <a:pt x="5415" y="12662"/>
                    <a:pt x="6430" y="12984"/>
                    <a:pt x="7444" y="12984"/>
                  </a:cubicBezTo>
                  <a:cubicBezTo>
                    <a:pt x="9155" y="12984"/>
                    <a:pt x="10863" y="12066"/>
                    <a:pt x="11743" y="10412"/>
                  </a:cubicBezTo>
                  <a:cubicBezTo>
                    <a:pt x="12276" y="9411"/>
                    <a:pt x="12243" y="8477"/>
                    <a:pt x="11609" y="7509"/>
                  </a:cubicBezTo>
                  <a:lnTo>
                    <a:pt x="11242" y="7009"/>
                  </a:lnTo>
                  <a:cubicBezTo>
                    <a:pt x="10642" y="6242"/>
                    <a:pt x="10008" y="5541"/>
                    <a:pt x="9241" y="5008"/>
                  </a:cubicBezTo>
                  <a:cubicBezTo>
                    <a:pt x="9474" y="4474"/>
                    <a:pt x="9674" y="3907"/>
                    <a:pt x="9841" y="3340"/>
                  </a:cubicBezTo>
                  <a:cubicBezTo>
                    <a:pt x="10108" y="2673"/>
                    <a:pt x="10241" y="1939"/>
                    <a:pt x="10008" y="1238"/>
                  </a:cubicBezTo>
                  <a:cubicBezTo>
                    <a:pt x="9776" y="450"/>
                    <a:pt x="9174" y="1"/>
                    <a:pt x="8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8"/>
            <p:cNvSpPr/>
            <p:nvPr/>
          </p:nvSpPr>
          <p:spPr>
            <a:xfrm>
              <a:off x="3730325" y="2130100"/>
              <a:ext cx="82600" cy="51100"/>
            </a:xfrm>
            <a:custGeom>
              <a:rect b="b" l="l" r="r" t="t"/>
              <a:pathLst>
                <a:path extrusionOk="0" h="2044" w="3304">
                  <a:moveTo>
                    <a:pt x="3061" y="0"/>
                  </a:moveTo>
                  <a:cubicBezTo>
                    <a:pt x="2947" y="0"/>
                    <a:pt x="2892" y="70"/>
                    <a:pt x="2836" y="209"/>
                  </a:cubicBezTo>
                  <a:cubicBezTo>
                    <a:pt x="2641" y="1063"/>
                    <a:pt x="1911" y="1542"/>
                    <a:pt x="1154" y="1542"/>
                  </a:cubicBezTo>
                  <a:cubicBezTo>
                    <a:pt x="876" y="1542"/>
                    <a:pt x="594" y="1477"/>
                    <a:pt x="334" y="1343"/>
                  </a:cubicBezTo>
                  <a:cubicBezTo>
                    <a:pt x="322" y="1336"/>
                    <a:pt x="307" y="1334"/>
                    <a:pt x="289" y="1334"/>
                  </a:cubicBezTo>
                  <a:cubicBezTo>
                    <a:pt x="217" y="1334"/>
                    <a:pt x="109" y="1383"/>
                    <a:pt x="1" y="1410"/>
                  </a:cubicBezTo>
                  <a:cubicBezTo>
                    <a:pt x="101" y="1510"/>
                    <a:pt x="101" y="1676"/>
                    <a:pt x="168" y="1710"/>
                  </a:cubicBezTo>
                  <a:cubicBezTo>
                    <a:pt x="501" y="1843"/>
                    <a:pt x="835" y="1977"/>
                    <a:pt x="1168" y="2043"/>
                  </a:cubicBezTo>
                  <a:lnTo>
                    <a:pt x="1168" y="1977"/>
                  </a:lnTo>
                  <a:cubicBezTo>
                    <a:pt x="1302" y="1977"/>
                    <a:pt x="1435" y="1910"/>
                    <a:pt x="1569" y="1910"/>
                  </a:cubicBezTo>
                  <a:cubicBezTo>
                    <a:pt x="2336" y="1810"/>
                    <a:pt x="3103" y="1076"/>
                    <a:pt x="3270" y="342"/>
                  </a:cubicBezTo>
                  <a:cubicBezTo>
                    <a:pt x="3270" y="209"/>
                    <a:pt x="3303" y="42"/>
                    <a:pt x="3136" y="9"/>
                  </a:cubicBezTo>
                  <a:cubicBezTo>
                    <a:pt x="3109" y="3"/>
                    <a:pt x="3084" y="0"/>
                    <a:pt x="3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8"/>
            <p:cNvSpPr/>
            <p:nvPr/>
          </p:nvSpPr>
          <p:spPr>
            <a:xfrm>
              <a:off x="3772025" y="2082350"/>
              <a:ext cx="24225" cy="34625"/>
            </a:xfrm>
            <a:custGeom>
              <a:rect b="b" l="l" r="r" t="t"/>
              <a:pathLst>
                <a:path extrusionOk="0" h="1385" w="969">
                  <a:moveTo>
                    <a:pt x="255" y="0"/>
                  </a:moveTo>
                  <a:cubicBezTo>
                    <a:pt x="201" y="0"/>
                    <a:pt x="151" y="17"/>
                    <a:pt x="134" y="51"/>
                  </a:cubicBezTo>
                  <a:cubicBezTo>
                    <a:pt x="101" y="84"/>
                    <a:pt x="1" y="251"/>
                    <a:pt x="67" y="284"/>
                  </a:cubicBezTo>
                  <a:lnTo>
                    <a:pt x="568" y="1285"/>
                  </a:lnTo>
                  <a:cubicBezTo>
                    <a:pt x="568" y="1318"/>
                    <a:pt x="735" y="1385"/>
                    <a:pt x="801" y="1385"/>
                  </a:cubicBezTo>
                  <a:cubicBezTo>
                    <a:pt x="835" y="1385"/>
                    <a:pt x="901" y="1285"/>
                    <a:pt x="968" y="1218"/>
                  </a:cubicBezTo>
                  <a:cubicBezTo>
                    <a:pt x="768" y="784"/>
                    <a:pt x="601" y="417"/>
                    <a:pt x="401" y="51"/>
                  </a:cubicBezTo>
                  <a:cubicBezTo>
                    <a:pt x="368" y="17"/>
                    <a:pt x="309" y="0"/>
                    <a:pt x="2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8"/>
            <p:cNvSpPr/>
            <p:nvPr/>
          </p:nvSpPr>
          <p:spPr>
            <a:xfrm>
              <a:off x="3720325" y="2104450"/>
              <a:ext cx="24200" cy="33825"/>
            </a:xfrm>
            <a:custGeom>
              <a:rect b="b" l="l" r="r" t="t"/>
              <a:pathLst>
                <a:path extrusionOk="0" h="1353" w="968">
                  <a:moveTo>
                    <a:pt x="301" y="0"/>
                  </a:moveTo>
                  <a:cubicBezTo>
                    <a:pt x="67" y="0"/>
                    <a:pt x="1" y="167"/>
                    <a:pt x="34" y="334"/>
                  </a:cubicBezTo>
                  <a:cubicBezTo>
                    <a:pt x="167" y="601"/>
                    <a:pt x="301" y="868"/>
                    <a:pt x="468" y="1168"/>
                  </a:cubicBezTo>
                  <a:cubicBezTo>
                    <a:pt x="522" y="1249"/>
                    <a:pt x="598" y="1353"/>
                    <a:pt x="714" y="1353"/>
                  </a:cubicBezTo>
                  <a:cubicBezTo>
                    <a:pt x="741" y="1353"/>
                    <a:pt x="770" y="1347"/>
                    <a:pt x="801" y="1335"/>
                  </a:cubicBezTo>
                  <a:cubicBezTo>
                    <a:pt x="968" y="1235"/>
                    <a:pt x="968" y="1068"/>
                    <a:pt x="868" y="934"/>
                  </a:cubicBezTo>
                  <a:cubicBezTo>
                    <a:pt x="734" y="701"/>
                    <a:pt x="634" y="401"/>
                    <a:pt x="468" y="167"/>
                  </a:cubicBezTo>
                  <a:cubicBezTo>
                    <a:pt x="401" y="67"/>
                    <a:pt x="334" y="34"/>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sp>
        <p:nvSpPr>
          <p:cNvPr id="743" name="Google Shape;743;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Divide the content in two columns</a:t>
            </a:r>
            <a:endParaRPr/>
          </a:p>
        </p:txBody>
      </p:sp>
      <p:sp>
        <p:nvSpPr>
          <p:cNvPr id="744" name="Google Shape;744;p49"/>
          <p:cNvSpPr txBox="1"/>
          <p:nvPr>
            <p:ph idx="1" type="subTitle"/>
          </p:nvPr>
        </p:nvSpPr>
        <p:spPr>
          <a:xfrm>
            <a:off x="2424850" y="2204775"/>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745" name="Google Shape;745;p49"/>
          <p:cNvSpPr txBox="1"/>
          <p:nvPr>
            <p:ph idx="2" type="subTitle"/>
          </p:nvPr>
        </p:nvSpPr>
        <p:spPr>
          <a:xfrm>
            <a:off x="4740954" y="2204775"/>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746" name="Google Shape;746;p49"/>
          <p:cNvSpPr txBox="1"/>
          <p:nvPr>
            <p:ph idx="3" type="subTitle"/>
          </p:nvPr>
        </p:nvSpPr>
        <p:spPr>
          <a:xfrm>
            <a:off x="2424850" y="3638175"/>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747" name="Google Shape;747;p49"/>
          <p:cNvSpPr txBox="1"/>
          <p:nvPr>
            <p:ph idx="4" type="subTitle"/>
          </p:nvPr>
        </p:nvSpPr>
        <p:spPr>
          <a:xfrm>
            <a:off x="4740954" y="3638175"/>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748" name="Google Shape;748;p49"/>
          <p:cNvSpPr txBox="1"/>
          <p:nvPr>
            <p:ph idx="5" type="subTitle"/>
          </p:nvPr>
        </p:nvSpPr>
        <p:spPr>
          <a:xfrm>
            <a:off x="2424850" y="1921175"/>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749" name="Google Shape;749;p49"/>
          <p:cNvSpPr txBox="1"/>
          <p:nvPr>
            <p:ph idx="6" type="subTitle"/>
          </p:nvPr>
        </p:nvSpPr>
        <p:spPr>
          <a:xfrm>
            <a:off x="2424850" y="3354650"/>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750" name="Google Shape;750;p49"/>
          <p:cNvSpPr txBox="1"/>
          <p:nvPr>
            <p:ph idx="7" type="subTitle"/>
          </p:nvPr>
        </p:nvSpPr>
        <p:spPr>
          <a:xfrm>
            <a:off x="4740950" y="1921175"/>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51" name="Google Shape;751;p49"/>
          <p:cNvSpPr txBox="1"/>
          <p:nvPr>
            <p:ph idx="8" type="subTitle"/>
          </p:nvPr>
        </p:nvSpPr>
        <p:spPr>
          <a:xfrm>
            <a:off x="4740950" y="3354650"/>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grpSp>
        <p:nvGrpSpPr>
          <p:cNvPr id="752" name="Google Shape;752;p49"/>
          <p:cNvGrpSpPr/>
          <p:nvPr/>
        </p:nvGrpSpPr>
        <p:grpSpPr>
          <a:xfrm rot="1095807">
            <a:off x="1107240" y="3083777"/>
            <a:ext cx="808793" cy="438710"/>
            <a:chOff x="3832025" y="1309175"/>
            <a:chExt cx="546850" cy="296625"/>
          </a:xfrm>
        </p:grpSpPr>
        <p:sp>
          <p:nvSpPr>
            <p:cNvPr id="753" name="Google Shape;753;p49"/>
            <p:cNvSpPr/>
            <p:nvPr/>
          </p:nvSpPr>
          <p:spPr>
            <a:xfrm>
              <a:off x="3832025" y="1309175"/>
              <a:ext cx="546850" cy="296625"/>
            </a:xfrm>
            <a:custGeom>
              <a:rect b="b" l="l" r="r" t="t"/>
              <a:pathLst>
                <a:path extrusionOk="0" h="11865" w="21874">
                  <a:moveTo>
                    <a:pt x="12793" y="544"/>
                  </a:moveTo>
                  <a:cubicBezTo>
                    <a:pt x="16511" y="544"/>
                    <a:pt x="17670" y="4356"/>
                    <a:pt x="18128" y="7542"/>
                  </a:cubicBezTo>
                  <a:cubicBezTo>
                    <a:pt x="18128" y="7605"/>
                    <a:pt x="18212" y="7689"/>
                    <a:pt x="18316" y="7689"/>
                  </a:cubicBezTo>
                  <a:cubicBezTo>
                    <a:pt x="19132" y="7689"/>
                    <a:pt x="19948" y="7584"/>
                    <a:pt x="20744" y="7563"/>
                  </a:cubicBezTo>
                  <a:cubicBezTo>
                    <a:pt x="20746" y="7563"/>
                    <a:pt x="20747" y="7563"/>
                    <a:pt x="20749" y="7563"/>
                  </a:cubicBezTo>
                  <a:cubicBezTo>
                    <a:pt x="21214" y="7563"/>
                    <a:pt x="21249" y="9645"/>
                    <a:pt x="21284" y="10600"/>
                  </a:cubicBezTo>
                  <a:lnTo>
                    <a:pt x="21284" y="10600"/>
                  </a:lnTo>
                  <a:cubicBezTo>
                    <a:pt x="20389" y="10652"/>
                    <a:pt x="19494" y="10673"/>
                    <a:pt x="18601" y="10673"/>
                  </a:cubicBezTo>
                  <a:cubicBezTo>
                    <a:pt x="15351" y="10673"/>
                    <a:pt x="12111" y="10402"/>
                    <a:pt x="8882" y="10402"/>
                  </a:cubicBezTo>
                  <a:cubicBezTo>
                    <a:pt x="6153" y="10402"/>
                    <a:pt x="3431" y="10596"/>
                    <a:pt x="720" y="11308"/>
                  </a:cubicBezTo>
                  <a:cubicBezTo>
                    <a:pt x="645" y="11324"/>
                    <a:pt x="581" y="11374"/>
                    <a:pt x="531" y="11437"/>
                  </a:cubicBezTo>
                  <a:lnTo>
                    <a:pt x="531" y="11437"/>
                  </a:lnTo>
                  <a:cubicBezTo>
                    <a:pt x="532" y="10561"/>
                    <a:pt x="550" y="9699"/>
                    <a:pt x="623" y="8839"/>
                  </a:cubicBezTo>
                  <a:lnTo>
                    <a:pt x="4047" y="8839"/>
                  </a:lnTo>
                  <a:cubicBezTo>
                    <a:pt x="4256" y="8839"/>
                    <a:pt x="4402" y="8609"/>
                    <a:pt x="4402" y="8400"/>
                  </a:cubicBezTo>
                  <a:cubicBezTo>
                    <a:pt x="4214" y="3734"/>
                    <a:pt x="7855" y="1014"/>
                    <a:pt x="12207" y="575"/>
                  </a:cubicBezTo>
                  <a:cubicBezTo>
                    <a:pt x="12409" y="554"/>
                    <a:pt x="12604" y="544"/>
                    <a:pt x="12793" y="544"/>
                  </a:cubicBezTo>
                  <a:close/>
                  <a:moveTo>
                    <a:pt x="12776" y="0"/>
                  </a:moveTo>
                  <a:cubicBezTo>
                    <a:pt x="12657" y="0"/>
                    <a:pt x="12537" y="4"/>
                    <a:pt x="12416" y="10"/>
                  </a:cubicBezTo>
                  <a:cubicBezTo>
                    <a:pt x="7754" y="253"/>
                    <a:pt x="3936" y="3520"/>
                    <a:pt x="3873" y="8233"/>
                  </a:cubicBezTo>
                  <a:lnTo>
                    <a:pt x="510" y="8233"/>
                  </a:lnTo>
                  <a:cubicBezTo>
                    <a:pt x="322" y="8233"/>
                    <a:pt x="155" y="8421"/>
                    <a:pt x="134" y="8609"/>
                  </a:cubicBezTo>
                  <a:cubicBezTo>
                    <a:pt x="8" y="9634"/>
                    <a:pt x="8" y="10618"/>
                    <a:pt x="8" y="11643"/>
                  </a:cubicBezTo>
                  <a:cubicBezTo>
                    <a:pt x="0" y="11799"/>
                    <a:pt x="71" y="11859"/>
                    <a:pt x="163" y="11859"/>
                  </a:cubicBezTo>
                  <a:cubicBezTo>
                    <a:pt x="250" y="11859"/>
                    <a:pt x="356" y="11805"/>
                    <a:pt x="432" y="11726"/>
                  </a:cubicBezTo>
                  <a:lnTo>
                    <a:pt x="432" y="11726"/>
                  </a:lnTo>
                  <a:cubicBezTo>
                    <a:pt x="439" y="11806"/>
                    <a:pt x="482" y="11865"/>
                    <a:pt x="575" y="11865"/>
                  </a:cubicBezTo>
                  <a:cubicBezTo>
                    <a:pt x="599" y="11865"/>
                    <a:pt x="626" y="11861"/>
                    <a:pt x="657" y="11852"/>
                  </a:cubicBezTo>
                  <a:cubicBezTo>
                    <a:pt x="3337" y="11160"/>
                    <a:pt x="6029" y="10972"/>
                    <a:pt x="8730" y="10972"/>
                  </a:cubicBezTo>
                  <a:cubicBezTo>
                    <a:pt x="11945" y="10972"/>
                    <a:pt x="15172" y="11239"/>
                    <a:pt x="18401" y="11239"/>
                  </a:cubicBezTo>
                  <a:cubicBezTo>
                    <a:pt x="19426" y="11239"/>
                    <a:pt x="20451" y="11212"/>
                    <a:pt x="21476" y="11141"/>
                  </a:cubicBezTo>
                  <a:cubicBezTo>
                    <a:pt x="21685" y="11120"/>
                    <a:pt x="21873" y="10911"/>
                    <a:pt x="21853" y="10702"/>
                  </a:cubicBezTo>
                  <a:cubicBezTo>
                    <a:pt x="21727" y="9488"/>
                    <a:pt x="21685" y="8295"/>
                    <a:pt x="21560" y="7082"/>
                  </a:cubicBezTo>
                  <a:cubicBezTo>
                    <a:pt x="21560" y="7019"/>
                    <a:pt x="21455" y="6935"/>
                    <a:pt x="21371" y="6935"/>
                  </a:cubicBezTo>
                  <a:cubicBezTo>
                    <a:pt x="20806" y="6935"/>
                    <a:pt x="20220" y="6977"/>
                    <a:pt x="19635" y="7040"/>
                  </a:cubicBezTo>
                  <a:cubicBezTo>
                    <a:pt x="19529" y="7048"/>
                    <a:pt x="19435" y="7053"/>
                    <a:pt x="19350" y="7053"/>
                  </a:cubicBezTo>
                  <a:cubicBezTo>
                    <a:pt x="18608" y="7053"/>
                    <a:pt x="18592" y="6717"/>
                    <a:pt x="18442" y="5910"/>
                  </a:cubicBezTo>
                  <a:cubicBezTo>
                    <a:pt x="18233" y="4780"/>
                    <a:pt x="17898" y="3671"/>
                    <a:pt x="17375" y="2646"/>
                  </a:cubicBezTo>
                  <a:cubicBezTo>
                    <a:pt x="16448" y="812"/>
                    <a:pt x="14723" y="0"/>
                    <a:pt x="127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9"/>
            <p:cNvSpPr/>
            <p:nvPr/>
          </p:nvSpPr>
          <p:spPr>
            <a:xfrm>
              <a:off x="4011375" y="1373575"/>
              <a:ext cx="231725" cy="128600"/>
            </a:xfrm>
            <a:custGeom>
              <a:rect b="b" l="l" r="r" t="t"/>
              <a:pathLst>
                <a:path extrusionOk="0" h="5144" w="9269">
                  <a:moveTo>
                    <a:pt x="5072" y="564"/>
                  </a:moveTo>
                  <a:cubicBezTo>
                    <a:pt x="6941" y="564"/>
                    <a:pt x="8440" y="2591"/>
                    <a:pt x="8374" y="4410"/>
                  </a:cubicBezTo>
                  <a:lnTo>
                    <a:pt x="8374" y="4410"/>
                  </a:lnTo>
                  <a:cubicBezTo>
                    <a:pt x="6837" y="4452"/>
                    <a:pt x="5257" y="4537"/>
                    <a:pt x="3691" y="4537"/>
                  </a:cubicBezTo>
                  <a:cubicBezTo>
                    <a:pt x="2643" y="4537"/>
                    <a:pt x="1601" y="4499"/>
                    <a:pt x="581" y="4385"/>
                  </a:cubicBezTo>
                  <a:lnTo>
                    <a:pt x="581" y="4385"/>
                  </a:lnTo>
                  <a:cubicBezTo>
                    <a:pt x="921" y="2355"/>
                    <a:pt x="2834" y="714"/>
                    <a:pt x="4865" y="572"/>
                  </a:cubicBezTo>
                  <a:cubicBezTo>
                    <a:pt x="4935" y="567"/>
                    <a:pt x="5004" y="564"/>
                    <a:pt x="5072" y="564"/>
                  </a:cubicBezTo>
                  <a:close/>
                  <a:moveTo>
                    <a:pt x="4996" y="1"/>
                  </a:moveTo>
                  <a:cubicBezTo>
                    <a:pt x="4925" y="1"/>
                    <a:pt x="4853" y="3"/>
                    <a:pt x="4782" y="7"/>
                  </a:cubicBezTo>
                  <a:cubicBezTo>
                    <a:pt x="2417" y="175"/>
                    <a:pt x="283" y="2413"/>
                    <a:pt x="11" y="4715"/>
                  </a:cubicBezTo>
                  <a:cubicBezTo>
                    <a:pt x="0" y="4783"/>
                    <a:pt x="7" y="4832"/>
                    <a:pt x="26" y="4865"/>
                  </a:cubicBezTo>
                  <a:lnTo>
                    <a:pt x="26" y="4865"/>
                  </a:lnTo>
                  <a:cubicBezTo>
                    <a:pt x="48" y="4918"/>
                    <a:pt x="95" y="4956"/>
                    <a:pt x="178" y="4966"/>
                  </a:cubicBezTo>
                  <a:cubicBezTo>
                    <a:pt x="1266" y="5100"/>
                    <a:pt x="2381" y="5143"/>
                    <a:pt x="3503" y="5143"/>
                  </a:cubicBezTo>
                  <a:cubicBezTo>
                    <a:pt x="5185" y="5143"/>
                    <a:pt x="6882" y="5046"/>
                    <a:pt x="8527" y="5008"/>
                  </a:cubicBezTo>
                  <a:cubicBezTo>
                    <a:pt x="8715" y="5008"/>
                    <a:pt x="8862" y="4820"/>
                    <a:pt x="8904" y="4631"/>
                  </a:cubicBezTo>
                  <a:cubicBezTo>
                    <a:pt x="9269" y="2277"/>
                    <a:pt x="7311" y="1"/>
                    <a:pt x="49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9"/>
            <p:cNvSpPr/>
            <p:nvPr/>
          </p:nvSpPr>
          <p:spPr>
            <a:xfrm>
              <a:off x="3960125" y="1530350"/>
              <a:ext cx="28175" cy="46700"/>
            </a:xfrm>
            <a:custGeom>
              <a:rect b="b" l="l" r="r" t="t"/>
              <a:pathLst>
                <a:path extrusionOk="0" h="1868" w="1127">
                  <a:moveTo>
                    <a:pt x="407" y="0"/>
                  </a:moveTo>
                  <a:cubicBezTo>
                    <a:pt x="232" y="0"/>
                    <a:pt x="0" y="236"/>
                    <a:pt x="73" y="411"/>
                  </a:cubicBezTo>
                  <a:cubicBezTo>
                    <a:pt x="220" y="892"/>
                    <a:pt x="241" y="1352"/>
                    <a:pt x="513" y="1771"/>
                  </a:cubicBezTo>
                  <a:cubicBezTo>
                    <a:pt x="557" y="1840"/>
                    <a:pt x="616" y="1868"/>
                    <a:pt x="679" y="1868"/>
                  </a:cubicBezTo>
                  <a:cubicBezTo>
                    <a:pt x="884" y="1868"/>
                    <a:pt x="1127" y="1565"/>
                    <a:pt x="1015" y="1373"/>
                  </a:cubicBezTo>
                  <a:cubicBezTo>
                    <a:pt x="764" y="976"/>
                    <a:pt x="722" y="578"/>
                    <a:pt x="575" y="160"/>
                  </a:cubicBezTo>
                  <a:cubicBezTo>
                    <a:pt x="550" y="45"/>
                    <a:pt x="484" y="0"/>
                    <a:pt x="4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9"/>
            <p:cNvSpPr/>
            <p:nvPr/>
          </p:nvSpPr>
          <p:spPr>
            <a:xfrm>
              <a:off x="3997525" y="1533775"/>
              <a:ext cx="19175" cy="39400"/>
            </a:xfrm>
            <a:custGeom>
              <a:rect b="b" l="l" r="r" t="t"/>
              <a:pathLst>
                <a:path extrusionOk="0" h="1576" w="767">
                  <a:moveTo>
                    <a:pt x="368" y="0"/>
                  </a:moveTo>
                  <a:cubicBezTo>
                    <a:pt x="214" y="0"/>
                    <a:pt x="0" y="170"/>
                    <a:pt x="0" y="357"/>
                  </a:cubicBezTo>
                  <a:cubicBezTo>
                    <a:pt x="0" y="755"/>
                    <a:pt x="0" y="1132"/>
                    <a:pt x="168" y="1487"/>
                  </a:cubicBezTo>
                  <a:cubicBezTo>
                    <a:pt x="196" y="1550"/>
                    <a:pt x="245" y="1576"/>
                    <a:pt x="302" y="1576"/>
                  </a:cubicBezTo>
                  <a:cubicBezTo>
                    <a:pt x="491" y="1576"/>
                    <a:pt x="766" y="1283"/>
                    <a:pt x="670" y="1090"/>
                  </a:cubicBezTo>
                  <a:cubicBezTo>
                    <a:pt x="523" y="797"/>
                    <a:pt x="523" y="504"/>
                    <a:pt x="523" y="190"/>
                  </a:cubicBezTo>
                  <a:cubicBezTo>
                    <a:pt x="523" y="54"/>
                    <a:pt x="455" y="0"/>
                    <a:pt x="3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9"/>
            <p:cNvSpPr/>
            <p:nvPr/>
          </p:nvSpPr>
          <p:spPr>
            <a:xfrm>
              <a:off x="4029950" y="1534025"/>
              <a:ext cx="23175" cy="43475"/>
            </a:xfrm>
            <a:custGeom>
              <a:rect b="b" l="l" r="r" t="t"/>
              <a:pathLst>
                <a:path extrusionOk="0" h="1739" w="927">
                  <a:moveTo>
                    <a:pt x="363" y="1"/>
                  </a:moveTo>
                  <a:cubicBezTo>
                    <a:pt x="209" y="1"/>
                    <a:pt x="0" y="166"/>
                    <a:pt x="0" y="347"/>
                  </a:cubicBezTo>
                  <a:cubicBezTo>
                    <a:pt x="0" y="808"/>
                    <a:pt x="0" y="1310"/>
                    <a:pt x="335" y="1687"/>
                  </a:cubicBezTo>
                  <a:cubicBezTo>
                    <a:pt x="371" y="1723"/>
                    <a:pt x="413" y="1738"/>
                    <a:pt x="457" y="1738"/>
                  </a:cubicBezTo>
                  <a:cubicBezTo>
                    <a:pt x="670" y="1738"/>
                    <a:pt x="927" y="1375"/>
                    <a:pt x="754" y="1184"/>
                  </a:cubicBezTo>
                  <a:cubicBezTo>
                    <a:pt x="523" y="912"/>
                    <a:pt x="523" y="536"/>
                    <a:pt x="523" y="222"/>
                  </a:cubicBezTo>
                  <a:cubicBezTo>
                    <a:pt x="531" y="63"/>
                    <a:pt x="458" y="1"/>
                    <a:pt x="3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9"/>
            <p:cNvSpPr/>
            <p:nvPr/>
          </p:nvSpPr>
          <p:spPr>
            <a:xfrm>
              <a:off x="4058725" y="1530250"/>
              <a:ext cx="18750" cy="47050"/>
            </a:xfrm>
            <a:custGeom>
              <a:rect b="b" l="l" r="r" t="t"/>
              <a:pathLst>
                <a:path extrusionOk="0" h="1882" w="750">
                  <a:moveTo>
                    <a:pt x="383" y="1"/>
                  </a:moveTo>
                  <a:cubicBezTo>
                    <a:pt x="218" y="1"/>
                    <a:pt x="0" y="174"/>
                    <a:pt x="0" y="373"/>
                  </a:cubicBezTo>
                  <a:cubicBezTo>
                    <a:pt x="0" y="833"/>
                    <a:pt x="0" y="1273"/>
                    <a:pt x="147" y="1733"/>
                  </a:cubicBezTo>
                  <a:cubicBezTo>
                    <a:pt x="178" y="1839"/>
                    <a:pt x="246" y="1882"/>
                    <a:pt x="325" y="1882"/>
                  </a:cubicBezTo>
                  <a:cubicBezTo>
                    <a:pt x="509" y="1882"/>
                    <a:pt x="749" y="1646"/>
                    <a:pt x="691" y="1440"/>
                  </a:cubicBezTo>
                  <a:cubicBezTo>
                    <a:pt x="565" y="1043"/>
                    <a:pt x="565" y="624"/>
                    <a:pt x="565" y="206"/>
                  </a:cubicBezTo>
                  <a:cubicBezTo>
                    <a:pt x="557" y="59"/>
                    <a:pt x="479" y="1"/>
                    <a:pt x="3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9"/>
            <p:cNvSpPr/>
            <p:nvPr/>
          </p:nvSpPr>
          <p:spPr>
            <a:xfrm>
              <a:off x="4086375" y="1526425"/>
              <a:ext cx="26825" cy="57925"/>
            </a:xfrm>
            <a:custGeom>
              <a:rect b="b" l="l" r="r" t="t"/>
              <a:pathLst>
                <a:path extrusionOk="0" h="2317" w="1073">
                  <a:moveTo>
                    <a:pt x="415" y="0"/>
                  </a:moveTo>
                  <a:cubicBezTo>
                    <a:pt x="235" y="0"/>
                    <a:pt x="1" y="237"/>
                    <a:pt x="45" y="442"/>
                  </a:cubicBezTo>
                  <a:cubicBezTo>
                    <a:pt x="191" y="1007"/>
                    <a:pt x="317" y="1593"/>
                    <a:pt x="484" y="2158"/>
                  </a:cubicBezTo>
                  <a:cubicBezTo>
                    <a:pt x="510" y="2272"/>
                    <a:pt x="575" y="2317"/>
                    <a:pt x="652" y="2317"/>
                  </a:cubicBezTo>
                  <a:cubicBezTo>
                    <a:pt x="831" y="2317"/>
                    <a:pt x="1072" y="2076"/>
                    <a:pt x="1028" y="1886"/>
                  </a:cubicBezTo>
                  <a:cubicBezTo>
                    <a:pt x="882" y="1300"/>
                    <a:pt x="735" y="735"/>
                    <a:pt x="589" y="149"/>
                  </a:cubicBezTo>
                  <a:cubicBezTo>
                    <a:pt x="558" y="43"/>
                    <a:pt x="491" y="0"/>
                    <a:pt x="4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9"/>
            <p:cNvSpPr/>
            <p:nvPr/>
          </p:nvSpPr>
          <p:spPr>
            <a:xfrm>
              <a:off x="4119925" y="1533775"/>
              <a:ext cx="22425" cy="53775"/>
            </a:xfrm>
            <a:custGeom>
              <a:rect b="b" l="l" r="r" t="t"/>
              <a:pathLst>
                <a:path extrusionOk="0" h="2151" w="897">
                  <a:moveTo>
                    <a:pt x="374" y="0"/>
                  </a:moveTo>
                  <a:cubicBezTo>
                    <a:pt x="214" y="0"/>
                    <a:pt x="0" y="170"/>
                    <a:pt x="0" y="357"/>
                  </a:cubicBezTo>
                  <a:cubicBezTo>
                    <a:pt x="0" y="922"/>
                    <a:pt x="105" y="1487"/>
                    <a:pt x="293" y="2010"/>
                  </a:cubicBezTo>
                  <a:cubicBezTo>
                    <a:pt x="324" y="2110"/>
                    <a:pt x="392" y="2150"/>
                    <a:pt x="470" y="2150"/>
                  </a:cubicBezTo>
                  <a:cubicBezTo>
                    <a:pt x="655" y="2150"/>
                    <a:pt x="896" y="1924"/>
                    <a:pt x="837" y="1718"/>
                  </a:cubicBezTo>
                  <a:cubicBezTo>
                    <a:pt x="691" y="1215"/>
                    <a:pt x="544" y="713"/>
                    <a:pt x="544" y="190"/>
                  </a:cubicBezTo>
                  <a:cubicBezTo>
                    <a:pt x="537" y="54"/>
                    <a:pt x="464" y="0"/>
                    <a:pt x="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9"/>
            <p:cNvSpPr/>
            <p:nvPr/>
          </p:nvSpPr>
          <p:spPr>
            <a:xfrm>
              <a:off x="4146775" y="1533025"/>
              <a:ext cx="30925" cy="54750"/>
            </a:xfrm>
            <a:custGeom>
              <a:rect b="b" l="l" r="r" t="t"/>
              <a:pathLst>
                <a:path extrusionOk="0" h="2190" w="1237">
                  <a:moveTo>
                    <a:pt x="459" y="0"/>
                  </a:moveTo>
                  <a:cubicBezTo>
                    <a:pt x="266" y="0"/>
                    <a:pt x="1" y="319"/>
                    <a:pt x="98" y="513"/>
                  </a:cubicBezTo>
                  <a:cubicBezTo>
                    <a:pt x="349" y="1015"/>
                    <a:pt x="516" y="1517"/>
                    <a:pt x="663" y="2040"/>
                  </a:cubicBezTo>
                  <a:cubicBezTo>
                    <a:pt x="682" y="2147"/>
                    <a:pt x="741" y="2189"/>
                    <a:pt x="815" y="2189"/>
                  </a:cubicBezTo>
                  <a:cubicBezTo>
                    <a:pt x="988" y="2189"/>
                    <a:pt x="1236" y="1953"/>
                    <a:pt x="1207" y="1748"/>
                  </a:cubicBezTo>
                  <a:cubicBezTo>
                    <a:pt x="1040" y="1162"/>
                    <a:pt x="872" y="618"/>
                    <a:pt x="600" y="95"/>
                  </a:cubicBezTo>
                  <a:cubicBezTo>
                    <a:pt x="567" y="28"/>
                    <a:pt x="516" y="0"/>
                    <a:pt x="4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9"/>
            <p:cNvSpPr/>
            <p:nvPr/>
          </p:nvSpPr>
          <p:spPr>
            <a:xfrm>
              <a:off x="4178475" y="1544900"/>
              <a:ext cx="30400" cy="42900"/>
            </a:xfrm>
            <a:custGeom>
              <a:rect b="b" l="l" r="r" t="t"/>
              <a:pathLst>
                <a:path extrusionOk="0" h="1716" w="1216">
                  <a:moveTo>
                    <a:pt x="445" y="1"/>
                  </a:moveTo>
                  <a:cubicBezTo>
                    <a:pt x="246" y="1"/>
                    <a:pt x="0" y="287"/>
                    <a:pt x="127" y="477"/>
                  </a:cubicBezTo>
                  <a:cubicBezTo>
                    <a:pt x="357" y="833"/>
                    <a:pt x="671" y="1147"/>
                    <a:pt x="671" y="1586"/>
                  </a:cubicBezTo>
                  <a:cubicBezTo>
                    <a:pt x="671" y="1682"/>
                    <a:pt x="760" y="1715"/>
                    <a:pt x="851" y="1715"/>
                  </a:cubicBezTo>
                  <a:cubicBezTo>
                    <a:pt x="900" y="1715"/>
                    <a:pt x="949" y="1706"/>
                    <a:pt x="985" y="1691"/>
                  </a:cubicBezTo>
                  <a:cubicBezTo>
                    <a:pt x="1132" y="1607"/>
                    <a:pt x="1215" y="1440"/>
                    <a:pt x="1215" y="1293"/>
                  </a:cubicBezTo>
                  <a:cubicBezTo>
                    <a:pt x="1194" y="812"/>
                    <a:pt x="880" y="457"/>
                    <a:pt x="608" y="101"/>
                  </a:cubicBezTo>
                  <a:cubicBezTo>
                    <a:pt x="568" y="30"/>
                    <a:pt x="509" y="1"/>
                    <a:pt x="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9"/>
            <p:cNvSpPr/>
            <p:nvPr/>
          </p:nvSpPr>
          <p:spPr>
            <a:xfrm>
              <a:off x="4215200" y="1533800"/>
              <a:ext cx="22450" cy="42800"/>
            </a:xfrm>
            <a:custGeom>
              <a:rect b="b" l="l" r="r" t="t"/>
              <a:pathLst>
                <a:path extrusionOk="0" h="1712" w="898">
                  <a:moveTo>
                    <a:pt x="436" y="0"/>
                  </a:moveTo>
                  <a:cubicBezTo>
                    <a:pt x="250" y="0"/>
                    <a:pt x="0" y="231"/>
                    <a:pt x="60" y="440"/>
                  </a:cubicBezTo>
                  <a:cubicBezTo>
                    <a:pt x="186" y="775"/>
                    <a:pt x="353" y="1131"/>
                    <a:pt x="353" y="1507"/>
                  </a:cubicBezTo>
                  <a:cubicBezTo>
                    <a:pt x="353" y="1653"/>
                    <a:pt x="426" y="1712"/>
                    <a:pt x="519" y="1712"/>
                  </a:cubicBezTo>
                  <a:cubicBezTo>
                    <a:pt x="679" y="1712"/>
                    <a:pt x="897" y="1538"/>
                    <a:pt x="897" y="1340"/>
                  </a:cubicBezTo>
                  <a:cubicBezTo>
                    <a:pt x="897" y="901"/>
                    <a:pt x="751" y="545"/>
                    <a:pt x="604" y="126"/>
                  </a:cubicBezTo>
                  <a:cubicBezTo>
                    <a:pt x="574" y="37"/>
                    <a:pt x="510" y="0"/>
                    <a:pt x="4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9"/>
            <p:cNvSpPr/>
            <p:nvPr/>
          </p:nvSpPr>
          <p:spPr>
            <a:xfrm>
              <a:off x="4260100" y="1533775"/>
              <a:ext cx="22050" cy="53775"/>
            </a:xfrm>
            <a:custGeom>
              <a:rect b="b" l="l" r="r" t="t"/>
              <a:pathLst>
                <a:path extrusionOk="0" h="2151" w="882">
                  <a:moveTo>
                    <a:pt x="383" y="0"/>
                  </a:moveTo>
                  <a:cubicBezTo>
                    <a:pt x="223" y="0"/>
                    <a:pt x="1" y="170"/>
                    <a:pt x="1" y="357"/>
                  </a:cubicBezTo>
                  <a:cubicBezTo>
                    <a:pt x="1" y="922"/>
                    <a:pt x="84" y="1487"/>
                    <a:pt x="273" y="2010"/>
                  </a:cubicBezTo>
                  <a:cubicBezTo>
                    <a:pt x="304" y="2110"/>
                    <a:pt x="372" y="2150"/>
                    <a:pt x="450" y="2150"/>
                  </a:cubicBezTo>
                  <a:cubicBezTo>
                    <a:pt x="636" y="2150"/>
                    <a:pt x="882" y="1924"/>
                    <a:pt x="838" y="1718"/>
                  </a:cubicBezTo>
                  <a:cubicBezTo>
                    <a:pt x="670" y="1215"/>
                    <a:pt x="545" y="713"/>
                    <a:pt x="545" y="190"/>
                  </a:cubicBezTo>
                  <a:cubicBezTo>
                    <a:pt x="545" y="54"/>
                    <a:pt x="474" y="0"/>
                    <a:pt x="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9"/>
            <p:cNvSpPr/>
            <p:nvPr/>
          </p:nvSpPr>
          <p:spPr>
            <a:xfrm>
              <a:off x="4289400" y="1537900"/>
              <a:ext cx="18550" cy="53775"/>
            </a:xfrm>
            <a:custGeom>
              <a:rect b="b" l="l" r="r" t="t"/>
              <a:pathLst>
                <a:path extrusionOk="0" h="2151" w="742">
                  <a:moveTo>
                    <a:pt x="498" y="0"/>
                  </a:moveTo>
                  <a:cubicBezTo>
                    <a:pt x="352" y="0"/>
                    <a:pt x="181" y="108"/>
                    <a:pt x="147" y="276"/>
                  </a:cubicBezTo>
                  <a:cubicBezTo>
                    <a:pt x="21" y="841"/>
                    <a:pt x="1" y="1427"/>
                    <a:pt x="147" y="1992"/>
                  </a:cubicBezTo>
                  <a:cubicBezTo>
                    <a:pt x="172" y="2105"/>
                    <a:pt x="237" y="2150"/>
                    <a:pt x="314" y="2150"/>
                  </a:cubicBezTo>
                  <a:cubicBezTo>
                    <a:pt x="494" y="2150"/>
                    <a:pt x="741" y="1904"/>
                    <a:pt x="712" y="1699"/>
                  </a:cubicBezTo>
                  <a:cubicBezTo>
                    <a:pt x="607" y="1218"/>
                    <a:pt x="565" y="757"/>
                    <a:pt x="712" y="276"/>
                  </a:cubicBezTo>
                  <a:cubicBezTo>
                    <a:pt x="731" y="82"/>
                    <a:pt x="624" y="0"/>
                    <a:pt x="4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9"/>
            <p:cNvSpPr/>
            <p:nvPr/>
          </p:nvSpPr>
          <p:spPr>
            <a:xfrm>
              <a:off x="3999925" y="1376250"/>
              <a:ext cx="229350" cy="125225"/>
            </a:xfrm>
            <a:custGeom>
              <a:rect b="b" l="l" r="r" t="t"/>
              <a:pathLst>
                <a:path extrusionOk="0" h="5009" w="9174">
                  <a:moveTo>
                    <a:pt x="5142" y="578"/>
                  </a:moveTo>
                  <a:cubicBezTo>
                    <a:pt x="7002" y="578"/>
                    <a:pt x="8141" y="2275"/>
                    <a:pt x="8529" y="3949"/>
                  </a:cubicBezTo>
                  <a:lnTo>
                    <a:pt x="8529" y="3949"/>
                  </a:lnTo>
                  <a:cubicBezTo>
                    <a:pt x="7273" y="4372"/>
                    <a:pt x="5905" y="4338"/>
                    <a:pt x="4591" y="4357"/>
                  </a:cubicBezTo>
                  <a:cubicBezTo>
                    <a:pt x="3933" y="4367"/>
                    <a:pt x="3220" y="4438"/>
                    <a:pt x="2520" y="4438"/>
                  </a:cubicBezTo>
                  <a:cubicBezTo>
                    <a:pt x="1862" y="4438"/>
                    <a:pt x="1216" y="4375"/>
                    <a:pt x="641" y="4140"/>
                  </a:cubicBezTo>
                  <a:lnTo>
                    <a:pt x="641" y="4140"/>
                  </a:lnTo>
                  <a:cubicBezTo>
                    <a:pt x="1216" y="2091"/>
                    <a:pt x="2673" y="771"/>
                    <a:pt x="4863" y="591"/>
                  </a:cubicBezTo>
                  <a:cubicBezTo>
                    <a:pt x="4958" y="582"/>
                    <a:pt x="5050" y="578"/>
                    <a:pt x="5142" y="578"/>
                  </a:cubicBezTo>
                  <a:close/>
                  <a:moveTo>
                    <a:pt x="5211" y="1"/>
                  </a:moveTo>
                  <a:cubicBezTo>
                    <a:pt x="5017" y="1"/>
                    <a:pt x="4818" y="16"/>
                    <a:pt x="4612" y="47"/>
                  </a:cubicBezTo>
                  <a:cubicBezTo>
                    <a:pt x="2206" y="402"/>
                    <a:pt x="616" y="2076"/>
                    <a:pt x="30" y="4399"/>
                  </a:cubicBezTo>
                  <a:cubicBezTo>
                    <a:pt x="0" y="4593"/>
                    <a:pt x="98" y="4675"/>
                    <a:pt x="219" y="4675"/>
                  </a:cubicBezTo>
                  <a:cubicBezTo>
                    <a:pt x="241" y="4675"/>
                    <a:pt x="264" y="4672"/>
                    <a:pt x="286" y="4667"/>
                  </a:cubicBezTo>
                  <a:lnTo>
                    <a:pt x="286" y="4667"/>
                  </a:lnTo>
                  <a:cubicBezTo>
                    <a:pt x="924" y="4937"/>
                    <a:pt x="1632" y="5009"/>
                    <a:pt x="2350" y="5009"/>
                  </a:cubicBezTo>
                  <a:cubicBezTo>
                    <a:pt x="3044" y="5009"/>
                    <a:pt x="3747" y="4942"/>
                    <a:pt x="4403" y="4922"/>
                  </a:cubicBezTo>
                  <a:cubicBezTo>
                    <a:pt x="5930" y="4901"/>
                    <a:pt x="7499" y="4901"/>
                    <a:pt x="8901" y="4336"/>
                  </a:cubicBezTo>
                  <a:cubicBezTo>
                    <a:pt x="9048" y="4273"/>
                    <a:pt x="9173" y="4085"/>
                    <a:pt x="9152" y="3938"/>
                  </a:cubicBezTo>
                  <a:cubicBezTo>
                    <a:pt x="8749" y="1864"/>
                    <a:pt x="7376" y="1"/>
                    <a:pt x="5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 name="Google Shape;767;p49"/>
          <p:cNvSpPr/>
          <p:nvPr/>
        </p:nvSpPr>
        <p:spPr>
          <a:xfrm>
            <a:off x="1348133" y="1431575"/>
            <a:ext cx="327020" cy="377103"/>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9"/>
          <p:cNvSpPr/>
          <p:nvPr/>
        </p:nvSpPr>
        <p:spPr>
          <a:xfrm>
            <a:off x="96100" y="2298263"/>
            <a:ext cx="262380" cy="304423"/>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 name="Google Shape;769;p49"/>
          <p:cNvGrpSpPr/>
          <p:nvPr/>
        </p:nvGrpSpPr>
        <p:grpSpPr>
          <a:xfrm>
            <a:off x="7636313" y="1576555"/>
            <a:ext cx="541477" cy="572703"/>
            <a:chOff x="3576050" y="1905050"/>
            <a:chExt cx="306925" cy="324625"/>
          </a:xfrm>
        </p:grpSpPr>
        <p:sp>
          <p:nvSpPr>
            <p:cNvPr id="770" name="Google Shape;770;p49"/>
            <p:cNvSpPr/>
            <p:nvPr/>
          </p:nvSpPr>
          <p:spPr>
            <a:xfrm>
              <a:off x="3576050" y="1905050"/>
              <a:ext cx="306925" cy="324625"/>
            </a:xfrm>
            <a:custGeom>
              <a:rect b="b" l="l" r="r" t="t"/>
              <a:pathLst>
                <a:path extrusionOk="0" h="12985" w="12277">
                  <a:moveTo>
                    <a:pt x="8507" y="457"/>
                  </a:moveTo>
                  <a:cubicBezTo>
                    <a:pt x="8603" y="457"/>
                    <a:pt x="8703" y="472"/>
                    <a:pt x="8807" y="504"/>
                  </a:cubicBezTo>
                  <a:cubicBezTo>
                    <a:pt x="9274" y="671"/>
                    <a:pt x="9641" y="1172"/>
                    <a:pt x="9674" y="1739"/>
                  </a:cubicBezTo>
                  <a:cubicBezTo>
                    <a:pt x="9708" y="2506"/>
                    <a:pt x="9508" y="3140"/>
                    <a:pt x="9274" y="3807"/>
                  </a:cubicBezTo>
                  <a:cubicBezTo>
                    <a:pt x="9141" y="4174"/>
                    <a:pt x="8974" y="4541"/>
                    <a:pt x="8774" y="4874"/>
                  </a:cubicBezTo>
                  <a:cubicBezTo>
                    <a:pt x="8640" y="5141"/>
                    <a:pt x="8674" y="5241"/>
                    <a:pt x="8907" y="5375"/>
                  </a:cubicBezTo>
                  <a:cubicBezTo>
                    <a:pt x="9941" y="6008"/>
                    <a:pt x="10675" y="6909"/>
                    <a:pt x="11309" y="7910"/>
                  </a:cubicBezTo>
                  <a:cubicBezTo>
                    <a:pt x="11943" y="8877"/>
                    <a:pt x="11743" y="9844"/>
                    <a:pt x="11109" y="10712"/>
                  </a:cubicBezTo>
                  <a:cubicBezTo>
                    <a:pt x="10275" y="11913"/>
                    <a:pt x="8974" y="12580"/>
                    <a:pt x="7073" y="12580"/>
                  </a:cubicBezTo>
                  <a:cubicBezTo>
                    <a:pt x="6339" y="12546"/>
                    <a:pt x="5338" y="12213"/>
                    <a:pt x="4537" y="11379"/>
                  </a:cubicBezTo>
                  <a:cubicBezTo>
                    <a:pt x="4004" y="10845"/>
                    <a:pt x="3804" y="10178"/>
                    <a:pt x="3870" y="9411"/>
                  </a:cubicBezTo>
                  <a:cubicBezTo>
                    <a:pt x="3937" y="8910"/>
                    <a:pt x="4004" y="8410"/>
                    <a:pt x="4104" y="7910"/>
                  </a:cubicBezTo>
                  <a:cubicBezTo>
                    <a:pt x="4170" y="7576"/>
                    <a:pt x="4137" y="7543"/>
                    <a:pt x="3837" y="7476"/>
                  </a:cubicBezTo>
                  <a:cubicBezTo>
                    <a:pt x="2936" y="7176"/>
                    <a:pt x="2102" y="6742"/>
                    <a:pt x="1302" y="6209"/>
                  </a:cubicBezTo>
                  <a:cubicBezTo>
                    <a:pt x="1235" y="6175"/>
                    <a:pt x="1168" y="6075"/>
                    <a:pt x="1102" y="6042"/>
                  </a:cubicBezTo>
                  <a:cubicBezTo>
                    <a:pt x="301" y="5475"/>
                    <a:pt x="334" y="4874"/>
                    <a:pt x="801" y="4040"/>
                  </a:cubicBezTo>
                  <a:cubicBezTo>
                    <a:pt x="900" y="3868"/>
                    <a:pt x="1108" y="3768"/>
                    <a:pt x="1357" y="3768"/>
                  </a:cubicBezTo>
                  <a:cubicBezTo>
                    <a:pt x="1446" y="3768"/>
                    <a:pt x="1539" y="3781"/>
                    <a:pt x="1635" y="3807"/>
                  </a:cubicBezTo>
                  <a:cubicBezTo>
                    <a:pt x="2302" y="3974"/>
                    <a:pt x="2936" y="4341"/>
                    <a:pt x="3470" y="4808"/>
                  </a:cubicBezTo>
                  <a:cubicBezTo>
                    <a:pt x="3970" y="5208"/>
                    <a:pt x="4437" y="5708"/>
                    <a:pt x="4904" y="6209"/>
                  </a:cubicBezTo>
                  <a:cubicBezTo>
                    <a:pt x="5010" y="6297"/>
                    <a:pt x="5088" y="6338"/>
                    <a:pt x="5167" y="6338"/>
                  </a:cubicBezTo>
                  <a:cubicBezTo>
                    <a:pt x="5238" y="6338"/>
                    <a:pt x="5310" y="6305"/>
                    <a:pt x="5405" y="6242"/>
                  </a:cubicBezTo>
                  <a:cubicBezTo>
                    <a:pt x="5538" y="6142"/>
                    <a:pt x="5705" y="5975"/>
                    <a:pt x="5872" y="5875"/>
                  </a:cubicBezTo>
                  <a:cubicBezTo>
                    <a:pt x="6239" y="5742"/>
                    <a:pt x="6505" y="5641"/>
                    <a:pt x="6839" y="5541"/>
                  </a:cubicBezTo>
                  <a:cubicBezTo>
                    <a:pt x="7139" y="5475"/>
                    <a:pt x="7173" y="5408"/>
                    <a:pt x="7106" y="5141"/>
                  </a:cubicBezTo>
                  <a:cubicBezTo>
                    <a:pt x="6872" y="4407"/>
                    <a:pt x="6772" y="3673"/>
                    <a:pt x="6806" y="2906"/>
                  </a:cubicBezTo>
                  <a:cubicBezTo>
                    <a:pt x="6839" y="2206"/>
                    <a:pt x="7006" y="1539"/>
                    <a:pt x="7506" y="1005"/>
                  </a:cubicBezTo>
                  <a:cubicBezTo>
                    <a:pt x="7775" y="709"/>
                    <a:pt x="8108" y="457"/>
                    <a:pt x="8507" y="457"/>
                  </a:cubicBezTo>
                  <a:close/>
                  <a:moveTo>
                    <a:pt x="8515" y="1"/>
                  </a:moveTo>
                  <a:cubicBezTo>
                    <a:pt x="8226" y="1"/>
                    <a:pt x="7925" y="88"/>
                    <a:pt x="7640" y="271"/>
                  </a:cubicBezTo>
                  <a:cubicBezTo>
                    <a:pt x="7339" y="504"/>
                    <a:pt x="7106" y="771"/>
                    <a:pt x="6906" y="1071"/>
                  </a:cubicBezTo>
                  <a:cubicBezTo>
                    <a:pt x="6305" y="1939"/>
                    <a:pt x="6339" y="2940"/>
                    <a:pt x="6439" y="3940"/>
                  </a:cubicBezTo>
                  <a:cubicBezTo>
                    <a:pt x="6472" y="4341"/>
                    <a:pt x="6572" y="4707"/>
                    <a:pt x="6606" y="5008"/>
                  </a:cubicBezTo>
                  <a:cubicBezTo>
                    <a:pt x="6105" y="5241"/>
                    <a:pt x="5672" y="5508"/>
                    <a:pt x="5305" y="5675"/>
                  </a:cubicBezTo>
                  <a:cubicBezTo>
                    <a:pt x="4938" y="5275"/>
                    <a:pt x="4504" y="4908"/>
                    <a:pt x="4104" y="4574"/>
                  </a:cubicBezTo>
                  <a:cubicBezTo>
                    <a:pt x="3437" y="4040"/>
                    <a:pt x="2736" y="3573"/>
                    <a:pt x="1902" y="3340"/>
                  </a:cubicBezTo>
                  <a:cubicBezTo>
                    <a:pt x="1704" y="3279"/>
                    <a:pt x="1512" y="3239"/>
                    <a:pt x="1331" y="3239"/>
                  </a:cubicBezTo>
                  <a:cubicBezTo>
                    <a:pt x="1116" y="3239"/>
                    <a:pt x="916" y="3295"/>
                    <a:pt x="735" y="3440"/>
                  </a:cubicBezTo>
                  <a:cubicBezTo>
                    <a:pt x="234" y="3907"/>
                    <a:pt x="1" y="4507"/>
                    <a:pt x="68" y="5108"/>
                  </a:cubicBezTo>
                  <a:cubicBezTo>
                    <a:pt x="101" y="5608"/>
                    <a:pt x="434" y="6008"/>
                    <a:pt x="801" y="6342"/>
                  </a:cubicBezTo>
                  <a:cubicBezTo>
                    <a:pt x="1602" y="6942"/>
                    <a:pt x="2469" y="7376"/>
                    <a:pt x="3437" y="7710"/>
                  </a:cubicBezTo>
                  <a:cubicBezTo>
                    <a:pt x="3603" y="7810"/>
                    <a:pt x="3637" y="7876"/>
                    <a:pt x="3603" y="8043"/>
                  </a:cubicBezTo>
                  <a:cubicBezTo>
                    <a:pt x="3503" y="8377"/>
                    <a:pt x="3470" y="8677"/>
                    <a:pt x="3437" y="9011"/>
                  </a:cubicBezTo>
                  <a:cubicBezTo>
                    <a:pt x="3303" y="10178"/>
                    <a:pt x="3603" y="11212"/>
                    <a:pt x="4571" y="11979"/>
                  </a:cubicBezTo>
                  <a:cubicBezTo>
                    <a:pt x="5415" y="12662"/>
                    <a:pt x="6430" y="12984"/>
                    <a:pt x="7444" y="12984"/>
                  </a:cubicBezTo>
                  <a:cubicBezTo>
                    <a:pt x="9155" y="12984"/>
                    <a:pt x="10863" y="12066"/>
                    <a:pt x="11743" y="10412"/>
                  </a:cubicBezTo>
                  <a:cubicBezTo>
                    <a:pt x="12276" y="9411"/>
                    <a:pt x="12243" y="8477"/>
                    <a:pt x="11609" y="7509"/>
                  </a:cubicBezTo>
                  <a:lnTo>
                    <a:pt x="11242" y="7009"/>
                  </a:lnTo>
                  <a:cubicBezTo>
                    <a:pt x="10642" y="6242"/>
                    <a:pt x="10008" y="5541"/>
                    <a:pt x="9241" y="5008"/>
                  </a:cubicBezTo>
                  <a:cubicBezTo>
                    <a:pt x="9474" y="4474"/>
                    <a:pt x="9674" y="3907"/>
                    <a:pt x="9841" y="3340"/>
                  </a:cubicBezTo>
                  <a:cubicBezTo>
                    <a:pt x="10108" y="2673"/>
                    <a:pt x="10241" y="1939"/>
                    <a:pt x="10008" y="1238"/>
                  </a:cubicBezTo>
                  <a:cubicBezTo>
                    <a:pt x="9776" y="450"/>
                    <a:pt x="9174" y="1"/>
                    <a:pt x="8515" y="1"/>
                  </a:cubicBezTo>
                  <a:close/>
                </a:path>
              </a:pathLst>
            </a:custGeom>
            <a:solidFill>
              <a:srgbClr val="FE7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9"/>
            <p:cNvSpPr/>
            <p:nvPr/>
          </p:nvSpPr>
          <p:spPr>
            <a:xfrm>
              <a:off x="3730325" y="2130100"/>
              <a:ext cx="82600" cy="51100"/>
            </a:xfrm>
            <a:custGeom>
              <a:rect b="b" l="l" r="r" t="t"/>
              <a:pathLst>
                <a:path extrusionOk="0" h="2044" w="3304">
                  <a:moveTo>
                    <a:pt x="3061" y="0"/>
                  </a:moveTo>
                  <a:cubicBezTo>
                    <a:pt x="2947" y="0"/>
                    <a:pt x="2892" y="70"/>
                    <a:pt x="2836" y="209"/>
                  </a:cubicBezTo>
                  <a:cubicBezTo>
                    <a:pt x="2641" y="1063"/>
                    <a:pt x="1911" y="1542"/>
                    <a:pt x="1154" y="1542"/>
                  </a:cubicBezTo>
                  <a:cubicBezTo>
                    <a:pt x="876" y="1542"/>
                    <a:pt x="594" y="1477"/>
                    <a:pt x="334" y="1343"/>
                  </a:cubicBezTo>
                  <a:cubicBezTo>
                    <a:pt x="322" y="1336"/>
                    <a:pt x="307" y="1334"/>
                    <a:pt x="289" y="1334"/>
                  </a:cubicBezTo>
                  <a:cubicBezTo>
                    <a:pt x="217" y="1334"/>
                    <a:pt x="109" y="1383"/>
                    <a:pt x="1" y="1410"/>
                  </a:cubicBezTo>
                  <a:cubicBezTo>
                    <a:pt x="101" y="1510"/>
                    <a:pt x="101" y="1676"/>
                    <a:pt x="168" y="1710"/>
                  </a:cubicBezTo>
                  <a:cubicBezTo>
                    <a:pt x="501" y="1843"/>
                    <a:pt x="835" y="1977"/>
                    <a:pt x="1168" y="2043"/>
                  </a:cubicBezTo>
                  <a:lnTo>
                    <a:pt x="1168" y="1977"/>
                  </a:lnTo>
                  <a:cubicBezTo>
                    <a:pt x="1302" y="1977"/>
                    <a:pt x="1435" y="1910"/>
                    <a:pt x="1569" y="1910"/>
                  </a:cubicBezTo>
                  <a:cubicBezTo>
                    <a:pt x="2336" y="1810"/>
                    <a:pt x="3103" y="1076"/>
                    <a:pt x="3270" y="342"/>
                  </a:cubicBezTo>
                  <a:cubicBezTo>
                    <a:pt x="3270" y="209"/>
                    <a:pt x="3303" y="42"/>
                    <a:pt x="3136" y="9"/>
                  </a:cubicBezTo>
                  <a:cubicBezTo>
                    <a:pt x="3109" y="3"/>
                    <a:pt x="3084" y="0"/>
                    <a:pt x="3061" y="0"/>
                  </a:cubicBezTo>
                  <a:close/>
                </a:path>
              </a:pathLst>
            </a:custGeom>
            <a:solidFill>
              <a:srgbClr val="FE7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9"/>
            <p:cNvSpPr/>
            <p:nvPr/>
          </p:nvSpPr>
          <p:spPr>
            <a:xfrm>
              <a:off x="3772025" y="2082350"/>
              <a:ext cx="24225" cy="34625"/>
            </a:xfrm>
            <a:custGeom>
              <a:rect b="b" l="l" r="r" t="t"/>
              <a:pathLst>
                <a:path extrusionOk="0" h="1385" w="969">
                  <a:moveTo>
                    <a:pt x="255" y="0"/>
                  </a:moveTo>
                  <a:cubicBezTo>
                    <a:pt x="201" y="0"/>
                    <a:pt x="151" y="17"/>
                    <a:pt x="134" y="51"/>
                  </a:cubicBezTo>
                  <a:cubicBezTo>
                    <a:pt x="101" y="84"/>
                    <a:pt x="1" y="251"/>
                    <a:pt x="67" y="284"/>
                  </a:cubicBezTo>
                  <a:lnTo>
                    <a:pt x="568" y="1285"/>
                  </a:lnTo>
                  <a:cubicBezTo>
                    <a:pt x="568" y="1318"/>
                    <a:pt x="735" y="1385"/>
                    <a:pt x="801" y="1385"/>
                  </a:cubicBezTo>
                  <a:cubicBezTo>
                    <a:pt x="835" y="1385"/>
                    <a:pt x="901" y="1285"/>
                    <a:pt x="968" y="1218"/>
                  </a:cubicBezTo>
                  <a:cubicBezTo>
                    <a:pt x="768" y="784"/>
                    <a:pt x="601" y="417"/>
                    <a:pt x="401" y="51"/>
                  </a:cubicBezTo>
                  <a:cubicBezTo>
                    <a:pt x="368" y="17"/>
                    <a:pt x="309" y="0"/>
                    <a:pt x="255" y="0"/>
                  </a:cubicBezTo>
                  <a:close/>
                </a:path>
              </a:pathLst>
            </a:custGeom>
            <a:solidFill>
              <a:srgbClr val="FE7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9"/>
            <p:cNvSpPr/>
            <p:nvPr/>
          </p:nvSpPr>
          <p:spPr>
            <a:xfrm>
              <a:off x="3720325" y="2104450"/>
              <a:ext cx="24200" cy="33825"/>
            </a:xfrm>
            <a:custGeom>
              <a:rect b="b" l="l" r="r" t="t"/>
              <a:pathLst>
                <a:path extrusionOk="0" h="1353" w="968">
                  <a:moveTo>
                    <a:pt x="301" y="0"/>
                  </a:moveTo>
                  <a:cubicBezTo>
                    <a:pt x="67" y="0"/>
                    <a:pt x="1" y="167"/>
                    <a:pt x="34" y="334"/>
                  </a:cubicBezTo>
                  <a:cubicBezTo>
                    <a:pt x="167" y="601"/>
                    <a:pt x="301" y="868"/>
                    <a:pt x="468" y="1168"/>
                  </a:cubicBezTo>
                  <a:cubicBezTo>
                    <a:pt x="522" y="1249"/>
                    <a:pt x="598" y="1353"/>
                    <a:pt x="714" y="1353"/>
                  </a:cubicBezTo>
                  <a:cubicBezTo>
                    <a:pt x="741" y="1353"/>
                    <a:pt x="770" y="1347"/>
                    <a:pt x="801" y="1335"/>
                  </a:cubicBezTo>
                  <a:cubicBezTo>
                    <a:pt x="968" y="1235"/>
                    <a:pt x="968" y="1068"/>
                    <a:pt x="868" y="934"/>
                  </a:cubicBezTo>
                  <a:cubicBezTo>
                    <a:pt x="734" y="701"/>
                    <a:pt x="634" y="401"/>
                    <a:pt x="468" y="167"/>
                  </a:cubicBezTo>
                  <a:cubicBezTo>
                    <a:pt x="401" y="67"/>
                    <a:pt x="334" y="34"/>
                    <a:pt x="301" y="0"/>
                  </a:cubicBezTo>
                  <a:close/>
                </a:path>
              </a:pathLst>
            </a:custGeom>
            <a:solidFill>
              <a:srgbClr val="FE7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 name="Google Shape;774;p49"/>
          <p:cNvSpPr/>
          <p:nvPr/>
        </p:nvSpPr>
        <p:spPr>
          <a:xfrm>
            <a:off x="7893458" y="3673446"/>
            <a:ext cx="219839" cy="290953"/>
          </a:xfrm>
          <a:custGeom>
            <a:rect b="b" l="l" r="r" t="t"/>
            <a:pathLst>
              <a:path extrusionOk="0" h="5254" w="3970">
                <a:moveTo>
                  <a:pt x="1134" y="1"/>
                </a:moveTo>
                <a:cubicBezTo>
                  <a:pt x="1099" y="1"/>
                  <a:pt x="1064" y="9"/>
                  <a:pt x="1034" y="29"/>
                </a:cubicBezTo>
                <a:cubicBezTo>
                  <a:pt x="1001" y="62"/>
                  <a:pt x="901" y="195"/>
                  <a:pt x="901" y="262"/>
                </a:cubicBezTo>
                <a:cubicBezTo>
                  <a:pt x="901" y="462"/>
                  <a:pt x="901" y="696"/>
                  <a:pt x="968" y="896"/>
                </a:cubicBezTo>
                <a:cubicBezTo>
                  <a:pt x="1068" y="1596"/>
                  <a:pt x="868" y="2130"/>
                  <a:pt x="367" y="2630"/>
                </a:cubicBezTo>
                <a:cubicBezTo>
                  <a:pt x="200" y="2797"/>
                  <a:pt x="0" y="2931"/>
                  <a:pt x="67" y="3197"/>
                </a:cubicBezTo>
                <a:cubicBezTo>
                  <a:pt x="156" y="3375"/>
                  <a:pt x="304" y="3405"/>
                  <a:pt x="462" y="3405"/>
                </a:cubicBezTo>
                <a:cubicBezTo>
                  <a:pt x="541" y="3405"/>
                  <a:pt x="623" y="3398"/>
                  <a:pt x="701" y="3398"/>
                </a:cubicBezTo>
                <a:cubicBezTo>
                  <a:pt x="783" y="3377"/>
                  <a:pt x="863" y="3368"/>
                  <a:pt x="940" y="3368"/>
                </a:cubicBezTo>
                <a:cubicBezTo>
                  <a:pt x="1236" y="3368"/>
                  <a:pt x="1490" y="3506"/>
                  <a:pt x="1702" y="3664"/>
                </a:cubicBezTo>
                <a:cubicBezTo>
                  <a:pt x="1935" y="3931"/>
                  <a:pt x="2102" y="4232"/>
                  <a:pt x="2269" y="4465"/>
                </a:cubicBezTo>
                <a:cubicBezTo>
                  <a:pt x="2402" y="4732"/>
                  <a:pt x="2535" y="4932"/>
                  <a:pt x="2769" y="5132"/>
                </a:cubicBezTo>
                <a:cubicBezTo>
                  <a:pt x="2839" y="5216"/>
                  <a:pt x="2909" y="5253"/>
                  <a:pt x="2971" y="5253"/>
                </a:cubicBezTo>
                <a:cubicBezTo>
                  <a:pt x="3058" y="5253"/>
                  <a:pt x="3130" y="5182"/>
                  <a:pt x="3169" y="5065"/>
                </a:cubicBezTo>
                <a:cubicBezTo>
                  <a:pt x="3203" y="4965"/>
                  <a:pt x="3203" y="4865"/>
                  <a:pt x="3203" y="4765"/>
                </a:cubicBezTo>
                <a:cubicBezTo>
                  <a:pt x="3169" y="4465"/>
                  <a:pt x="3169" y="4232"/>
                  <a:pt x="3136" y="3931"/>
                </a:cubicBezTo>
                <a:cubicBezTo>
                  <a:pt x="3036" y="3364"/>
                  <a:pt x="3036" y="2764"/>
                  <a:pt x="3670" y="2430"/>
                </a:cubicBezTo>
                <a:cubicBezTo>
                  <a:pt x="3703" y="2430"/>
                  <a:pt x="3703" y="2397"/>
                  <a:pt x="3770" y="2364"/>
                </a:cubicBezTo>
                <a:cubicBezTo>
                  <a:pt x="3970" y="2097"/>
                  <a:pt x="3870" y="1863"/>
                  <a:pt x="3536" y="1763"/>
                </a:cubicBezTo>
                <a:cubicBezTo>
                  <a:pt x="3369" y="1730"/>
                  <a:pt x="3203" y="1730"/>
                  <a:pt x="3036" y="1730"/>
                </a:cubicBezTo>
                <a:cubicBezTo>
                  <a:pt x="2636" y="1730"/>
                  <a:pt x="2302" y="1563"/>
                  <a:pt x="2102" y="1196"/>
                </a:cubicBezTo>
                <a:cubicBezTo>
                  <a:pt x="1968" y="1029"/>
                  <a:pt x="1868" y="796"/>
                  <a:pt x="1735" y="629"/>
                </a:cubicBezTo>
                <a:cubicBezTo>
                  <a:pt x="1635" y="462"/>
                  <a:pt x="1501" y="262"/>
                  <a:pt x="1335" y="95"/>
                </a:cubicBezTo>
                <a:cubicBezTo>
                  <a:pt x="1311" y="48"/>
                  <a:pt x="1221" y="1"/>
                  <a:pt x="1134" y="1"/>
                </a:cubicBezTo>
                <a:close/>
              </a:path>
            </a:pathLst>
          </a:custGeom>
          <a:solidFill>
            <a:srgbClr val="FEBF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9"/>
          <p:cNvSpPr/>
          <p:nvPr/>
        </p:nvSpPr>
        <p:spPr>
          <a:xfrm>
            <a:off x="8849684" y="2687202"/>
            <a:ext cx="142258" cy="182967"/>
          </a:xfrm>
          <a:custGeom>
            <a:rect b="b" l="l" r="r" t="t"/>
            <a:pathLst>
              <a:path extrusionOk="0" h="3304" w="2569">
                <a:moveTo>
                  <a:pt x="634" y="1"/>
                </a:moveTo>
                <a:cubicBezTo>
                  <a:pt x="601" y="134"/>
                  <a:pt x="501" y="301"/>
                  <a:pt x="567" y="401"/>
                </a:cubicBezTo>
                <a:cubicBezTo>
                  <a:pt x="667" y="901"/>
                  <a:pt x="567" y="1335"/>
                  <a:pt x="134" y="1702"/>
                </a:cubicBezTo>
                <a:cubicBezTo>
                  <a:pt x="100" y="1735"/>
                  <a:pt x="0" y="1902"/>
                  <a:pt x="67" y="1969"/>
                </a:cubicBezTo>
                <a:cubicBezTo>
                  <a:pt x="100" y="2036"/>
                  <a:pt x="200" y="2069"/>
                  <a:pt x="300" y="2069"/>
                </a:cubicBezTo>
                <a:cubicBezTo>
                  <a:pt x="334" y="2066"/>
                  <a:pt x="367" y="2065"/>
                  <a:pt x="398" y="2065"/>
                </a:cubicBezTo>
                <a:cubicBezTo>
                  <a:pt x="801" y="2065"/>
                  <a:pt x="1018" y="2260"/>
                  <a:pt x="1234" y="2569"/>
                </a:cubicBezTo>
                <a:cubicBezTo>
                  <a:pt x="1334" y="2736"/>
                  <a:pt x="1468" y="2970"/>
                  <a:pt x="1601" y="3136"/>
                </a:cubicBezTo>
                <a:cubicBezTo>
                  <a:pt x="1635" y="3203"/>
                  <a:pt x="1768" y="3236"/>
                  <a:pt x="1835" y="3303"/>
                </a:cubicBezTo>
                <a:cubicBezTo>
                  <a:pt x="1902" y="3203"/>
                  <a:pt x="1968" y="3070"/>
                  <a:pt x="1968" y="3003"/>
                </a:cubicBezTo>
                <a:cubicBezTo>
                  <a:pt x="1968" y="2803"/>
                  <a:pt x="1968" y="2636"/>
                  <a:pt x="1935" y="2402"/>
                </a:cubicBezTo>
                <a:cubicBezTo>
                  <a:pt x="1902" y="2036"/>
                  <a:pt x="1935" y="1735"/>
                  <a:pt x="2268" y="1535"/>
                </a:cubicBezTo>
                <a:cubicBezTo>
                  <a:pt x="2335" y="1502"/>
                  <a:pt x="2435" y="1368"/>
                  <a:pt x="2569" y="1202"/>
                </a:cubicBezTo>
                <a:cubicBezTo>
                  <a:pt x="2498" y="1178"/>
                  <a:pt x="2444" y="1154"/>
                  <a:pt x="2371" y="1154"/>
                </a:cubicBezTo>
                <a:cubicBezTo>
                  <a:pt x="2341" y="1154"/>
                  <a:pt x="2308" y="1158"/>
                  <a:pt x="2268" y="1168"/>
                </a:cubicBezTo>
                <a:cubicBezTo>
                  <a:pt x="2168" y="1135"/>
                  <a:pt x="2068" y="1135"/>
                  <a:pt x="1968" y="1135"/>
                </a:cubicBezTo>
                <a:cubicBezTo>
                  <a:pt x="1635" y="1135"/>
                  <a:pt x="1401" y="968"/>
                  <a:pt x="1234" y="668"/>
                </a:cubicBezTo>
                <a:cubicBezTo>
                  <a:pt x="1134" y="501"/>
                  <a:pt x="1068" y="368"/>
                  <a:pt x="968" y="234"/>
                </a:cubicBezTo>
                <a:cubicBezTo>
                  <a:pt x="901" y="168"/>
                  <a:pt x="767" y="67"/>
                  <a:pt x="634" y="1"/>
                </a:cubicBezTo>
                <a:close/>
              </a:path>
            </a:pathLst>
          </a:custGeom>
          <a:solidFill>
            <a:srgbClr val="FE70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9"/>
          <p:cNvSpPr/>
          <p:nvPr/>
        </p:nvSpPr>
        <p:spPr>
          <a:xfrm>
            <a:off x="1675143" y="4604000"/>
            <a:ext cx="215282" cy="273352"/>
          </a:xfrm>
          <a:custGeom>
            <a:rect b="b" l="l" r="r" t="t"/>
            <a:pathLst>
              <a:path extrusionOk="0" h="3474" w="2736">
                <a:moveTo>
                  <a:pt x="1564" y="0"/>
                </a:moveTo>
                <a:cubicBezTo>
                  <a:pt x="1498" y="0"/>
                  <a:pt x="1436" y="51"/>
                  <a:pt x="1401" y="138"/>
                </a:cubicBezTo>
                <a:lnTo>
                  <a:pt x="1268" y="538"/>
                </a:lnTo>
                <a:cubicBezTo>
                  <a:pt x="1201" y="972"/>
                  <a:pt x="901" y="1239"/>
                  <a:pt x="400" y="1272"/>
                </a:cubicBezTo>
                <a:cubicBezTo>
                  <a:pt x="267" y="1306"/>
                  <a:pt x="134" y="1406"/>
                  <a:pt x="0" y="1439"/>
                </a:cubicBezTo>
                <a:cubicBezTo>
                  <a:pt x="100" y="1539"/>
                  <a:pt x="167" y="1639"/>
                  <a:pt x="300" y="1739"/>
                </a:cubicBezTo>
                <a:cubicBezTo>
                  <a:pt x="834" y="2040"/>
                  <a:pt x="1101" y="2473"/>
                  <a:pt x="1101" y="3107"/>
                </a:cubicBezTo>
                <a:cubicBezTo>
                  <a:pt x="1101" y="3240"/>
                  <a:pt x="1101" y="3307"/>
                  <a:pt x="1134" y="3474"/>
                </a:cubicBezTo>
                <a:cubicBezTo>
                  <a:pt x="1334" y="3107"/>
                  <a:pt x="1468" y="2773"/>
                  <a:pt x="1735" y="2573"/>
                </a:cubicBezTo>
                <a:cubicBezTo>
                  <a:pt x="1968" y="2373"/>
                  <a:pt x="2335" y="2373"/>
                  <a:pt x="2735" y="2240"/>
                </a:cubicBezTo>
                <a:cubicBezTo>
                  <a:pt x="2569" y="2106"/>
                  <a:pt x="2435" y="1973"/>
                  <a:pt x="2302" y="1939"/>
                </a:cubicBezTo>
                <a:cubicBezTo>
                  <a:pt x="1968" y="1673"/>
                  <a:pt x="1801" y="1372"/>
                  <a:pt x="1801" y="972"/>
                </a:cubicBezTo>
                <a:lnTo>
                  <a:pt x="1801" y="538"/>
                </a:lnTo>
                <a:cubicBezTo>
                  <a:pt x="1801" y="405"/>
                  <a:pt x="1768" y="272"/>
                  <a:pt x="1735" y="138"/>
                </a:cubicBezTo>
                <a:cubicBezTo>
                  <a:pt x="1687" y="43"/>
                  <a:pt x="1624" y="0"/>
                  <a:pt x="15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50"/>
          <p:cNvSpPr txBox="1"/>
          <p:nvPr>
            <p:ph idx="2" type="subTitle"/>
          </p:nvPr>
        </p:nvSpPr>
        <p:spPr>
          <a:xfrm>
            <a:off x="3499496" y="2488365"/>
            <a:ext cx="2145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782" name="Google Shape;782;p50"/>
          <p:cNvSpPr txBox="1"/>
          <p:nvPr>
            <p:ph idx="5" type="subTitle"/>
          </p:nvPr>
        </p:nvSpPr>
        <p:spPr>
          <a:xfrm>
            <a:off x="6166904" y="2488365"/>
            <a:ext cx="2145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783" name="Google Shape;783;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
            </a:r>
            <a:r>
              <a:rPr lang="en"/>
              <a:t>ometimes, reviewing concepts is a good idea</a:t>
            </a:r>
            <a:endParaRPr/>
          </a:p>
        </p:txBody>
      </p:sp>
      <p:sp>
        <p:nvSpPr>
          <p:cNvPr id="784" name="Google Shape;784;p50"/>
          <p:cNvSpPr txBox="1"/>
          <p:nvPr>
            <p:ph idx="1" type="subTitle"/>
          </p:nvPr>
        </p:nvSpPr>
        <p:spPr>
          <a:xfrm>
            <a:off x="832088" y="2488365"/>
            <a:ext cx="2145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785" name="Google Shape;785;p50"/>
          <p:cNvSpPr txBox="1"/>
          <p:nvPr>
            <p:ph idx="3" type="subTitle"/>
          </p:nvPr>
        </p:nvSpPr>
        <p:spPr>
          <a:xfrm>
            <a:off x="832088" y="3946104"/>
            <a:ext cx="2145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786" name="Google Shape;786;p50"/>
          <p:cNvSpPr txBox="1"/>
          <p:nvPr>
            <p:ph idx="4" type="subTitle"/>
          </p:nvPr>
        </p:nvSpPr>
        <p:spPr>
          <a:xfrm>
            <a:off x="3499496" y="3946104"/>
            <a:ext cx="2145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grpSp>
        <p:nvGrpSpPr>
          <p:cNvPr id="787" name="Google Shape;787;p50"/>
          <p:cNvGrpSpPr/>
          <p:nvPr/>
        </p:nvGrpSpPr>
        <p:grpSpPr>
          <a:xfrm>
            <a:off x="1753786" y="3222727"/>
            <a:ext cx="301615" cy="301236"/>
            <a:chOff x="-60620800" y="2304600"/>
            <a:chExt cx="319000" cy="318600"/>
          </a:xfrm>
        </p:grpSpPr>
        <p:sp>
          <p:nvSpPr>
            <p:cNvPr id="788" name="Google Shape;788;p50"/>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0"/>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0"/>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50"/>
          <p:cNvGrpSpPr/>
          <p:nvPr/>
        </p:nvGrpSpPr>
        <p:grpSpPr>
          <a:xfrm>
            <a:off x="4422670" y="3222549"/>
            <a:ext cx="298660" cy="301614"/>
            <a:chOff x="-59100700" y="1911950"/>
            <a:chExt cx="315875" cy="319000"/>
          </a:xfrm>
        </p:grpSpPr>
        <p:sp>
          <p:nvSpPr>
            <p:cNvPr id="792" name="Google Shape;792;p50"/>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0"/>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0"/>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0"/>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0"/>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0"/>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0"/>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0"/>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0"/>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0"/>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50"/>
          <p:cNvGrpSpPr/>
          <p:nvPr/>
        </p:nvGrpSpPr>
        <p:grpSpPr>
          <a:xfrm>
            <a:off x="7109685" y="3246916"/>
            <a:ext cx="278320" cy="252847"/>
            <a:chOff x="-62518200" y="2692475"/>
            <a:chExt cx="318225" cy="289100"/>
          </a:xfrm>
        </p:grpSpPr>
        <p:sp>
          <p:nvSpPr>
            <p:cNvPr id="803" name="Google Shape;803;p50"/>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0"/>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50"/>
          <p:cNvGrpSpPr/>
          <p:nvPr/>
        </p:nvGrpSpPr>
        <p:grpSpPr>
          <a:xfrm>
            <a:off x="7088598" y="1784013"/>
            <a:ext cx="299393" cy="299771"/>
            <a:chOff x="-61784125" y="1931250"/>
            <a:chExt cx="316650" cy="317050"/>
          </a:xfrm>
        </p:grpSpPr>
        <p:sp>
          <p:nvSpPr>
            <p:cNvPr id="806" name="Google Shape;806;p50"/>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0"/>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0"/>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0"/>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50"/>
          <p:cNvGrpSpPr/>
          <p:nvPr/>
        </p:nvGrpSpPr>
        <p:grpSpPr>
          <a:xfrm>
            <a:off x="1753786" y="1783083"/>
            <a:ext cx="301615" cy="301638"/>
            <a:chOff x="-63252250" y="1930850"/>
            <a:chExt cx="319000" cy="319025"/>
          </a:xfrm>
        </p:grpSpPr>
        <p:sp>
          <p:nvSpPr>
            <p:cNvPr id="811" name="Google Shape;811;p50"/>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0"/>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50"/>
          <p:cNvGrpSpPr/>
          <p:nvPr/>
        </p:nvGrpSpPr>
        <p:grpSpPr>
          <a:xfrm>
            <a:off x="4422304" y="1782527"/>
            <a:ext cx="299393" cy="300882"/>
            <a:chOff x="-62150375" y="2664925"/>
            <a:chExt cx="316650" cy="318225"/>
          </a:xfrm>
        </p:grpSpPr>
        <p:sp>
          <p:nvSpPr>
            <p:cNvPr id="814" name="Google Shape;814;p50"/>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0"/>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0"/>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0"/>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 name="Google Shape;818;p50"/>
          <p:cNvSpPr txBox="1"/>
          <p:nvPr>
            <p:ph idx="6" type="subTitle"/>
          </p:nvPr>
        </p:nvSpPr>
        <p:spPr>
          <a:xfrm>
            <a:off x="6166904" y="3946104"/>
            <a:ext cx="2145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819" name="Google Shape;819;p50"/>
          <p:cNvSpPr txBox="1"/>
          <p:nvPr>
            <p:ph idx="7" type="subTitle"/>
          </p:nvPr>
        </p:nvSpPr>
        <p:spPr>
          <a:xfrm>
            <a:off x="836300" y="2270900"/>
            <a:ext cx="21366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820" name="Google Shape;820;p50"/>
          <p:cNvSpPr txBox="1"/>
          <p:nvPr>
            <p:ph idx="8" type="subTitle"/>
          </p:nvPr>
        </p:nvSpPr>
        <p:spPr>
          <a:xfrm>
            <a:off x="3503708" y="2270900"/>
            <a:ext cx="21366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821" name="Google Shape;821;p50"/>
          <p:cNvSpPr txBox="1"/>
          <p:nvPr>
            <p:ph idx="9" type="subTitle"/>
          </p:nvPr>
        </p:nvSpPr>
        <p:spPr>
          <a:xfrm>
            <a:off x="6171116" y="2270900"/>
            <a:ext cx="21366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822" name="Google Shape;822;p50"/>
          <p:cNvSpPr txBox="1"/>
          <p:nvPr>
            <p:ph idx="13" type="subTitle"/>
          </p:nvPr>
        </p:nvSpPr>
        <p:spPr>
          <a:xfrm>
            <a:off x="836300" y="3651302"/>
            <a:ext cx="21366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823" name="Google Shape;823;p50"/>
          <p:cNvSpPr txBox="1"/>
          <p:nvPr>
            <p:ph idx="14" type="subTitle"/>
          </p:nvPr>
        </p:nvSpPr>
        <p:spPr>
          <a:xfrm>
            <a:off x="3503708" y="3651302"/>
            <a:ext cx="21366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824" name="Google Shape;824;p50"/>
          <p:cNvSpPr txBox="1"/>
          <p:nvPr>
            <p:ph idx="15" type="subTitle"/>
          </p:nvPr>
        </p:nvSpPr>
        <p:spPr>
          <a:xfrm>
            <a:off x="6171116" y="3651302"/>
            <a:ext cx="21366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825" name="Google Shape;825;p50"/>
          <p:cNvSpPr/>
          <p:nvPr/>
        </p:nvSpPr>
        <p:spPr>
          <a:xfrm>
            <a:off x="286443" y="348425"/>
            <a:ext cx="215282" cy="273352"/>
          </a:xfrm>
          <a:custGeom>
            <a:rect b="b" l="l" r="r" t="t"/>
            <a:pathLst>
              <a:path extrusionOk="0" h="3474" w="2736">
                <a:moveTo>
                  <a:pt x="1564" y="0"/>
                </a:moveTo>
                <a:cubicBezTo>
                  <a:pt x="1498" y="0"/>
                  <a:pt x="1436" y="51"/>
                  <a:pt x="1401" y="138"/>
                </a:cubicBezTo>
                <a:lnTo>
                  <a:pt x="1268" y="538"/>
                </a:lnTo>
                <a:cubicBezTo>
                  <a:pt x="1201" y="972"/>
                  <a:pt x="901" y="1239"/>
                  <a:pt x="400" y="1272"/>
                </a:cubicBezTo>
                <a:cubicBezTo>
                  <a:pt x="267" y="1306"/>
                  <a:pt x="134" y="1406"/>
                  <a:pt x="0" y="1439"/>
                </a:cubicBezTo>
                <a:cubicBezTo>
                  <a:pt x="100" y="1539"/>
                  <a:pt x="167" y="1639"/>
                  <a:pt x="300" y="1739"/>
                </a:cubicBezTo>
                <a:cubicBezTo>
                  <a:pt x="834" y="2040"/>
                  <a:pt x="1101" y="2473"/>
                  <a:pt x="1101" y="3107"/>
                </a:cubicBezTo>
                <a:cubicBezTo>
                  <a:pt x="1101" y="3240"/>
                  <a:pt x="1101" y="3307"/>
                  <a:pt x="1134" y="3474"/>
                </a:cubicBezTo>
                <a:cubicBezTo>
                  <a:pt x="1334" y="3107"/>
                  <a:pt x="1468" y="2773"/>
                  <a:pt x="1735" y="2573"/>
                </a:cubicBezTo>
                <a:cubicBezTo>
                  <a:pt x="1968" y="2373"/>
                  <a:pt x="2335" y="2373"/>
                  <a:pt x="2735" y="2240"/>
                </a:cubicBezTo>
                <a:cubicBezTo>
                  <a:pt x="2569" y="2106"/>
                  <a:pt x="2435" y="1973"/>
                  <a:pt x="2302" y="1939"/>
                </a:cubicBezTo>
                <a:cubicBezTo>
                  <a:pt x="1968" y="1673"/>
                  <a:pt x="1801" y="1372"/>
                  <a:pt x="1801" y="972"/>
                </a:cubicBezTo>
                <a:lnTo>
                  <a:pt x="1801" y="538"/>
                </a:lnTo>
                <a:cubicBezTo>
                  <a:pt x="1801" y="405"/>
                  <a:pt x="1768" y="272"/>
                  <a:pt x="1735" y="138"/>
                </a:cubicBezTo>
                <a:cubicBezTo>
                  <a:pt x="1687" y="43"/>
                  <a:pt x="1624" y="0"/>
                  <a:pt x="15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0"/>
          <p:cNvSpPr/>
          <p:nvPr/>
        </p:nvSpPr>
        <p:spPr>
          <a:xfrm>
            <a:off x="8682100" y="3160438"/>
            <a:ext cx="315575" cy="425824"/>
          </a:xfrm>
          <a:custGeom>
            <a:rect b="b" l="l" r="r" t="t"/>
            <a:pathLst>
              <a:path extrusionOk="0" h="5403" w="4004">
                <a:moveTo>
                  <a:pt x="1166" y="1"/>
                </a:moveTo>
                <a:cubicBezTo>
                  <a:pt x="1063" y="1"/>
                  <a:pt x="989" y="90"/>
                  <a:pt x="968" y="259"/>
                </a:cubicBezTo>
                <a:cubicBezTo>
                  <a:pt x="934" y="459"/>
                  <a:pt x="968" y="659"/>
                  <a:pt x="1001" y="892"/>
                </a:cubicBezTo>
                <a:cubicBezTo>
                  <a:pt x="1134" y="1560"/>
                  <a:pt x="968" y="2127"/>
                  <a:pt x="501" y="2594"/>
                </a:cubicBezTo>
                <a:cubicBezTo>
                  <a:pt x="434" y="2727"/>
                  <a:pt x="301" y="2794"/>
                  <a:pt x="200" y="2894"/>
                </a:cubicBezTo>
                <a:cubicBezTo>
                  <a:pt x="0" y="3127"/>
                  <a:pt x="100" y="3394"/>
                  <a:pt x="367" y="3428"/>
                </a:cubicBezTo>
                <a:lnTo>
                  <a:pt x="667" y="3428"/>
                </a:lnTo>
                <a:cubicBezTo>
                  <a:pt x="704" y="3425"/>
                  <a:pt x="741" y="3423"/>
                  <a:pt x="776" y="3423"/>
                </a:cubicBezTo>
                <a:cubicBezTo>
                  <a:pt x="1157" y="3423"/>
                  <a:pt x="1455" y="3584"/>
                  <a:pt x="1668" y="3828"/>
                </a:cubicBezTo>
                <a:cubicBezTo>
                  <a:pt x="1835" y="3995"/>
                  <a:pt x="1968" y="4261"/>
                  <a:pt x="2135" y="4462"/>
                </a:cubicBezTo>
                <a:cubicBezTo>
                  <a:pt x="2335" y="4728"/>
                  <a:pt x="2469" y="4962"/>
                  <a:pt x="2669" y="5229"/>
                </a:cubicBezTo>
                <a:cubicBezTo>
                  <a:pt x="2756" y="5315"/>
                  <a:pt x="2892" y="5402"/>
                  <a:pt x="2971" y="5402"/>
                </a:cubicBezTo>
                <a:cubicBezTo>
                  <a:pt x="2983" y="5402"/>
                  <a:pt x="2994" y="5400"/>
                  <a:pt x="3002" y="5396"/>
                </a:cubicBezTo>
                <a:cubicBezTo>
                  <a:pt x="3136" y="5329"/>
                  <a:pt x="3203" y="5162"/>
                  <a:pt x="3203" y="5062"/>
                </a:cubicBezTo>
                <a:cubicBezTo>
                  <a:pt x="3203" y="4728"/>
                  <a:pt x="3169" y="4328"/>
                  <a:pt x="3136" y="3995"/>
                </a:cubicBezTo>
                <a:cubicBezTo>
                  <a:pt x="3103" y="3461"/>
                  <a:pt x="3136" y="2961"/>
                  <a:pt x="3670" y="2627"/>
                </a:cubicBezTo>
                <a:cubicBezTo>
                  <a:pt x="3803" y="2594"/>
                  <a:pt x="3903" y="2427"/>
                  <a:pt x="4003" y="2260"/>
                </a:cubicBezTo>
                <a:cubicBezTo>
                  <a:pt x="3936" y="2127"/>
                  <a:pt x="3836" y="2060"/>
                  <a:pt x="3703" y="1893"/>
                </a:cubicBezTo>
                <a:cubicBezTo>
                  <a:pt x="3603" y="1793"/>
                  <a:pt x="3436" y="1793"/>
                  <a:pt x="3303" y="1793"/>
                </a:cubicBezTo>
                <a:cubicBezTo>
                  <a:pt x="2669" y="1793"/>
                  <a:pt x="2269" y="1560"/>
                  <a:pt x="1968" y="959"/>
                </a:cubicBezTo>
                <a:cubicBezTo>
                  <a:pt x="1868" y="792"/>
                  <a:pt x="1802" y="626"/>
                  <a:pt x="1702" y="492"/>
                </a:cubicBezTo>
                <a:cubicBezTo>
                  <a:pt x="1635" y="392"/>
                  <a:pt x="1501" y="225"/>
                  <a:pt x="1368" y="92"/>
                </a:cubicBezTo>
                <a:cubicBezTo>
                  <a:pt x="1295" y="31"/>
                  <a:pt x="1226" y="1"/>
                  <a:pt x="11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51"/>
          <p:cNvSpPr txBox="1"/>
          <p:nvPr>
            <p:ph type="title"/>
          </p:nvPr>
        </p:nvSpPr>
        <p:spPr>
          <a:xfrm>
            <a:off x="1656525" y="1307100"/>
            <a:ext cx="57030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832" name="Google Shape;832;p51"/>
          <p:cNvGrpSpPr/>
          <p:nvPr/>
        </p:nvGrpSpPr>
        <p:grpSpPr>
          <a:xfrm>
            <a:off x="7183255" y="3525198"/>
            <a:ext cx="1148674" cy="1240135"/>
            <a:chOff x="3085775" y="3487450"/>
            <a:chExt cx="841150" cy="908125"/>
          </a:xfrm>
        </p:grpSpPr>
        <p:sp>
          <p:nvSpPr>
            <p:cNvPr id="833" name="Google Shape;833;p51"/>
            <p:cNvSpPr/>
            <p:nvPr/>
          </p:nvSpPr>
          <p:spPr>
            <a:xfrm>
              <a:off x="3085775" y="3573175"/>
              <a:ext cx="735475" cy="646925"/>
            </a:xfrm>
            <a:custGeom>
              <a:rect b="b" l="l" r="r" t="t"/>
              <a:pathLst>
                <a:path extrusionOk="0" h="25877" w="29419">
                  <a:moveTo>
                    <a:pt x="14493" y="828"/>
                  </a:moveTo>
                  <a:cubicBezTo>
                    <a:pt x="18094" y="828"/>
                    <a:pt x="21414" y="2087"/>
                    <a:pt x="24188" y="4778"/>
                  </a:cubicBezTo>
                  <a:cubicBezTo>
                    <a:pt x="27306" y="7811"/>
                    <a:pt x="29126" y="12498"/>
                    <a:pt x="27891" y="16809"/>
                  </a:cubicBezTo>
                  <a:cubicBezTo>
                    <a:pt x="26385" y="22165"/>
                    <a:pt x="20254" y="24676"/>
                    <a:pt x="15170" y="25011"/>
                  </a:cubicBezTo>
                  <a:cubicBezTo>
                    <a:pt x="14824" y="25033"/>
                    <a:pt x="14477" y="25045"/>
                    <a:pt x="14129" y="25045"/>
                  </a:cubicBezTo>
                  <a:cubicBezTo>
                    <a:pt x="8701" y="25045"/>
                    <a:pt x="3105" y="22281"/>
                    <a:pt x="1925" y="16578"/>
                  </a:cubicBezTo>
                  <a:cubicBezTo>
                    <a:pt x="628" y="10406"/>
                    <a:pt x="5189" y="2350"/>
                    <a:pt x="11550" y="1095"/>
                  </a:cubicBezTo>
                  <a:cubicBezTo>
                    <a:pt x="12548" y="918"/>
                    <a:pt x="13531" y="828"/>
                    <a:pt x="14493" y="828"/>
                  </a:cubicBezTo>
                  <a:close/>
                  <a:moveTo>
                    <a:pt x="14851" y="0"/>
                  </a:moveTo>
                  <a:cubicBezTo>
                    <a:pt x="13811" y="0"/>
                    <a:pt x="12752" y="100"/>
                    <a:pt x="11687" y="290"/>
                  </a:cubicBezTo>
                  <a:lnTo>
                    <a:pt x="11687" y="290"/>
                  </a:lnTo>
                  <a:cubicBezTo>
                    <a:pt x="11670" y="292"/>
                    <a:pt x="11652" y="296"/>
                    <a:pt x="11634" y="300"/>
                  </a:cubicBezTo>
                  <a:cubicBezTo>
                    <a:pt x="6591" y="1304"/>
                    <a:pt x="2971" y="6138"/>
                    <a:pt x="1570" y="10824"/>
                  </a:cubicBezTo>
                  <a:cubicBezTo>
                    <a:pt x="0" y="15993"/>
                    <a:pt x="1716" y="21412"/>
                    <a:pt x="6528" y="24090"/>
                  </a:cubicBezTo>
                  <a:cubicBezTo>
                    <a:pt x="8682" y="25296"/>
                    <a:pt x="11286" y="25876"/>
                    <a:pt x="13948" y="25876"/>
                  </a:cubicBezTo>
                  <a:cubicBezTo>
                    <a:pt x="20988" y="25876"/>
                    <a:pt x="28435" y="21821"/>
                    <a:pt x="29042" y="14549"/>
                  </a:cubicBezTo>
                  <a:cubicBezTo>
                    <a:pt x="29419" y="10301"/>
                    <a:pt x="27138" y="6138"/>
                    <a:pt x="24000" y="3376"/>
                  </a:cubicBezTo>
                  <a:cubicBezTo>
                    <a:pt x="21347" y="1025"/>
                    <a:pt x="18188" y="0"/>
                    <a:pt x="14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1"/>
            <p:cNvSpPr/>
            <p:nvPr/>
          </p:nvSpPr>
          <p:spPr>
            <a:xfrm>
              <a:off x="3105500" y="3819600"/>
              <a:ext cx="696325" cy="155375"/>
            </a:xfrm>
            <a:custGeom>
              <a:rect b="b" l="l" r="r" t="t"/>
              <a:pathLst>
                <a:path extrusionOk="0" h="6215" w="27853">
                  <a:moveTo>
                    <a:pt x="27516" y="1"/>
                  </a:moveTo>
                  <a:cubicBezTo>
                    <a:pt x="27450" y="1"/>
                    <a:pt x="27369" y="27"/>
                    <a:pt x="27270" y="89"/>
                  </a:cubicBezTo>
                  <a:cubicBezTo>
                    <a:pt x="22550" y="3205"/>
                    <a:pt x="16895" y="5253"/>
                    <a:pt x="11301" y="5253"/>
                  </a:cubicBezTo>
                  <a:cubicBezTo>
                    <a:pt x="7770" y="5253"/>
                    <a:pt x="4263" y="4436"/>
                    <a:pt x="1032" y="2558"/>
                  </a:cubicBezTo>
                  <a:cubicBezTo>
                    <a:pt x="974" y="2520"/>
                    <a:pt x="912" y="2504"/>
                    <a:pt x="849" y="2504"/>
                  </a:cubicBezTo>
                  <a:cubicBezTo>
                    <a:pt x="450" y="2504"/>
                    <a:pt x="1" y="3160"/>
                    <a:pt x="362" y="3395"/>
                  </a:cubicBezTo>
                  <a:cubicBezTo>
                    <a:pt x="3725" y="5358"/>
                    <a:pt x="7378" y="6215"/>
                    <a:pt x="11056" y="6215"/>
                  </a:cubicBezTo>
                  <a:cubicBezTo>
                    <a:pt x="16785" y="6215"/>
                    <a:pt x="22574" y="4137"/>
                    <a:pt x="27416" y="926"/>
                  </a:cubicBezTo>
                  <a:cubicBezTo>
                    <a:pt x="27767" y="698"/>
                    <a:pt x="27853" y="1"/>
                    <a:pt x="275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1"/>
            <p:cNvSpPr/>
            <p:nvPr/>
          </p:nvSpPr>
          <p:spPr>
            <a:xfrm>
              <a:off x="3159825" y="3670225"/>
              <a:ext cx="546975" cy="125450"/>
            </a:xfrm>
            <a:custGeom>
              <a:rect b="b" l="l" r="r" t="t"/>
              <a:pathLst>
                <a:path extrusionOk="0" h="5018" w="21879">
                  <a:moveTo>
                    <a:pt x="21458" y="0"/>
                  </a:moveTo>
                  <a:cubicBezTo>
                    <a:pt x="21368" y="0"/>
                    <a:pt x="21261" y="42"/>
                    <a:pt x="21142" y="142"/>
                  </a:cubicBezTo>
                  <a:cubicBezTo>
                    <a:pt x="18422" y="2193"/>
                    <a:pt x="15179" y="3072"/>
                    <a:pt x="11852" y="3553"/>
                  </a:cubicBezTo>
                  <a:cubicBezTo>
                    <a:pt x="10116" y="3825"/>
                    <a:pt x="8358" y="4055"/>
                    <a:pt x="6579" y="4055"/>
                  </a:cubicBezTo>
                  <a:cubicBezTo>
                    <a:pt x="6557" y="4055"/>
                    <a:pt x="6536" y="4055"/>
                    <a:pt x="6514" y="4055"/>
                  </a:cubicBezTo>
                  <a:cubicBezTo>
                    <a:pt x="4494" y="4055"/>
                    <a:pt x="2897" y="3108"/>
                    <a:pt x="1014" y="2611"/>
                  </a:cubicBezTo>
                  <a:cubicBezTo>
                    <a:pt x="983" y="2603"/>
                    <a:pt x="952" y="2600"/>
                    <a:pt x="921" y="2600"/>
                  </a:cubicBezTo>
                  <a:cubicBezTo>
                    <a:pt x="465" y="2600"/>
                    <a:pt x="1" y="3414"/>
                    <a:pt x="491" y="3532"/>
                  </a:cubicBezTo>
                  <a:cubicBezTo>
                    <a:pt x="2311" y="3992"/>
                    <a:pt x="3880" y="4892"/>
                    <a:pt x="5784" y="4997"/>
                  </a:cubicBezTo>
                  <a:cubicBezTo>
                    <a:pt x="6037" y="5011"/>
                    <a:pt x="6289" y="5017"/>
                    <a:pt x="6542" y="5017"/>
                  </a:cubicBezTo>
                  <a:cubicBezTo>
                    <a:pt x="8151" y="5017"/>
                    <a:pt x="9756" y="4753"/>
                    <a:pt x="11329" y="4536"/>
                  </a:cubicBezTo>
                  <a:cubicBezTo>
                    <a:pt x="14991" y="4013"/>
                    <a:pt x="18527" y="3093"/>
                    <a:pt x="21519" y="812"/>
                  </a:cubicBezTo>
                  <a:cubicBezTo>
                    <a:pt x="21879" y="534"/>
                    <a:pt x="21778" y="0"/>
                    <a:pt x="214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1"/>
            <p:cNvSpPr/>
            <p:nvPr/>
          </p:nvSpPr>
          <p:spPr>
            <a:xfrm>
              <a:off x="3176200" y="4051750"/>
              <a:ext cx="597550" cy="80300"/>
            </a:xfrm>
            <a:custGeom>
              <a:rect b="b" l="l" r="r" t="t"/>
              <a:pathLst>
                <a:path extrusionOk="0" h="3212" w="23902">
                  <a:moveTo>
                    <a:pt x="23436" y="1"/>
                  </a:moveTo>
                  <a:cubicBezTo>
                    <a:pt x="23346" y="1"/>
                    <a:pt x="23241" y="34"/>
                    <a:pt x="23124" y="114"/>
                  </a:cubicBezTo>
                  <a:cubicBezTo>
                    <a:pt x="21973" y="867"/>
                    <a:pt x="20404" y="1097"/>
                    <a:pt x="19106" y="1327"/>
                  </a:cubicBezTo>
                  <a:cubicBezTo>
                    <a:pt x="17516" y="1578"/>
                    <a:pt x="15884" y="1746"/>
                    <a:pt x="14273" y="1871"/>
                  </a:cubicBezTo>
                  <a:cubicBezTo>
                    <a:pt x="9816" y="2269"/>
                    <a:pt x="5339" y="1892"/>
                    <a:pt x="924" y="2290"/>
                  </a:cubicBezTo>
                  <a:cubicBezTo>
                    <a:pt x="432" y="2290"/>
                    <a:pt x="1" y="3212"/>
                    <a:pt x="552" y="3212"/>
                  </a:cubicBezTo>
                  <a:cubicBezTo>
                    <a:pt x="564" y="3212"/>
                    <a:pt x="576" y="3211"/>
                    <a:pt x="589" y="3210"/>
                  </a:cubicBezTo>
                  <a:cubicBezTo>
                    <a:pt x="5192" y="2813"/>
                    <a:pt x="9837" y="3148"/>
                    <a:pt x="14440" y="2750"/>
                  </a:cubicBezTo>
                  <a:cubicBezTo>
                    <a:pt x="17349" y="2499"/>
                    <a:pt x="20989" y="2436"/>
                    <a:pt x="23500" y="804"/>
                  </a:cubicBezTo>
                  <a:cubicBezTo>
                    <a:pt x="23902" y="536"/>
                    <a:pt x="23795" y="1"/>
                    <a:pt x="234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1"/>
            <p:cNvSpPr/>
            <p:nvPr/>
          </p:nvSpPr>
          <p:spPr>
            <a:xfrm>
              <a:off x="3456375" y="3577675"/>
              <a:ext cx="91300" cy="637975"/>
            </a:xfrm>
            <a:custGeom>
              <a:rect b="b" l="l" r="r" t="t"/>
              <a:pathLst>
                <a:path extrusionOk="0" h="25519" w="3652">
                  <a:moveTo>
                    <a:pt x="680" y="0"/>
                  </a:moveTo>
                  <a:cubicBezTo>
                    <a:pt x="390" y="0"/>
                    <a:pt x="0" y="389"/>
                    <a:pt x="74" y="727"/>
                  </a:cubicBezTo>
                  <a:cubicBezTo>
                    <a:pt x="1120" y="4681"/>
                    <a:pt x="2292" y="8594"/>
                    <a:pt x="2606" y="12674"/>
                  </a:cubicBezTo>
                  <a:cubicBezTo>
                    <a:pt x="2919" y="16859"/>
                    <a:pt x="1769" y="21023"/>
                    <a:pt x="1622" y="25186"/>
                  </a:cubicBezTo>
                  <a:cubicBezTo>
                    <a:pt x="1615" y="25425"/>
                    <a:pt x="1731" y="25519"/>
                    <a:pt x="1882" y="25519"/>
                  </a:cubicBezTo>
                  <a:cubicBezTo>
                    <a:pt x="2141" y="25519"/>
                    <a:pt x="2501" y="25240"/>
                    <a:pt x="2501" y="24935"/>
                  </a:cubicBezTo>
                  <a:cubicBezTo>
                    <a:pt x="2689" y="20897"/>
                    <a:pt x="3652" y="16880"/>
                    <a:pt x="3526" y="12800"/>
                  </a:cubicBezTo>
                  <a:cubicBezTo>
                    <a:pt x="3401" y="8510"/>
                    <a:pt x="2062" y="4367"/>
                    <a:pt x="953" y="245"/>
                  </a:cubicBezTo>
                  <a:cubicBezTo>
                    <a:pt x="909" y="71"/>
                    <a:pt x="804" y="0"/>
                    <a:pt x="6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1"/>
            <p:cNvSpPr/>
            <p:nvPr/>
          </p:nvSpPr>
          <p:spPr>
            <a:xfrm>
              <a:off x="3420700" y="3487450"/>
              <a:ext cx="46850" cy="98525"/>
            </a:xfrm>
            <a:custGeom>
              <a:rect b="b" l="l" r="r" t="t"/>
              <a:pathLst>
                <a:path extrusionOk="0" h="3941" w="1874">
                  <a:moveTo>
                    <a:pt x="1166" y="0"/>
                  </a:moveTo>
                  <a:cubicBezTo>
                    <a:pt x="850" y="0"/>
                    <a:pt x="427" y="413"/>
                    <a:pt x="413" y="716"/>
                  </a:cubicBezTo>
                  <a:cubicBezTo>
                    <a:pt x="329" y="1595"/>
                    <a:pt x="308" y="2453"/>
                    <a:pt x="99" y="3290"/>
                  </a:cubicBezTo>
                  <a:cubicBezTo>
                    <a:pt x="1" y="3692"/>
                    <a:pt x="183" y="3859"/>
                    <a:pt x="420" y="3859"/>
                  </a:cubicBezTo>
                  <a:cubicBezTo>
                    <a:pt x="537" y="3859"/>
                    <a:pt x="667" y="3818"/>
                    <a:pt x="784" y="3744"/>
                  </a:cubicBezTo>
                  <a:lnTo>
                    <a:pt x="784" y="3744"/>
                  </a:lnTo>
                  <a:cubicBezTo>
                    <a:pt x="837" y="3882"/>
                    <a:pt x="946" y="3940"/>
                    <a:pt x="1073" y="3940"/>
                  </a:cubicBezTo>
                  <a:cubicBezTo>
                    <a:pt x="1384" y="3940"/>
                    <a:pt x="1809" y="3596"/>
                    <a:pt x="1836" y="3227"/>
                  </a:cubicBezTo>
                  <a:cubicBezTo>
                    <a:pt x="1873" y="2782"/>
                    <a:pt x="1847" y="2342"/>
                    <a:pt x="1788" y="1902"/>
                  </a:cubicBezTo>
                  <a:lnTo>
                    <a:pt x="1788" y="1902"/>
                  </a:lnTo>
                  <a:cubicBezTo>
                    <a:pt x="1769" y="1536"/>
                    <a:pt x="1752" y="1168"/>
                    <a:pt x="1752" y="800"/>
                  </a:cubicBezTo>
                  <a:cubicBezTo>
                    <a:pt x="1752" y="544"/>
                    <a:pt x="1646" y="420"/>
                    <a:pt x="1499" y="388"/>
                  </a:cubicBezTo>
                  <a:lnTo>
                    <a:pt x="1499" y="388"/>
                  </a:lnTo>
                  <a:cubicBezTo>
                    <a:pt x="1493" y="358"/>
                    <a:pt x="1486" y="328"/>
                    <a:pt x="1480" y="297"/>
                  </a:cubicBezTo>
                  <a:cubicBezTo>
                    <a:pt x="1428" y="83"/>
                    <a:pt x="1308" y="0"/>
                    <a:pt x="11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1"/>
            <p:cNvSpPr/>
            <p:nvPr/>
          </p:nvSpPr>
          <p:spPr>
            <a:xfrm>
              <a:off x="3380275" y="4202100"/>
              <a:ext cx="184150" cy="126425"/>
            </a:xfrm>
            <a:custGeom>
              <a:rect b="b" l="l" r="r" t="t"/>
              <a:pathLst>
                <a:path extrusionOk="0" h="5057" w="7366">
                  <a:moveTo>
                    <a:pt x="3417" y="1242"/>
                  </a:moveTo>
                  <a:cubicBezTo>
                    <a:pt x="3519" y="1257"/>
                    <a:pt x="3622" y="1278"/>
                    <a:pt x="3724" y="1305"/>
                  </a:cubicBezTo>
                  <a:lnTo>
                    <a:pt x="3724" y="1305"/>
                  </a:lnTo>
                  <a:cubicBezTo>
                    <a:pt x="3622" y="1416"/>
                    <a:pt x="3541" y="1546"/>
                    <a:pt x="3501" y="1660"/>
                  </a:cubicBezTo>
                  <a:lnTo>
                    <a:pt x="3501" y="1660"/>
                  </a:lnTo>
                  <a:cubicBezTo>
                    <a:pt x="3477" y="1517"/>
                    <a:pt x="3451" y="1377"/>
                    <a:pt x="3417" y="1242"/>
                  </a:cubicBezTo>
                  <a:close/>
                  <a:moveTo>
                    <a:pt x="5000" y="1936"/>
                  </a:moveTo>
                  <a:cubicBezTo>
                    <a:pt x="5187" y="2079"/>
                    <a:pt x="5363" y="2244"/>
                    <a:pt x="5526" y="2422"/>
                  </a:cubicBezTo>
                  <a:lnTo>
                    <a:pt x="5526" y="2422"/>
                  </a:lnTo>
                  <a:cubicBezTo>
                    <a:pt x="5461" y="2453"/>
                    <a:pt x="5399" y="2490"/>
                    <a:pt x="5340" y="2533"/>
                  </a:cubicBezTo>
                  <a:lnTo>
                    <a:pt x="5340" y="2533"/>
                  </a:lnTo>
                  <a:cubicBezTo>
                    <a:pt x="5225" y="2334"/>
                    <a:pt x="5116" y="2134"/>
                    <a:pt x="5000" y="1936"/>
                  </a:cubicBezTo>
                  <a:close/>
                  <a:moveTo>
                    <a:pt x="6176" y="3404"/>
                  </a:moveTo>
                  <a:cubicBezTo>
                    <a:pt x="6172" y="3487"/>
                    <a:pt x="6073" y="3516"/>
                    <a:pt x="5859" y="3599"/>
                  </a:cubicBezTo>
                  <a:cubicBezTo>
                    <a:pt x="5821" y="3614"/>
                    <a:pt x="5783" y="3628"/>
                    <a:pt x="5744" y="3641"/>
                  </a:cubicBezTo>
                  <a:lnTo>
                    <a:pt x="5744" y="3641"/>
                  </a:lnTo>
                  <a:cubicBezTo>
                    <a:pt x="5757" y="3613"/>
                    <a:pt x="5767" y="3585"/>
                    <a:pt x="5775" y="3557"/>
                  </a:cubicBezTo>
                  <a:lnTo>
                    <a:pt x="5733" y="3494"/>
                  </a:lnTo>
                  <a:lnTo>
                    <a:pt x="5733" y="3494"/>
                  </a:lnTo>
                  <a:cubicBezTo>
                    <a:pt x="5773" y="3506"/>
                    <a:pt x="5813" y="3512"/>
                    <a:pt x="5853" y="3512"/>
                  </a:cubicBezTo>
                  <a:cubicBezTo>
                    <a:pt x="5963" y="3512"/>
                    <a:pt x="6074" y="3471"/>
                    <a:pt x="6176" y="3404"/>
                  </a:cubicBezTo>
                  <a:close/>
                  <a:moveTo>
                    <a:pt x="4393" y="3371"/>
                  </a:moveTo>
                  <a:lnTo>
                    <a:pt x="4393" y="3371"/>
                  </a:lnTo>
                  <a:cubicBezTo>
                    <a:pt x="4497" y="3551"/>
                    <a:pt x="4607" y="3726"/>
                    <a:pt x="4736" y="3890"/>
                  </a:cubicBezTo>
                  <a:lnTo>
                    <a:pt x="4736" y="3890"/>
                  </a:lnTo>
                  <a:cubicBezTo>
                    <a:pt x="4564" y="3917"/>
                    <a:pt x="4390" y="3938"/>
                    <a:pt x="4214" y="3954"/>
                  </a:cubicBezTo>
                  <a:lnTo>
                    <a:pt x="4214" y="3954"/>
                  </a:lnTo>
                  <a:cubicBezTo>
                    <a:pt x="4286" y="3758"/>
                    <a:pt x="4345" y="3564"/>
                    <a:pt x="4393" y="3371"/>
                  </a:cubicBezTo>
                  <a:close/>
                  <a:moveTo>
                    <a:pt x="2732" y="3581"/>
                  </a:moveTo>
                  <a:lnTo>
                    <a:pt x="2732" y="3581"/>
                  </a:lnTo>
                  <a:cubicBezTo>
                    <a:pt x="2780" y="3724"/>
                    <a:pt x="2839" y="3863"/>
                    <a:pt x="2913" y="3995"/>
                  </a:cubicBezTo>
                  <a:lnTo>
                    <a:pt x="2913" y="3995"/>
                  </a:lnTo>
                  <a:cubicBezTo>
                    <a:pt x="2806" y="3994"/>
                    <a:pt x="2699" y="3991"/>
                    <a:pt x="2592" y="3988"/>
                  </a:cubicBezTo>
                  <a:lnTo>
                    <a:pt x="2592" y="3988"/>
                  </a:lnTo>
                  <a:cubicBezTo>
                    <a:pt x="2601" y="3970"/>
                    <a:pt x="2609" y="3952"/>
                    <a:pt x="2616" y="3934"/>
                  </a:cubicBezTo>
                  <a:cubicBezTo>
                    <a:pt x="2628" y="3901"/>
                    <a:pt x="2639" y="3867"/>
                    <a:pt x="2651" y="3834"/>
                  </a:cubicBezTo>
                  <a:lnTo>
                    <a:pt x="2651" y="3834"/>
                  </a:lnTo>
                  <a:cubicBezTo>
                    <a:pt x="2660" y="3832"/>
                    <a:pt x="2669" y="3831"/>
                    <a:pt x="2678" y="3829"/>
                  </a:cubicBezTo>
                  <a:cubicBezTo>
                    <a:pt x="2678" y="3803"/>
                    <a:pt x="2678" y="3776"/>
                    <a:pt x="2679" y="3750"/>
                  </a:cubicBezTo>
                  <a:lnTo>
                    <a:pt x="2679" y="3750"/>
                  </a:lnTo>
                  <a:cubicBezTo>
                    <a:pt x="2697" y="3694"/>
                    <a:pt x="2715" y="3637"/>
                    <a:pt x="2732" y="3581"/>
                  </a:cubicBezTo>
                  <a:close/>
                  <a:moveTo>
                    <a:pt x="3432" y="0"/>
                  </a:moveTo>
                  <a:cubicBezTo>
                    <a:pt x="3088" y="0"/>
                    <a:pt x="2786" y="56"/>
                    <a:pt x="2521" y="156"/>
                  </a:cubicBezTo>
                  <a:lnTo>
                    <a:pt x="2521" y="156"/>
                  </a:lnTo>
                  <a:cubicBezTo>
                    <a:pt x="2450" y="111"/>
                    <a:pt x="2362" y="88"/>
                    <a:pt x="2269" y="88"/>
                  </a:cubicBezTo>
                  <a:cubicBezTo>
                    <a:pt x="2057" y="88"/>
                    <a:pt x="1817" y="209"/>
                    <a:pt x="1674" y="460"/>
                  </a:cubicBezTo>
                  <a:cubicBezTo>
                    <a:pt x="1005" y="1716"/>
                    <a:pt x="377" y="2971"/>
                    <a:pt x="63" y="4352"/>
                  </a:cubicBezTo>
                  <a:cubicBezTo>
                    <a:pt x="0" y="4624"/>
                    <a:pt x="63" y="4938"/>
                    <a:pt x="398" y="4938"/>
                  </a:cubicBezTo>
                  <a:cubicBezTo>
                    <a:pt x="1035" y="4967"/>
                    <a:pt x="1996" y="5056"/>
                    <a:pt x="3001" y="5056"/>
                  </a:cubicBezTo>
                  <a:cubicBezTo>
                    <a:pt x="4897" y="5056"/>
                    <a:pt x="6946" y="4738"/>
                    <a:pt x="7261" y="3097"/>
                  </a:cubicBezTo>
                  <a:cubicBezTo>
                    <a:pt x="7365" y="2532"/>
                    <a:pt x="6905" y="1988"/>
                    <a:pt x="6570" y="1590"/>
                  </a:cubicBezTo>
                  <a:cubicBezTo>
                    <a:pt x="5754" y="649"/>
                    <a:pt x="4708" y="0"/>
                    <a:pt x="3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1"/>
            <p:cNvSpPr/>
            <p:nvPr/>
          </p:nvSpPr>
          <p:spPr>
            <a:xfrm>
              <a:off x="3274600" y="4250200"/>
              <a:ext cx="374550" cy="145375"/>
            </a:xfrm>
            <a:custGeom>
              <a:rect b="b" l="l" r="r" t="t"/>
              <a:pathLst>
                <a:path extrusionOk="0" h="5815" w="14982">
                  <a:moveTo>
                    <a:pt x="1684" y="3066"/>
                  </a:moveTo>
                  <a:cubicBezTo>
                    <a:pt x="1565" y="3242"/>
                    <a:pt x="1503" y="3444"/>
                    <a:pt x="1549" y="3597"/>
                  </a:cubicBezTo>
                  <a:lnTo>
                    <a:pt x="1549" y="3597"/>
                  </a:lnTo>
                  <a:cubicBezTo>
                    <a:pt x="1381" y="3433"/>
                    <a:pt x="1343" y="3263"/>
                    <a:pt x="1591" y="3119"/>
                  </a:cubicBezTo>
                  <a:cubicBezTo>
                    <a:pt x="1621" y="3100"/>
                    <a:pt x="1652" y="3083"/>
                    <a:pt x="1684" y="3066"/>
                  </a:cubicBezTo>
                  <a:close/>
                  <a:moveTo>
                    <a:pt x="1904" y="3850"/>
                  </a:moveTo>
                  <a:cubicBezTo>
                    <a:pt x="2439" y="4026"/>
                    <a:pt x="2949" y="4218"/>
                    <a:pt x="3453" y="4404"/>
                  </a:cubicBezTo>
                  <a:lnTo>
                    <a:pt x="3453" y="4404"/>
                  </a:lnTo>
                  <a:cubicBezTo>
                    <a:pt x="3271" y="4370"/>
                    <a:pt x="3089" y="4333"/>
                    <a:pt x="2909" y="4290"/>
                  </a:cubicBezTo>
                  <a:cubicBezTo>
                    <a:pt x="2815" y="4259"/>
                    <a:pt x="2303" y="4078"/>
                    <a:pt x="1904" y="3850"/>
                  </a:cubicBezTo>
                  <a:close/>
                  <a:moveTo>
                    <a:pt x="10802" y="1"/>
                  </a:moveTo>
                  <a:cubicBezTo>
                    <a:pt x="10249" y="1"/>
                    <a:pt x="9747" y="1069"/>
                    <a:pt x="10442" y="1150"/>
                  </a:cubicBezTo>
                  <a:lnTo>
                    <a:pt x="10442" y="1150"/>
                  </a:lnTo>
                  <a:cubicBezTo>
                    <a:pt x="10442" y="1151"/>
                    <a:pt x="10442" y="1151"/>
                    <a:pt x="10442" y="1152"/>
                  </a:cubicBezTo>
                  <a:cubicBezTo>
                    <a:pt x="10452" y="1152"/>
                    <a:pt x="10462" y="1152"/>
                    <a:pt x="10473" y="1153"/>
                  </a:cubicBezTo>
                  <a:lnTo>
                    <a:pt x="10473" y="1153"/>
                  </a:lnTo>
                  <a:cubicBezTo>
                    <a:pt x="10721" y="1173"/>
                    <a:pt x="10968" y="1195"/>
                    <a:pt x="11211" y="1226"/>
                  </a:cubicBezTo>
                  <a:lnTo>
                    <a:pt x="11211" y="1226"/>
                  </a:lnTo>
                  <a:cubicBezTo>
                    <a:pt x="11976" y="1357"/>
                    <a:pt x="12795" y="1688"/>
                    <a:pt x="13057" y="2428"/>
                  </a:cubicBezTo>
                  <a:cubicBezTo>
                    <a:pt x="13496" y="3788"/>
                    <a:pt x="9835" y="4207"/>
                    <a:pt x="9144" y="4228"/>
                  </a:cubicBezTo>
                  <a:cubicBezTo>
                    <a:pt x="8888" y="4243"/>
                    <a:pt x="8626" y="4251"/>
                    <a:pt x="8363" y="4251"/>
                  </a:cubicBezTo>
                  <a:cubicBezTo>
                    <a:pt x="7530" y="4251"/>
                    <a:pt x="6675" y="4172"/>
                    <a:pt x="5880" y="3998"/>
                  </a:cubicBezTo>
                  <a:cubicBezTo>
                    <a:pt x="4773" y="3764"/>
                    <a:pt x="3737" y="3188"/>
                    <a:pt x="2656" y="2789"/>
                  </a:cubicBezTo>
                  <a:lnTo>
                    <a:pt x="2656" y="2789"/>
                  </a:lnTo>
                  <a:cubicBezTo>
                    <a:pt x="3147" y="2725"/>
                    <a:pt x="3660" y="2733"/>
                    <a:pt x="4081" y="2721"/>
                  </a:cubicBezTo>
                  <a:cubicBezTo>
                    <a:pt x="4095" y="2723"/>
                    <a:pt x="4110" y="2724"/>
                    <a:pt x="4124" y="2724"/>
                  </a:cubicBezTo>
                  <a:cubicBezTo>
                    <a:pt x="4672" y="2724"/>
                    <a:pt x="5150" y="1591"/>
                    <a:pt x="4436" y="1591"/>
                  </a:cubicBezTo>
                  <a:cubicBezTo>
                    <a:pt x="3348" y="1591"/>
                    <a:pt x="2177" y="1654"/>
                    <a:pt x="1193" y="2261"/>
                  </a:cubicBezTo>
                  <a:cubicBezTo>
                    <a:pt x="419" y="2721"/>
                    <a:pt x="1" y="3851"/>
                    <a:pt x="649" y="4604"/>
                  </a:cubicBezTo>
                  <a:cubicBezTo>
                    <a:pt x="1298" y="5358"/>
                    <a:pt x="2449" y="5525"/>
                    <a:pt x="3369" y="5651"/>
                  </a:cubicBezTo>
                  <a:cubicBezTo>
                    <a:pt x="4199" y="5771"/>
                    <a:pt x="5035" y="5815"/>
                    <a:pt x="5875" y="5815"/>
                  </a:cubicBezTo>
                  <a:cubicBezTo>
                    <a:pt x="6496" y="5815"/>
                    <a:pt x="7119" y="5791"/>
                    <a:pt x="7742" y="5755"/>
                  </a:cubicBezTo>
                  <a:cubicBezTo>
                    <a:pt x="9793" y="5651"/>
                    <a:pt x="12408" y="5546"/>
                    <a:pt x="14103" y="4207"/>
                  </a:cubicBezTo>
                  <a:cubicBezTo>
                    <a:pt x="14961" y="3537"/>
                    <a:pt x="14982" y="2575"/>
                    <a:pt x="14564" y="1633"/>
                  </a:cubicBezTo>
                  <a:cubicBezTo>
                    <a:pt x="14107" y="609"/>
                    <a:pt x="12926" y="261"/>
                    <a:pt x="11826" y="107"/>
                  </a:cubicBezTo>
                  <a:lnTo>
                    <a:pt x="11826" y="107"/>
                  </a:lnTo>
                  <a:cubicBezTo>
                    <a:pt x="11473" y="39"/>
                    <a:pt x="11125" y="7"/>
                    <a:pt x="10818" y="1"/>
                  </a:cubicBezTo>
                  <a:cubicBezTo>
                    <a:pt x="10813" y="1"/>
                    <a:pt x="10808" y="1"/>
                    <a:pt x="108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1"/>
            <p:cNvSpPr/>
            <p:nvPr/>
          </p:nvSpPr>
          <p:spPr>
            <a:xfrm>
              <a:off x="3441475" y="3515800"/>
              <a:ext cx="485450" cy="733400"/>
            </a:xfrm>
            <a:custGeom>
              <a:rect b="b" l="l" r="r" t="t"/>
              <a:pathLst>
                <a:path extrusionOk="0" h="29336" w="19418">
                  <a:moveTo>
                    <a:pt x="1088" y="0"/>
                  </a:moveTo>
                  <a:cubicBezTo>
                    <a:pt x="523" y="42"/>
                    <a:pt x="0" y="1193"/>
                    <a:pt x="733" y="1193"/>
                  </a:cubicBezTo>
                  <a:cubicBezTo>
                    <a:pt x="4959" y="1214"/>
                    <a:pt x="9060" y="2176"/>
                    <a:pt x="12617" y="4562"/>
                  </a:cubicBezTo>
                  <a:cubicBezTo>
                    <a:pt x="14354" y="5713"/>
                    <a:pt x="16028" y="7198"/>
                    <a:pt x="17074" y="8998"/>
                  </a:cubicBezTo>
                  <a:cubicBezTo>
                    <a:pt x="18120" y="10776"/>
                    <a:pt x="18308" y="12931"/>
                    <a:pt x="18141" y="14940"/>
                  </a:cubicBezTo>
                  <a:cubicBezTo>
                    <a:pt x="17848" y="18706"/>
                    <a:pt x="16467" y="23016"/>
                    <a:pt x="13329" y="25360"/>
                  </a:cubicBezTo>
                  <a:cubicBezTo>
                    <a:pt x="10567" y="27389"/>
                    <a:pt x="6445" y="28184"/>
                    <a:pt x="3076" y="28184"/>
                  </a:cubicBezTo>
                  <a:cubicBezTo>
                    <a:pt x="2511" y="28184"/>
                    <a:pt x="1988" y="29335"/>
                    <a:pt x="2720" y="29335"/>
                  </a:cubicBezTo>
                  <a:cubicBezTo>
                    <a:pt x="6340" y="29335"/>
                    <a:pt x="10504" y="28456"/>
                    <a:pt x="13517" y="26343"/>
                  </a:cubicBezTo>
                  <a:cubicBezTo>
                    <a:pt x="16990" y="23916"/>
                    <a:pt x="18413" y="19836"/>
                    <a:pt x="19083" y="15777"/>
                  </a:cubicBezTo>
                  <a:cubicBezTo>
                    <a:pt x="19417" y="13747"/>
                    <a:pt x="19397" y="11508"/>
                    <a:pt x="18664" y="9562"/>
                  </a:cubicBezTo>
                  <a:cubicBezTo>
                    <a:pt x="17827" y="7324"/>
                    <a:pt x="16258" y="5713"/>
                    <a:pt x="14438" y="4248"/>
                  </a:cubicBezTo>
                  <a:cubicBezTo>
                    <a:pt x="10630" y="1235"/>
                    <a:pt x="5859" y="42"/>
                    <a:pt x="1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 name="Google Shape;842;p51"/>
          <p:cNvGrpSpPr/>
          <p:nvPr/>
        </p:nvGrpSpPr>
        <p:grpSpPr>
          <a:xfrm rot="929674">
            <a:off x="823774" y="559384"/>
            <a:ext cx="591059" cy="908111"/>
            <a:chOff x="1440275" y="1728400"/>
            <a:chExt cx="374525" cy="575425"/>
          </a:xfrm>
        </p:grpSpPr>
        <p:sp>
          <p:nvSpPr>
            <p:cNvPr id="843" name="Google Shape;843;p51"/>
            <p:cNvSpPr/>
            <p:nvPr/>
          </p:nvSpPr>
          <p:spPr>
            <a:xfrm>
              <a:off x="1580000" y="1812725"/>
              <a:ext cx="129550" cy="163675"/>
            </a:xfrm>
            <a:custGeom>
              <a:rect b="b" l="l" r="r" t="t"/>
              <a:pathLst>
                <a:path extrusionOk="0" h="6547" w="5182">
                  <a:moveTo>
                    <a:pt x="3365" y="884"/>
                  </a:moveTo>
                  <a:cubicBezTo>
                    <a:pt x="3687" y="884"/>
                    <a:pt x="4010" y="898"/>
                    <a:pt x="4331" y="928"/>
                  </a:cubicBezTo>
                  <a:lnTo>
                    <a:pt x="4331" y="928"/>
                  </a:lnTo>
                  <a:cubicBezTo>
                    <a:pt x="4177" y="2422"/>
                    <a:pt x="4302" y="4340"/>
                    <a:pt x="3319" y="5520"/>
                  </a:cubicBezTo>
                  <a:cubicBezTo>
                    <a:pt x="3185" y="5670"/>
                    <a:pt x="3017" y="5728"/>
                    <a:pt x="2844" y="5728"/>
                  </a:cubicBezTo>
                  <a:cubicBezTo>
                    <a:pt x="2559" y="5728"/>
                    <a:pt x="2259" y="5572"/>
                    <a:pt x="2064" y="5415"/>
                  </a:cubicBezTo>
                  <a:cubicBezTo>
                    <a:pt x="1603" y="5039"/>
                    <a:pt x="1499" y="4348"/>
                    <a:pt x="1436" y="3825"/>
                  </a:cubicBezTo>
                  <a:cubicBezTo>
                    <a:pt x="1269" y="2904"/>
                    <a:pt x="1352" y="1963"/>
                    <a:pt x="1436" y="1042"/>
                  </a:cubicBezTo>
                  <a:cubicBezTo>
                    <a:pt x="1436" y="1042"/>
                    <a:pt x="1436" y="1041"/>
                    <a:pt x="1436" y="1040"/>
                  </a:cubicBezTo>
                  <a:lnTo>
                    <a:pt x="1436" y="1040"/>
                  </a:lnTo>
                  <a:cubicBezTo>
                    <a:pt x="2075" y="940"/>
                    <a:pt x="2720" y="884"/>
                    <a:pt x="3365" y="884"/>
                  </a:cubicBezTo>
                  <a:close/>
                  <a:moveTo>
                    <a:pt x="3663" y="1"/>
                  </a:moveTo>
                  <a:cubicBezTo>
                    <a:pt x="2636" y="1"/>
                    <a:pt x="1601" y="150"/>
                    <a:pt x="620" y="373"/>
                  </a:cubicBezTo>
                  <a:cubicBezTo>
                    <a:pt x="210" y="470"/>
                    <a:pt x="1" y="1222"/>
                    <a:pt x="432" y="1222"/>
                  </a:cubicBezTo>
                  <a:cubicBezTo>
                    <a:pt x="463" y="1222"/>
                    <a:pt x="498" y="1218"/>
                    <a:pt x="536" y="1210"/>
                  </a:cubicBezTo>
                  <a:cubicBezTo>
                    <a:pt x="565" y="1203"/>
                    <a:pt x="593" y="1197"/>
                    <a:pt x="622" y="1191"/>
                  </a:cubicBezTo>
                  <a:lnTo>
                    <a:pt x="622" y="1191"/>
                  </a:lnTo>
                  <a:cubicBezTo>
                    <a:pt x="621" y="1197"/>
                    <a:pt x="620" y="1203"/>
                    <a:pt x="620" y="1210"/>
                  </a:cubicBezTo>
                  <a:cubicBezTo>
                    <a:pt x="504" y="2658"/>
                    <a:pt x="281" y="6547"/>
                    <a:pt x="2434" y="6547"/>
                  </a:cubicBezTo>
                  <a:cubicBezTo>
                    <a:pt x="2614" y="6547"/>
                    <a:pt x="2811" y="6520"/>
                    <a:pt x="3026" y="6461"/>
                  </a:cubicBezTo>
                  <a:cubicBezTo>
                    <a:pt x="5160" y="5855"/>
                    <a:pt x="4951" y="2047"/>
                    <a:pt x="5160" y="394"/>
                  </a:cubicBezTo>
                  <a:cubicBezTo>
                    <a:pt x="5181" y="205"/>
                    <a:pt x="5056" y="80"/>
                    <a:pt x="4909" y="80"/>
                  </a:cubicBezTo>
                  <a:cubicBezTo>
                    <a:pt x="4498" y="25"/>
                    <a:pt x="4081" y="1"/>
                    <a:pt x="36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1"/>
            <p:cNvSpPr/>
            <p:nvPr/>
          </p:nvSpPr>
          <p:spPr>
            <a:xfrm>
              <a:off x="1626875" y="1879525"/>
              <a:ext cx="31925" cy="39475"/>
            </a:xfrm>
            <a:custGeom>
              <a:rect b="b" l="l" r="r" t="t"/>
              <a:pathLst>
                <a:path extrusionOk="0" h="1579" w="1277">
                  <a:moveTo>
                    <a:pt x="864" y="0"/>
                  </a:moveTo>
                  <a:cubicBezTo>
                    <a:pt x="695" y="0"/>
                    <a:pt x="533" y="96"/>
                    <a:pt x="461" y="212"/>
                  </a:cubicBezTo>
                  <a:cubicBezTo>
                    <a:pt x="335" y="379"/>
                    <a:pt x="189" y="546"/>
                    <a:pt x="105" y="756"/>
                  </a:cubicBezTo>
                  <a:cubicBezTo>
                    <a:pt x="0" y="1069"/>
                    <a:pt x="168" y="1300"/>
                    <a:pt x="419" y="1509"/>
                  </a:cubicBezTo>
                  <a:cubicBezTo>
                    <a:pt x="475" y="1558"/>
                    <a:pt x="536" y="1579"/>
                    <a:pt x="598" y="1579"/>
                  </a:cubicBezTo>
                  <a:cubicBezTo>
                    <a:pt x="745" y="1579"/>
                    <a:pt x="895" y="1465"/>
                    <a:pt x="984" y="1362"/>
                  </a:cubicBezTo>
                  <a:cubicBezTo>
                    <a:pt x="1151" y="1174"/>
                    <a:pt x="1277" y="944"/>
                    <a:pt x="1277" y="672"/>
                  </a:cubicBezTo>
                  <a:cubicBezTo>
                    <a:pt x="1277" y="546"/>
                    <a:pt x="1214" y="442"/>
                    <a:pt x="1214" y="316"/>
                  </a:cubicBezTo>
                  <a:cubicBezTo>
                    <a:pt x="1210" y="265"/>
                    <a:pt x="1194" y="223"/>
                    <a:pt x="1170" y="190"/>
                  </a:cubicBezTo>
                  <a:lnTo>
                    <a:pt x="1170" y="190"/>
                  </a:lnTo>
                  <a:cubicBezTo>
                    <a:pt x="1156" y="144"/>
                    <a:pt x="1129" y="102"/>
                    <a:pt x="1088" y="65"/>
                  </a:cubicBezTo>
                  <a:cubicBezTo>
                    <a:pt x="1017" y="20"/>
                    <a:pt x="940" y="0"/>
                    <a:pt x="8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1"/>
            <p:cNvSpPr/>
            <p:nvPr/>
          </p:nvSpPr>
          <p:spPr>
            <a:xfrm>
              <a:off x="1627400" y="1728400"/>
              <a:ext cx="68550" cy="101950"/>
            </a:xfrm>
            <a:custGeom>
              <a:rect b="b" l="l" r="r" t="t"/>
              <a:pathLst>
                <a:path extrusionOk="0" h="4078" w="2742">
                  <a:moveTo>
                    <a:pt x="2427" y="0"/>
                  </a:moveTo>
                  <a:cubicBezTo>
                    <a:pt x="1779" y="21"/>
                    <a:pt x="1130" y="168"/>
                    <a:pt x="502" y="356"/>
                  </a:cubicBezTo>
                  <a:cubicBezTo>
                    <a:pt x="230" y="440"/>
                    <a:pt x="0" y="733"/>
                    <a:pt x="42" y="984"/>
                  </a:cubicBezTo>
                  <a:cubicBezTo>
                    <a:pt x="209" y="1821"/>
                    <a:pt x="126" y="2658"/>
                    <a:pt x="42" y="3495"/>
                  </a:cubicBezTo>
                  <a:cubicBezTo>
                    <a:pt x="18" y="3735"/>
                    <a:pt x="126" y="3828"/>
                    <a:pt x="270" y="3828"/>
                  </a:cubicBezTo>
                  <a:cubicBezTo>
                    <a:pt x="503" y="3828"/>
                    <a:pt x="832" y="3586"/>
                    <a:pt x="858" y="3327"/>
                  </a:cubicBezTo>
                  <a:cubicBezTo>
                    <a:pt x="927" y="2572"/>
                    <a:pt x="995" y="1831"/>
                    <a:pt x="925" y="1093"/>
                  </a:cubicBezTo>
                  <a:lnTo>
                    <a:pt x="925" y="1093"/>
                  </a:lnTo>
                  <a:cubicBezTo>
                    <a:pt x="1243" y="1010"/>
                    <a:pt x="1563" y="942"/>
                    <a:pt x="1889" y="903"/>
                  </a:cubicBezTo>
                  <a:lnTo>
                    <a:pt x="1889" y="903"/>
                  </a:lnTo>
                  <a:cubicBezTo>
                    <a:pt x="1892" y="1864"/>
                    <a:pt x="1707" y="2824"/>
                    <a:pt x="1611" y="3767"/>
                  </a:cubicBezTo>
                  <a:cubicBezTo>
                    <a:pt x="1596" y="3990"/>
                    <a:pt x="1700" y="4078"/>
                    <a:pt x="1838" y="4078"/>
                  </a:cubicBezTo>
                  <a:cubicBezTo>
                    <a:pt x="2076" y="4078"/>
                    <a:pt x="2414" y="3822"/>
                    <a:pt x="2427" y="3557"/>
                  </a:cubicBezTo>
                  <a:cubicBezTo>
                    <a:pt x="2532" y="2428"/>
                    <a:pt x="2741" y="1360"/>
                    <a:pt x="2699" y="231"/>
                  </a:cubicBezTo>
                  <a:cubicBezTo>
                    <a:pt x="2699" y="105"/>
                    <a:pt x="2553" y="0"/>
                    <a:pt x="24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1"/>
            <p:cNvSpPr/>
            <p:nvPr/>
          </p:nvSpPr>
          <p:spPr>
            <a:xfrm>
              <a:off x="1440275" y="1933400"/>
              <a:ext cx="210150" cy="320825"/>
            </a:xfrm>
            <a:custGeom>
              <a:rect b="b" l="l" r="r" t="t"/>
              <a:pathLst>
                <a:path extrusionOk="0" h="12833" w="8406">
                  <a:moveTo>
                    <a:pt x="7388" y="1304"/>
                  </a:moveTo>
                  <a:lnTo>
                    <a:pt x="7388" y="1304"/>
                  </a:lnTo>
                  <a:cubicBezTo>
                    <a:pt x="5990" y="5062"/>
                    <a:pt x="4493" y="8946"/>
                    <a:pt x="1375" y="11571"/>
                  </a:cubicBezTo>
                  <a:lnTo>
                    <a:pt x="1375" y="11571"/>
                  </a:lnTo>
                  <a:cubicBezTo>
                    <a:pt x="1388" y="11516"/>
                    <a:pt x="1389" y="11460"/>
                    <a:pt x="1376" y="11406"/>
                  </a:cubicBezTo>
                  <a:cubicBezTo>
                    <a:pt x="1164" y="10542"/>
                    <a:pt x="1096" y="9708"/>
                    <a:pt x="1168" y="8906"/>
                  </a:cubicBezTo>
                  <a:lnTo>
                    <a:pt x="1168" y="8906"/>
                  </a:lnTo>
                  <a:cubicBezTo>
                    <a:pt x="1608" y="7481"/>
                    <a:pt x="2587" y="6171"/>
                    <a:pt x="3531" y="4982"/>
                  </a:cubicBezTo>
                  <a:cubicBezTo>
                    <a:pt x="4403" y="3845"/>
                    <a:pt x="5299" y="2743"/>
                    <a:pt x="6261" y="1692"/>
                  </a:cubicBezTo>
                  <a:lnTo>
                    <a:pt x="6261" y="1692"/>
                  </a:lnTo>
                  <a:cubicBezTo>
                    <a:pt x="6624" y="1508"/>
                    <a:pt x="7001" y="1373"/>
                    <a:pt x="7388" y="1304"/>
                  </a:cubicBezTo>
                  <a:close/>
                  <a:moveTo>
                    <a:pt x="7097" y="1"/>
                  </a:moveTo>
                  <a:cubicBezTo>
                    <a:pt x="6988" y="1"/>
                    <a:pt x="6859" y="57"/>
                    <a:pt x="6732" y="191"/>
                  </a:cubicBezTo>
                  <a:cubicBezTo>
                    <a:pt x="6470" y="459"/>
                    <a:pt x="6211" y="730"/>
                    <a:pt x="5956" y="1005"/>
                  </a:cubicBezTo>
                  <a:lnTo>
                    <a:pt x="5956" y="1005"/>
                  </a:lnTo>
                  <a:cubicBezTo>
                    <a:pt x="4421" y="1856"/>
                    <a:pt x="3143" y="3390"/>
                    <a:pt x="2150" y="4689"/>
                  </a:cubicBezTo>
                  <a:cubicBezTo>
                    <a:pt x="1146" y="5993"/>
                    <a:pt x="540" y="7428"/>
                    <a:pt x="373" y="8956"/>
                  </a:cubicBezTo>
                  <a:lnTo>
                    <a:pt x="373" y="8956"/>
                  </a:lnTo>
                  <a:cubicBezTo>
                    <a:pt x="20" y="10155"/>
                    <a:pt x="0" y="11410"/>
                    <a:pt x="497" y="12703"/>
                  </a:cubicBezTo>
                  <a:cubicBezTo>
                    <a:pt x="531" y="12798"/>
                    <a:pt x="609" y="12833"/>
                    <a:pt x="699" y="12833"/>
                  </a:cubicBezTo>
                  <a:cubicBezTo>
                    <a:pt x="826" y="12833"/>
                    <a:pt x="976" y="12764"/>
                    <a:pt x="1062" y="12703"/>
                  </a:cubicBezTo>
                  <a:cubicBezTo>
                    <a:pt x="4974" y="9816"/>
                    <a:pt x="6669" y="5191"/>
                    <a:pt x="8322" y="798"/>
                  </a:cubicBezTo>
                  <a:cubicBezTo>
                    <a:pt x="8406" y="609"/>
                    <a:pt x="8301" y="358"/>
                    <a:pt x="8092" y="358"/>
                  </a:cubicBezTo>
                  <a:cubicBezTo>
                    <a:pt x="7837" y="371"/>
                    <a:pt x="7588" y="406"/>
                    <a:pt x="7343" y="462"/>
                  </a:cubicBezTo>
                  <a:lnTo>
                    <a:pt x="7343" y="462"/>
                  </a:lnTo>
                  <a:cubicBezTo>
                    <a:pt x="7436" y="203"/>
                    <a:pt x="7303" y="1"/>
                    <a:pt x="70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1"/>
            <p:cNvSpPr/>
            <p:nvPr/>
          </p:nvSpPr>
          <p:spPr>
            <a:xfrm>
              <a:off x="1623400" y="1933050"/>
              <a:ext cx="191400" cy="295025"/>
            </a:xfrm>
            <a:custGeom>
              <a:rect b="b" l="l" r="r" t="t"/>
              <a:pathLst>
                <a:path extrusionOk="0" h="11801" w="7656">
                  <a:moveTo>
                    <a:pt x="1602" y="0"/>
                  </a:moveTo>
                  <a:cubicBezTo>
                    <a:pt x="1239" y="0"/>
                    <a:pt x="898" y="545"/>
                    <a:pt x="1165" y="812"/>
                  </a:cubicBezTo>
                  <a:cubicBezTo>
                    <a:pt x="2587" y="2318"/>
                    <a:pt x="4617" y="3301"/>
                    <a:pt x="5768" y="5080"/>
                  </a:cubicBezTo>
                  <a:cubicBezTo>
                    <a:pt x="6647" y="6440"/>
                    <a:pt x="6521" y="7842"/>
                    <a:pt x="6019" y="9307"/>
                  </a:cubicBezTo>
                  <a:cubicBezTo>
                    <a:pt x="5914" y="9599"/>
                    <a:pt x="5789" y="9892"/>
                    <a:pt x="5684" y="10206"/>
                  </a:cubicBezTo>
                  <a:cubicBezTo>
                    <a:pt x="5653" y="10269"/>
                    <a:pt x="5577" y="10424"/>
                    <a:pt x="5505" y="10583"/>
                  </a:cubicBezTo>
                  <a:lnTo>
                    <a:pt x="5505" y="10583"/>
                  </a:lnTo>
                  <a:cubicBezTo>
                    <a:pt x="5438" y="10640"/>
                    <a:pt x="5368" y="10695"/>
                    <a:pt x="5298" y="10750"/>
                  </a:cubicBezTo>
                  <a:lnTo>
                    <a:pt x="5298" y="10750"/>
                  </a:lnTo>
                  <a:cubicBezTo>
                    <a:pt x="4283" y="8799"/>
                    <a:pt x="3666" y="6669"/>
                    <a:pt x="3069" y="4578"/>
                  </a:cubicBezTo>
                  <a:cubicBezTo>
                    <a:pt x="2734" y="3364"/>
                    <a:pt x="2253" y="1439"/>
                    <a:pt x="955" y="958"/>
                  </a:cubicBezTo>
                  <a:cubicBezTo>
                    <a:pt x="928" y="952"/>
                    <a:pt x="900" y="949"/>
                    <a:pt x="872" y="949"/>
                  </a:cubicBezTo>
                  <a:cubicBezTo>
                    <a:pt x="436" y="949"/>
                    <a:pt x="1" y="1681"/>
                    <a:pt x="453" y="1858"/>
                  </a:cubicBezTo>
                  <a:cubicBezTo>
                    <a:pt x="1709" y="2297"/>
                    <a:pt x="2127" y="4620"/>
                    <a:pt x="2420" y="5729"/>
                  </a:cubicBezTo>
                  <a:cubicBezTo>
                    <a:pt x="2943" y="7737"/>
                    <a:pt x="3675" y="9830"/>
                    <a:pt x="4659" y="11671"/>
                  </a:cubicBezTo>
                  <a:cubicBezTo>
                    <a:pt x="4711" y="11766"/>
                    <a:pt x="4788" y="11801"/>
                    <a:pt x="4871" y="11801"/>
                  </a:cubicBezTo>
                  <a:cubicBezTo>
                    <a:pt x="4988" y="11801"/>
                    <a:pt x="5117" y="11732"/>
                    <a:pt x="5203" y="11671"/>
                  </a:cubicBezTo>
                  <a:cubicBezTo>
                    <a:pt x="5216" y="11662"/>
                    <a:pt x="5228" y="11654"/>
                    <a:pt x="5241" y="11645"/>
                  </a:cubicBezTo>
                  <a:lnTo>
                    <a:pt x="5241" y="11645"/>
                  </a:lnTo>
                  <a:cubicBezTo>
                    <a:pt x="5294" y="11714"/>
                    <a:pt x="5379" y="11745"/>
                    <a:pt x="5469" y="11745"/>
                  </a:cubicBezTo>
                  <a:cubicBezTo>
                    <a:pt x="5573" y="11745"/>
                    <a:pt x="5685" y="11703"/>
                    <a:pt x="5768" y="11629"/>
                  </a:cubicBezTo>
                  <a:cubicBezTo>
                    <a:pt x="5998" y="11420"/>
                    <a:pt x="6155" y="11101"/>
                    <a:pt x="6283" y="10766"/>
                  </a:cubicBezTo>
                  <a:lnTo>
                    <a:pt x="6283" y="10766"/>
                  </a:lnTo>
                  <a:cubicBezTo>
                    <a:pt x="7456" y="9511"/>
                    <a:pt x="7656" y="8009"/>
                    <a:pt x="7202" y="6220"/>
                  </a:cubicBezTo>
                  <a:lnTo>
                    <a:pt x="7202" y="6220"/>
                  </a:lnTo>
                  <a:cubicBezTo>
                    <a:pt x="7181" y="6105"/>
                    <a:pt x="7157" y="5990"/>
                    <a:pt x="7128" y="5875"/>
                  </a:cubicBezTo>
                  <a:cubicBezTo>
                    <a:pt x="7038" y="5530"/>
                    <a:pt x="6914" y="5210"/>
                    <a:pt x="6763" y="4910"/>
                  </a:cubicBezTo>
                  <a:lnTo>
                    <a:pt x="6763" y="4910"/>
                  </a:lnTo>
                  <a:cubicBezTo>
                    <a:pt x="5831" y="2727"/>
                    <a:pt x="3924" y="755"/>
                    <a:pt x="1709" y="16"/>
                  </a:cubicBezTo>
                  <a:cubicBezTo>
                    <a:pt x="1673" y="5"/>
                    <a:pt x="1637" y="0"/>
                    <a:pt x="16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1"/>
            <p:cNvSpPr/>
            <p:nvPr/>
          </p:nvSpPr>
          <p:spPr>
            <a:xfrm>
              <a:off x="1446400" y="2223325"/>
              <a:ext cx="27150" cy="80500"/>
            </a:xfrm>
            <a:custGeom>
              <a:rect b="b" l="l" r="r" t="t"/>
              <a:pathLst>
                <a:path extrusionOk="0" h="3220" w="1086">
                  <a:moveTo>
                    <a:pt x="802" y="1"/>
                  </a:moveTo>
                  <a:cubicBezTo>
                    <a:pt x="551" y="1"/>
                    <a:pt x="165" y="349"/>
                    <a:pt x="210" y="646"/>
                  </a:cubicBezTo>
                  <a:cubicBezTo>
                    <a:pt x="335" y="1420"/>
                    <a:pt x="126" y="2152"/>
                    <a:pt x="22" y="2906"/>
                  </a:cubicBezTo>
                  <a:cubicBezTo>
                    <a:pt x="1" y="3094"/>
                    <a:pt x="126" y="3219"/>
                    <a:pt x="273" y="3219"/>
                  </a:cubicBezTo>
                  <a:cubicBezTo>
                    <a:pt x="545" y="3219"/>
                    <a:pt x="733" y="3010"/>
                    <a:pt x="817" y="2780"/>
                  </a:cubicBezTo>
                  <a:cubicBezTo>
                    <a:pt x="963" y="2403"/>
                    <a:pt x="984" y="2006"/>
                    <a:pt x="1005" y="1629"/>
                  </a:cubicBezTo>
                  <a:cubicBezTo>
                    <a:pt x="1005" y="1604"/>
                    <a:pt x="1004" y="1581"/>
                    <a:pt x="1001" y="1559"/>
                  </a:cubicBezTo>
                  <a:lnTo>
                    <a:pt x="1001" y="1559"/>
                  </a:lnTo>
                  <a:cubicBezTo>
                    <a:pt x="1059" y="1111"/>
                    <a:pt x="1085" y="665"/>
                    <a:pt x="1005" y="206"/>
                  </a:cubicBezTo>
                  <a:cubicBezTo>
                    <a:pt x="987" y="60"/>
                    <a:pt x="906"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1"/>
            <p:cNvSpPr/>
            <p:nvPr/>
          </p:nvSpPr>
          <p:spPr>
            <a:xfrm>
              <a:off x="1737250" y="2203675"/>
              <a:ext cx="40825" cy="51175"/>
            </a:xfrm>
            <a:custGeom>
              <a:rect b="b" l="l" r="r" t="t"/>
              <a:pathLst>
                <a:path extrusionOk="0" h="2047" w="1633">
                  <a:moveTo>
                    <a:pt x="1259" y="1"/>
                  </a:moveTo>
                  <a:cubicBezTo>
                    <a:pt x="1168" y="1"/>
                    <a:pt x="1068" y="35"/>
                    <a:pt x="978" y="92"/>
                  </a:cubicBezTo>
                  <a:lnTo>
                    <a:pt x="978" y="92"/>
                  </a:lnTo>
                  <a:cubicBezTo>
                    <a:pt x="949" y="84"/>
                    <a:pt x="918" y="80"/>
                    <a:pt x="888" y="80"/>
                  </a:cubicBezTo>
                  <a:cubicBezTo>
                    <a:pt x="756" y="80"/>
                    <a:pt x="614" y="151"/>
                    <a:pt x="507" y="259"/>
                  </a:cubicBezTo>
                  <a:lnTo>
                    <a:pt x="507" y="259"/>
                  </a:lnTo>
                  <a:cubicBezTo>
                    <a:pt x="506" y="259"/>
                    <a:pt x="504" y="260"/>
                    <a:pt x="502" y="260"/>
                  </a:cubicBezTo>
                  <a:cubicBezTo>
                    <a:pt x="293" y="365"/>
                    <a:pt x="126" y="574"/>
                    <a:pt x="84" y="804"/>
                  </a:cubicBezTo>
                  <a:cubicBezTo>
                    <a:pt x="0" y="1181"/>
                    <a:pt x="0" y="1599"/>
                    <a:pt x="272" y="1892"/>
                  </a:cubicBezTo>
                  <a:cubicBezTo>
                    <a:pt x="353" y="2004"/>
                    <a:pt x="489" y="2046"/>
                    <a:pt x="631" y="2046"/>
                  </a:cubicBezTo>
                  <a:cubicBezTo>
                    <a:pt x="781" y="2046"/>
                    <a:pt x="939" y="1999"/>
                    <a:pt x="1046" y="1934"/>
                  </a:cubicBezTo>
                  <a:cubicBezTo>
                    <a:pt x="1360" y="1746"/>
                    <a:pt x="1632" y="1411"/>
                    <a:pt x="1632" y="1013"/>
                  </a:cubicBezTo>
                  <a:cubicBezTo>
                    <a:pt x="1632" y="889"/>
                    <a:pt x="1605" y="773"/>
                    <a:pt x="1556" y="667"/>
                  </a:cubicBezTo>
                  <a:lnTo>
                    <a:pt x="1556" y="667"/>
                  </a:lnTo>
                  <a:cubicBezTo>
                    <a:pt x="1554" y="622"/>
                    <a:pt x="1549" y="574"/>
                    <a:pt x="1549" y="511"/>
                  </a:cubicBezTo>
                  <a:cubicBezTo>
                    <a:pt x="1549" y="490"/>
                    <a:pt x="1549" y="448"/>
                    <a:pt x="1528" y="427"/>
                  </a:cubicBezTo>
                  <a:cubicBezTo>
                    <a:pt x="1528" y="394"/>
                    <a:pt x="1500" y="306"/>
                    <a:pt x="1512" y="306"/>
                  </a:cubicBezTo>
                  <a:cubicBezTo>
                    <a:pt x="1515" y="306"/>
                    <a:pt x="1519" y="311"/>
                    <a:pt x="1528" y="323"/>
                  </a:cubicBezTo>
                  <a:cubicBezTo>
                    <a:pt x="1528" y="93"/>
                    <a:pt x="1407" y="1"/>
                    <a:pt x="12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1"/>
            <p:cNvSpPr/>
            <p:nvPr/>
          </p:nvSpPr>
          <p:spPr>
            <a:xfrm>
              <a:off x="1480025" y="2081850"/>
              <a:ext cx="94275" cy="41825"/>
            </a:xfrm>
            <a:custGeom>
              <a:rect b="b" l="l" r="r" t="t"/>
              <a:pathLst>
                <a:path extrusionOk="0" h="1673" w="3771">
                  <a:moveTo>
                    <a:pt x="780" y="1"/>
                  </a:moveTo>
                  <a:cubicBezTo>
                    <a:pt x="417" y="1"/>
                    <a:pt x="0" y="714"/>
                    <a:pt x="434" y="865"/>
                  </a:cubicBezTo>
                  <a:cubicBezTo>
                    <a:pt x="1250" y="1178"/>
                    <a:pt x="2045" y="1388"/>
                    <a:pt x="2861" y="1660"/>
                  </a:cubicBezTo>
                  <a:cubicBezTo>
                    <a:pt x="2891" y="1669"/>
                    <a:pt x="2921" y="1673"/>
                    <a:pt x="2952" y="1673"/>
                  </a:cubicBezTo>
                  <a:cubicBezTo>
                    <a:pt x="3349" y="1673"/>
                    <a:pt x="3770" y="959"/>
                    <a:pt x="3343" y="823"/>
                  </a:cubicBezTo>
                  <a:cubicBezTo>
                    <a:pt x="2527" y="551"/>
                    <a:pt x="1690" y="342"/>
                    <a:pt x="894" y="28"/>
                  </a:cubicBezTo>
                  <a:cubicBezTo>
                    <a:pt x="858" y="9"/>
                    <a:pt x="819" y="1"/>
                    <a:pt x="7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1"/>
            <p:cNvSpPr/>
            <p:nvPr/>
          </p:nvSpPr>
          <p:spPr>
            <a:xfrm>
              <a:off x="1687700" y="2066425"/>
              <a:ext cx="109325" cy="41850"/>
            </a:xfrm>
            <a:custGeom>
              <a:rect b="b" l="l" r="r" t="t"/>
              <a:pathLst>
                <a:path extrusionOk="0" h="1674" w="4373">
                  <a:moveTo>
                    <a:pt x="3963" y="0"/>
                  </a:moveTo>
                  <a:cubicBezTo>
                    <a:pt x="3928" y="0"/>
                    <a:pt x="3889" y="6"/>
                    <a:pt x="3844" y="17"/>
                  </a:cubicBezTo>
                  <a:cubicBezTo>
                    <a:pt x="2840" y="310"/>
                    <a:pt x="1857" y="687"/>
                    <a:pt x="810" y="770"/>
                  </a:cubicBezTo>
                  <a:cubicBezTo>
                    <a:pt x="386" y="831"/>
                    <a:pt x="0" y="1673"/>
                    <a:pt x="466" y="1673"/>
                  </a:cubicBezTo>
                  <a:cubicBezTo>
                    <a:pt x="482" y="1673"/>
                    <a:pt x="499" y="1672"/>
                    <a:pt x="518" y="1670"/>
                  </a:cubicBezTo>
                  <a:cubicBezTo>
                    <a:pt x="1647" y="1565"/>
                    <a:pt x="2694" y="1168"/>
                    <a:pt x="3761" y="854"/>
                  </a:cubicBezTo>
                  <a:cubicBezTo>
                    <a:pt x="4146" y="738"/>
                    <a:pt x="4372" y="0"/>
                    <a:pt x="39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 name="Google Shape;852;p51"/>
          <p:cNvSpPr/>
          <p:nvPr/>
        </p:nvSpPr>
        <p:spPr>
          <a:xfrm>
            <a:off x="8471113" y="2738213"/>
            <a:ext cx="286173" cy="395064"/>
          </a:xfrm>
          <a:custGeom>
            <a:rect b="b" l="l" r="r" t="t"/>
            <a:pathLst>
              <a:path extrusionOk="0" h="5297" w="3837">
                <a:moveTo>
                  <a:pt x="1085" y="1"/>
                </a:moveTo>
                <a:cubicBezTo>
                  <a:pt x="990" y="1"/>
                  <a:pt x="909" y="81"/>
                  <a:pt x="868" y="227"/>
                </a:cubicBezTo>
                <a:cubicBezTo>
                  <a:pt x="835" y="327"/>
                  <a:pt x="868" y="460"/>
                  <a:pt x="868" y="627"/>
                </a:cubicBezTo>
                <a:cubicBezTo>
                  <a:pt x="868" y="927"/>
                  <a:pt x="968" y="1261"/>
                  <a:pt x="935" y="1561"/>
                </a:cubicBezTo>
                <a:cubicBezTo>
                  <a:pt x="868" y="2095"/>
                  <a:pt x="534" y="2462"/>
                  <a:pt x="167" y="2795"/>
                </a:cubicBezTo>
                <a:cubicBezTo>
                  <a:pt x="101" y="2862"/>
                  <a:pt x="1" y="3095"/>
                  <a:pt x="34" y="3162"/>
                </a:cubicBezTo>
                <a:cubicBezTo>
                  <a:pt x="101" y="3262"/>
                  <a:pt x="268" y="3329"/>
                  <a:pt x="368" y="3362"/>
                </a:cubicBezTo>
                <a:cubicBezTo>
                  <a:pt x="390" y="3384"/>
                  <a:pt x="412" y="3392"/>
                  <a:pt x="433" y="3392"/>
                </a:cubicBezTo>
                <a:cubicBezTo>
                  <a:pt x="475" y="3392"/>
                  <a:pt x="512" y="3362"/>
                  <a:pt x="534" y="3362"/>
                </a:cubicBezTo>
                <a:cubicBezTo>
                  <a:pt x="591" y="3354"/>
                  <a:pt x="646" y="3349"/>
                  <a:pt x="699" y="3349"/>
                </a:cubicBezTo>
                <a:cubicBezTo>
                  <a:pt x="1054" y="3349"/>
                  <a:pt x="1341" y="3535"/>
                  <a:pt x="1602" y="3796"/>
                </a:cubicBezTo>
                <a:cubicBezTo>
                  <a:pt x="1769" y="3963"/>
                  <a:pt x="1869" y="4163"/>
                  <a:pt x="2002" y="4363"/>
                </a:cubicBezTo>
                <a:cubicBezTo>
                  <a:pt x="2169" y="4596"/>
                  <a:pt x="2302" y="4830"/>
                  <a:pt x="2469" y="5063"/>
                </a:cubicBezTo>
                <a:cubicBezTo>
                  <a:pt x="2536" y="5164"/>
                  <a:pt x="2769" y="5297"/>
                  <a:pt x="2869" y="5297"/>
                </a:cubicBezTo>
                <a:cubicBezTo>
                  <a:pt x="3103" y="5297"/>
                  <a:pt x="3103" y="5063"/>
                  <a:pt x="3103" y="4830"/>
                </a:cubicBezTo>
                <a:cubicBezTo>
                  <a:pt x="3103" y="4596"/>
                  <a:pt x="3036" y="4296"/>
                  <a:pt x="3003" y="3996"/>
                </a:cubicBezTo>
                <a:cubicBezTo>
                  <a:pt x="2936" y="3429"/>
                  <a:pt x="2969" y="2862"/>
                  <a:pt x="3537" y="2528"/>
                </a:cubicBezTo>
                <a:cubicBezTo>
                  <a:pt x="3670" y="2495"/>
                  <a:pt x="3703" y="2328"/>
                  <a:pt x="3837" y="2161"/>
                </a:cubicBezTo>
                <a:cubicBezTo>
                  <a:pt x="3703" y="2095"/>
                  <a:pt x="3637" y="1961"/>
                  <a:pt x="3603" y="1894"/>
                </a:cubicBezTo>
                <a:cubicBezTo>
                  <a:pt x="3436" y="1794"/>
                  <a:pt x="3270" y="1794"/>
                  <a:pt x="3103" y="1794"/>
                </a:cubicBezTo>
                <a:cubicBezTo>
                  <a:pt x="2536" y="1794"/>
                  <a:pt x="2169" y="1561"/>
                  <a:pt x="1935" y="1094"/>
                </a:cubicBezTo>
                <a:cubicBezTo>
                  <a:pt x="1835" y="927"/>
                  <a:pt x="1769" y="727"/>
                  <a:pt x="1635" y="560"/>
                </a:cubicBezTo>
                <a:cubicBezTo>
                  <a:pt x="1502" y="360"/>
                  <a:pt x="1368" y="227"/>
                  <a:pt x="1268" y="93"/>
                </a:cubicBezTo>
                <a:cubicBezTo>
                  <a:pt x="1205" y="30"/>
                  <a:pt x="1142" y="1"/>
                  <a:pt x="10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1"/>
          <p:cNvSpPr/>
          <p:nvPr/>
        </p:nvSpPr>
        <p:spPr>
          <a:xfrm rot="744500">
            <a:off x="499246" y="3333698"/>
            <a:ext cx="340247" cy="471653"/>
          </a:xfrm>
          <a:custGeom>
            <a:rect b="b" l="l" r="r" t="t"/>
            <a:pathLst>
              <a:path extrusionOk="0" h="3331" w="2403">
                <a:moveTo>
                  <a:pt x="668" y="0"/>
                </a:moveTo>
                <a:cubicBezTo>
                  <a:pt x="468" y="100"/>
                  <a:pt x="501" y="267"/>
                  <a:pt x="535" y="334"/>
                </a:cubicBezTo>
                <a:cubicBezTo>
                  <a:pt x="668" y="901"/>
                  <a:pt x="535" y="1335"/>
                  <a:pt x="134" y="1735"/>
                </a:cubicBezTo>
                <a:cubicBezTo>
                  <a:pt x="68" y="1768"/>
                  <a:pt x="1" y="1902"/>
                  <a:pt x="34" y="1968"/>
                </a:cubicBezTo>
                <a:cubicBezTo>
                  <a:pt x="34" y="2035"/>
                  <a:pt x="168" y="2102"/>
                  <a:pt x="234" y="2102"/>
                </a:cubicBezTo>
                <a:cubicBezTo>
                  <a:pt x="284" y="2096"/>
                  <a:pt x="330" y="2093"/>
                  <a:pt x="375" y="2093"/>
                </a:cubicBezTo>
                <a:cubicBezTo>
                  <a:pt x="842" y="2093"/>
                  <a:pt x="1058" y="2401"/>
                  <a:pt x="1302" y="2736"/>
                </a:cubicBezTo>
                <a:cubicBezTo>
                  <a:pt x="1368" y="2902"/>
                  <a:pt x="1502" y="3103"/>
                  <a:pt x="1635" y="3236"/>
                </a:cubicBezTo>
                <a:cubicBezTo>
                  <a:pt x="1700" y="3301"/>
                  <a:pt x="1755" y="3331"/>
                  <a:pt x="1802" y="3331"/>
                </a:cubicBezTo>
                <a:cubicBezTo>
                  <a:pt x="1875" y="3331"/>
                  <a:pt x="1928" y="3258"/>
                  <a:pt x="1969" y="3136"/>
                </a:cubicBezTo>
                <a:cubicBezTo>
                  <a:pt x="2002" y="3002"/>
                  <a:pt x="2002" y="2869"/>
                  <a:pt x="1969" y="2736"/>
                </a:cubicBezTo>
                <a:cubicBezTo>
                  <a:pt x="1869" y="2269"/>
                  <a:pt x="1835" y="1835"/>
                  <a:pt x="2302" y="1568"/>
                </a:cubicBezTo>
                <a:cubicBezTo>
                  <a:pt x="2369" y="1501"/>
                  <a:pt x="2403" y="1401"/>
                  <a:pt x="2369" y="1301"/>
                </a:cubicBezTo>
                <a:cubicBezTo>
                  <a:pt x="2369" y="1235"/>
                  <a:pt x="2236" y="1201"/>
                  <a:pt x="2169" y="1134"/>
                </a:cubicBezTo>
                <a:lnTo>
                  <a:pt x="2002" y="1134"/>
                </a:lnTo>
                <a:cubicBezTo>
                  <a:pt x="1602" y="1134"/>
                  <a:pt x="1368" y="1001"/>
                  <a:pt x="1202" y="667"/>
                </a:cubicBezTo>
                <a:cubicBezTo>
                  <a:pt x="1068" y="501"/>
                  <a:pt x="1002" y="334"/>
                  <a:pt x="868" y="167"/>
                </a:cubicBezTo>
                <a:cubicBezTo>
                  <a:pt x="768" y="100"/>
                  <a:pt x="735" y="67"/>
                  <a:pt x="6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1"/>
          <p:cNvSpPr/>
          <p:nvPr/>
        </p:nvSpPr>
        <p:spPr>
          <a:xfrm>
            <a:off x="7103663" y="671475"/>
            <a:ext cx="300257" cy="346241"/>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1"/>
          <p:cNvSpPr/>
          <p:nvPr/>
        </p:nvSpPr>
        <p:spPr>
          <a:xfrm rot="1296169">
            <a:off x="3892660" y="4474654"/>
            <a:ext cx="222976" cy="258705"/>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1"/>
          <p:cNvSpPr/>
          <p:nvPr/>
        </p:nvSpPr>
        <p:spPr>
          <a:xfrm>
            <a:off x="3753669" y="351125"/>
            <a:ext cx="500947" cy="533740"/>
          </a:xfrm>
          <a:custGeom>
            <a:rect b="b" l="l" r="r" t="t"/>
            <a:pathLst>
              <a:path extrusionOk="0" h="8496" w="7974">
                <a:moveTo>
                  <a:pt x="2669" y="2133"/>
                </a:moveTo>
                <a:lnTo>
                  <a:pt x="2669" y="2133"/>
                </a:lnTo>
                <a:cubicBezTo>
                  <a:pt x="2703" y="2500"/>
                  <a:pt x="2703" y="2867"/>
                  <a:pt x="2469" y="3301"/>
                </a:cubicBezTo>
                <a:cubicBezTo>
                  <a:pt x="2202" y="2800"/>
                  <a:pt x="2536" y="2500"/>
                  <a:pt x="2669" y="2133"/>
                </a:cubicBezTo>
                <a:close/>
                <a:moveTo>
                  <a:pt x="5538" y="2633"/>
                </a:moveTo>
                <a:lnTo>
                  <a:pt x="5538" y="2633"/>
                </a:lnTo>
                <a:cubicBezTo>
                  <a:pt x="5505" y="3134"/>
                  <a:pt x="5304" y="3501"/>
                  <a:pt x="4971" y="3868"/>
                </a:cubicBezTo>
                <a:cubicBezTo>
                  <a:pt x="4804" y="3801"/>
                  <a:pt x="4737" y="3668"/>
                  <a:pt x="4837" y="3501"/>
                </a:cubicBezTo>
                <a:cubicBezTo>
                  <a:pt x="5038" y="3201"/>
                  <a:pt x="5304" y="2934"/>
                  <a:pt x="5538" y="2633"/>
                </a:cubicBezTo>
                <a:close/>
                <a:moveTo>
                  <a:pt x="4528" y="436"/>
                </a:moveTo>
                <a:cubicBezTo>
                  <a:pt x="4865" y="436"/>
                  <a:pt x="5123" y="597"/>
                  <a:pt x="5338" y="866"/>
                </a:cubicBezTo>
                <a:cubicBezTo>
                  <a:pt x="5438" y="1099"/>
                  <a:pt x="5538" y="1333"/>
                  <a:pt x="5605" y="1533"/>
                </a:cubicBezTo>
                <a:cubicBezTo>
                  <a:pt x="5738" y="1833"/>
                  <a:pt x="5705" y="2033"/>
                  <a:pt x="5405" y="2267"/>
                </a:cubicBezTo>
                <a:cubicBezTo>
                  <a:pt x="5071" y="2500"/>
                  <a:pt x="4837" y="2834"/>
                  <a:pt x="4571" y="3167"/>
                </a:cubicBezTo>
                <a:cubicBezTo>
                  <a:pt x="4404" y="3367"/>
                  <a:pt x="4337" y="3634"/>
                  <a:pt x="4437" y="3934"/>
                </a:cubicBezTo>
                <a:cubicBezTo>
                  <a:pt x="4536" y="4173"/>
                  <a:pt x="4754" y="4316"/>
                  <a:pt x="4977" y="4316"/>
                </a:cubicBezTo>
                <a:cubicBezTo>
                  <a:pt x="5129" y="4316"/>
                  <a:pt x="5283" y="4250"/>
                  <a:pt x="5405" y="4101"/>
                </a:cubicBezTo>
                <a:cubicBezTo>
                  <a:pt x="5771" y="3634"/>
                  <a:pt x="6038" y="3134"/>
                  <a:pt x="6072" y="2533"/>
                </a:cubicBezTo>
                <a:cubicBezTo>
                  <a:pt x="6072" y="2333"/>
                  <a:pt x="6172" y="2267"/>
                  <a:pt x="6372" y="2200"/>
                </a:cubicBezTo>
                <a:cubicBezTo>
                  <a:pt x="6416" y="2195"/>
                  <a:pt x="6459" y="2193"/>
                  <a:pt x="6501" y="2193"/>
                </a:cubicBezTo>
                <a:cubicBezTo>
                  <a:pt x="7038" y="2193"/>
                  <a:pt x="7444" y="2580"/>
                  <a:pt x="7506" y="3167"/>
                </a:cubicBezTo>
                <a:cubicBezTo>
                  <a:pt x="7539" y="3467"/>
                  <a:pt x="7506" y="3768"/>
                  <a:pt x="7406" y="4001"/>
                </a:cubicBezTo>
                <a:cubicBezTo>
                  <a:pt x="7039" y="5035"/>
                  <a:pt x="6539" y="6036"/>
                  <a:pt x="5771" y="6937"/>
                </a:cubicBezTo>
                <a:cubicBezTo>
                  <a:pt x="5238" y="7537"/>
                  <a:pt x="4537" y="7971"/>
                  <a:pt x="3737" y="8037"/>
                </a:cubicBezTo>
                <a:cubicBezTo>
                  <a:pt x="3603" y="8054"/>
                  <a:pt x="3473" y="8062"/>
                  <a:pt x="3347" y="8062"/>
                </a:cubicBezTo>
                <a:cubicBezTo>
                  <a:pt x="2465" y="8062"/>
                  <a:pt x="1769" y="7654"/>
                  <a:pt x="1302" y="6836"/>
                </a:cubicBezTo>
                <a:cubicBezTo>
                  <a:pt x="701" y="5869"/>
                  <a:pt x="501" y="4802"/>
                  <a:pt x="501" y="3701"/>
                </a:cubicBezTo>
                <a:cubicBezTo>
                  <a:pt x="501" y="3100"/>
                  <a:pt x="534" y="2433"/>
                  <a:pt x="835" y="1833"/>
                </a:cubicBezTo>
                <a:cubicBezTo>
                  <a:pt x="935" y="1499"/>
                  <a:pt x="1168" y="1132"/>
                  <a:pt x="1402" y="866"/>
                </a:cubicBezTo>
                <a:cubicBezTo>
                  <a:pt x="1539" y="716"/>
                  <a:pt x="1713" y="646"/>
                  <a:pt x="1884" y="646"/>
                </a:cubicBezTo>
                <a:cubicBezTo>
                  <a:pt x="2172" y="646"/>
                  <a:pt x="2452" y="844"/>
                  <a:pt x="2536" y="1199"/>
                </a:cubicBezTo>
                <a:cubicBezTo>
                  <a:pt x="2569" y="1299"/>
                  <a:pt x="2536" y="1366"/>
                  <a:pt x="2502" y="1466"/>
                </a:cubicBezTo>
                <a:cubicBezTo>
                  <a:pt x="2336" y="1833"/>
                  <a:pt x="2169" y="2267"/>
                  <a:pt x="2002" y="2633"/>
                </a:cubicBezTo>
                <a:cubicBezTo>
                  <a:pt x="1869" y="2934"/>
                  <a:pt x="1902" y="3167"/>
                  <a:pt x="2069" y="3401"/>
                </a:cubicBezTo>
                <a:cubicBezTo>
                  <a:pt x="2202" y="3601"/>
                  <a:pt x="2361" y="3701"/>
                  <a:pt x="2511" y="3701"/>
                </a:cubicBezTo>
                <a:cubicBezTo>
                  <a:pt x="2661" y="3701"/>
                  <a:pt x="2803" y="3601"/>
                  <a:pt x="2903" y="3401"/>
                </a:cubicBezTo>
                <a:cubicBezTo>
                  <a:pt x="3203" y="2867"/>
                  <a:pt x="3203" y="2233"/>
                  <a:pt x="3103" y="1666"/>
                </a:cubicBezTo>
                <a:cubicBezTo>
                  <a:pt x="3070" y="1433"/>
                  <a:pt x="3103" y="1266"/>
                  <a:pt x="3270" y="1099"/>
                </a:cubicBezTo>
                <a:cubicBezTo>
                  <a:pt x="3537" y="765"/>
                  <a:pt x="3870" y="532"/>
                  <a:pt x="4270" y="465"/>
                </a:cubicBezTo>
                <a:cubicBezTo>
                  <a:pt x="4361" y="446"/>
                  <a:pt x="4447" y="436"/>
                  <a:pt x="4528" y="436"/>
                </a:cubicBezTo>
                <a:close/>
                <a:moveTo>
                  <a:pt x="4418" y="0"/>
                </a:moveTo>
                <a:cubicBezTo>
                  <a:pt x="3800" y="0"/>
                  <a:pt x="3302" y="372"/>
                  <a:pt x="2869" y="832"/>
                </a:cubicBezTo>
                <a:cubicBezTo>
                  <a:pt x="2836" y="799"/>
                  <a:pt x="2803" y="799"/>
                  <a:pt x="2803" y="799"/>
                </a:cubicBezTo>
                <a:cubicBezTo>
                  <a:pt x="2545" y="430"/>
                  <a:pt x="2216" y="235"/>
                  <a:pt x="1871" y="235"/>
                </a:cubicBezTo>
                <a:cubicBezTo>
                  <a:pt x="1592" y="235"/>
                  <a:pt x="1304" y="363"/>
                  <a:pt x="1035" y="632"/>
                </a:cubicBezTo>
                <a:cubicBezTo>
                  <a:pt x="835" y="832"/>
                  <a:pt x="668" y="1066"/>
                  <a:pt x="534" y="1333"/>
                </a:cubicBezTo>
                <a:cubicBezTo>
                  <a:pt x="234" y="1900"/>
                  <a:pt x="134" y="2533"/>
                  <a:pt x="67" y="3167"/>
                </a:cubicBezTo>
                <a:cubicBezTo>
                  <a:pt x="1" y="4501"/>
                  <a:pt x="167" y="5802"/>
                  <a:pt x="835" y="6970"/>
                </a:cubicBezTo>
                <a:cubicBezTo>
                  <a:pt x="1235" y="7670"/>
                  <a:pt x="1869" y="8204"/>
                  <a:pt x="2703" y="8404"/>
                </a:cubicBezTo>
                <a:cubicBezTo>
                  <a:pt x="2965" y="8466"/>
                  <a:pt x="3217" y="8496"/>
                  <a:pt x="3460" y="8496"/>
                </a:cubicBezTo>
                <a:cubicBezTo>
                  <a:pt x="4391" y="8496"/>
                  <a:pt x="5184" y="8065"/>
                  <a:pt x="5872" y="7404"/>
                </a:cubicBezTo>
                <a:cubicBezTo>
                  <a:pt x="6872" y="6470"/>
                  <a:pt x="7439" y="5202"/>
                  <a:pt x="7873" y="3901"/>
                </a:cubicBezTo>
                <a:cubicBezTo>
                  <a:pt x="7973" y="3768"/>
                  <a:pt x="7973" y="3501"/>
                  <a:pt x="7973" y="3301"/>
                </a:cubicBezTo>
                <a:cubicBezTo>
                  <a:pt x="7973" y="2393"/>
                  <a:pt x="7369" y="1814"/>
                  <a:pt x="6560" y="1814"/>
                </a:cubicBezTo>
                <a:cubicBezTo>
                  <a:pt x="6477" y="1814"/>
                  <a:pt x="6392" y="1821"/>
                  <a:pt x="6305" y="1833"/>
                </a:cubicBezTo>
                <a:lnTo>
                  <a:pt x="6072" y="1833"/>
                </a:lnTo>
                <a:cubicBezTo>
                  <a:pt x="5972" y="1032"/>
                  <a:pt x="5705" y="332"/>
                  <a:pt x="4871" y="65"/>
                </a:cubicBezTo>
                <a:cubicBezTo>
                  <a:pt x="4713" y="21"/>
                  <a:pt x="4562" y="0"/>
                  <a:pt x="44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sp>
        <p:nvSpPr>
          <p:cNvPr id="861" name="Google Shape;861;p52"/>
          <p:cNvSpPr txBox="1"/>
          <p:nvPr>
            <p:ph idx="1" type="subTitle"/>
          </p:nvPr>
        </p:nvSpPr>
        <p:spPr>
          <a:xfrm>
            <a:off x="1226400" y="1511313"/>
            <a:ext cx="6691200" cy="1478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862" name="Google Shape;862;p52"/>
          <p:cNvSpPr txBox="1"/>
          <p:nvPr>
            <p:ph type="title"/>
          </p:nvPr>
        </p:nvSpPr>
        <p:spPr>
          <a:xfrm>
            <a:off x="1226400" y="3017463"/>
            <a:ext cx="66912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grpSp>
        <p:nvGrpSpPr>
          <p:cNvPr id="863" name="Google Shape;863;p52"/>
          <p:cNvGrpSpPr/>
          <p:nvPr/>
        </p:nvGrpSpPr>
        <p:grpSpPr>
          <a:xfrm rot="-529586">
            <a:off x="1311336" y="3576270"/>
            <a:ext cx="1117787" cy="1193546"/>
            <a:chOff x="1959025" y="4344075"/>
            <a:chExt cx="471325" cy="519200"/>
          </a:xfrm>
        </p:grpSpPr>
        <p:sp>
          <p:nvSpPr>
            <p:cNvPr id="864" name="Google Shape;864;p52"/>
            <p:cNvSpPr/>
            <p:nvPr/>
          </p:nvSpPr>
          <p:spPr>
            <a:xfrm>
              <a:off x="2015625" y="4402875"/>
              <a:ext cx="309600" cy="119450"/>
            </a:xfrm>
            <a:custGeom>
              <a:rect b="b" l="l" r="r" t="t"/>
              <a:pathLst>
                <a:path extrusionOk="0" h="4778" w="12384">
                  <a:moveTo>
                    <a:pt x="9250" y="542"/>
                  </a:moveTo>
                  <a:cubicBezTo>
                    <a:pt x="10422" y="542"/>
                    <a:pt x="11769" y="683"/>
                    <a:pt x="11756" y="1448"/>
                  </a:cubicBezTo>
                  <a:cubicBezTo>
                    <a:pt x="11735" y="2682"/>
                    <a:pt x="11128" y="3414"/>
                    <a:pt x="9956" y="3686"/>
                  </a:cubicBezTo>
                  <a:cubicBezTo>
                    <a:pt x="9407" y="3793"/>
                    <a:pt x="8849" y="3816"/>
                    <a:pt x="8289" y="3816"/>
                  </a:cubicBezTo>
                  <a:cubicBezTo>
                    <a:pt x="7858" y="3816"/>
                    <a:pt x="7427" y="3802"/>
                    <a:pt x="6998" y="3802"/>
                  </a:cubicBezTo>
                  <a:cubicBezTo>
                    <a:pt x="6558" y="3802"/>
                    <a:pt x="6120" y="3817"/>
                    <a:pt x="5688" y="3875"/>
                  </a:cubicBezTo>
                  <a:cubicBezTo>
                    <a:pt x="4757" y="4030"/>
                    <a:pt x="3862" y="4149"/>
                    <a:pt x="2954" y="4149"/>
                  </a:cubicBezTo>
                  <a:cubicBezTo>
                    <a:pt x="2882" y="4149"/>
                    <a:pt x="2810" y="4148"/>
                    <a:pt x="2738" y="4147"/>
                  </a:cubicBezTo>
                  <a:cubicBezTo>
                    <a:pt x="1336" y="4086"/>
                    <a:pt x="624" y="2644"/>
                    <a:pt x="603" y="1373"/>
                  </a:cubicBezTo>
                  <a:lnTo>
                    <a:pt x="603" y="1373"/>
                  </a:lnTo>
                  <a:cubicBezTo>
                    <a:pt x="1137" y="766"/>
                    <a:pt x="3138" y="923"/>
                    <a:pt x="3993" y="883"/>
                  </a:cubicBezTo>
                  <a:cubicBezTo>
                    <a:pt x="5248" y="799"/>
                    <a:pt x="6504" y="652"/>
                    <a:pt x="7759" y="590"/>
                  </a:cubicBezTo>
                  <a:cubicBezTo>
                    <a:pt x="8050" y="582"/>
                    <a:pt x="8625" y="542"/>
                    <a:pt x="9250" y="542"/>
                  </a:cubicBezTo>
                  <a:close/>
                  <a:moveTo>
                    <a:pt x="9000" y="0"/>
                  </a:moveTo>
                  <a:cubicBezTo>
                    <a:pt x="7688" y="0"/>
                    <a:pt x="6377" y="130"/>
                    <a:pt x="5060" y="234"/>
                  </a:cubicBezTo>
                  <a:cubicBezTo>
                    <a:pt x="4786" y="254"/>
                    <a:pt x="4468" y="256"/>
                    <a:pt x="4125" y="256"/>
                  </a:cubicBezTo>
                  <a:cubicBezTo>
                    <a:pt x="4023" y="256"/>
                    <a:pt x="3918" y="256"/>
                    <a:pt x="3811" y="256"/>
                  </a:cubicBezTo>
                  <a:cubicBezTo>
                    <a:pt x="2472" y="256"/>
                    <a:pt x="880" y="289"/>
                    <a:pt x="152" y="1185"/>
                  </a:cubicBezTo>
                  <a:lnTo>
                    <a:pt x="152" y="1185"/>
                  </a:lnTo>
                  <a:cubicBezTo>
                    <a:pt x="121" y="1216"/>
                    <a:pt x="94" y="1251"/>
                    <a:pt x="74" y="1289"/>
                  </a:cubicBezTo>
                  <a:lnTo>
                    <a:pt x="74" y="1289"/>
                  </a:lnTo>
                  <a:cubicBezTo>
                    <a:pt x="2" y="1396"/>
                    <a:pt x="0" y="1479"/>
                    <a:pt x="38" y="1535"/>
                  </a:cubicBezTo>
                  <a:lnTo>
                    <a:pt x="38" y="1535"/>
                  </a:lnTo>
                  <a:cubicBezTo>
                    <a:pt x="54" y="2899"/>
                    <a:pt x="749" y="4590"/>
                    <a:pt x="2277" y="4753"/>
                  </a:cubicBezTo>
                  <a:cubicBezTo>
                    <a:pt x="2470" y="4770"/>
                    <a:pt x="2661" y="4778"/>
                    <a:pt x="2852" y="4778"/>
                  </a:cubicBezTo>
                  <a:cubicBezTo>
                    <a:pt x="4292" y="4778"/>
                    <a:pt x="5691" y="4355"/>
                    <a:pt x="7105" y="4355"/>
                  </a:cubicBezTo>
                  <a:cubicBezTo>
                    <a:pt x="7135" y="4355"/>
                    <a:pt x="7165" y="4356"/>
                    <a:pt x="7194" y="4356"/>
                  </a:cubicBezTo>
                  <a:cubicBezTo>
                    <a:pt x="7671" y="4356"/>
                    <a:pt x="8156" y="4381"/>
                    <a:pt x="8637" y="4381"/>
                  </a:cubicBezTo>
                  <a:cubicBezTo>
                    <a:pt x="9465" y="4381"/>
                    <a:pt x="10282" y="4306"/>
                    <a:pt x="11023" y="3896"/>
                  </a:cubicBezTo>
                  <a:cubicBezTo>
                    <a:pt x="12216" y="3205"/>
                    <a:pt x="12383" y="1720"/>
                    <a:pt x="12321" y="485"/>
                  </a:cubicBezTo>
                  <a:cubicBezTo>
                    <a:pt x="12321" y="443"/>
                    <a:pt x="12279" y="360"/>
                    <a:pt x="12195" y="339"/>
                  </a:cubicBezTo>
                  <a:cubicBezTo>
                    <a:pt x="11127" y="86"/>
                    <a:pt x="10063" y="0"/>
                    <a:pt x="90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2"/>
            <p:cNvSpPr/>
            <p:nvPr/>
          </p:nvSpPr>
          <p:spPr>
            <a:xfrm>
              <a:off x="1959025" y="4344075"/>
              <a:ext cx="471325" cy="519200"/>
            </a:xfrm>
            <a:custGeom>
              <a:rect b="b" l="l" r="r" t="t"/>
              <a:pathLst>
                <a:path extrusionOk="0" h="20768" w="18853">
                  <a:moveTo>
                    <a:pt x="12805" y="997"/>
                  </a:moveTo>
                  <a:cubicBezTo>
                    <a:pt x="13254" y="997"/>
                    <a:pt x="13701" y="1009"/>
                    <a:pt x="14145" y="1038"/>
                  </a:cubicBezTo>
                  <a:cubicBezTo>
                    <a:pt x="15045" y="1079"/>
                    <a:pt x="15568" y="1184"/>
                    <a:pt x="15526" y="2147"/>
                  </a:cubicBezTo>
                  <a:cubicBezTo>
                    <a:pt x="15505" y="2921"/>
                    <a:pt x="15526" y="3653"/>
                    <a:pt x="15589" y="4406"/>
                  </a:cubicBezTo>
                  <a:cubicBezTo>
                    <a:pt x="15720" y="5769"/>
                    <a:pt x="16097" y="7098"/>
                    <a:pt x="16468" y="8425"/>
                  </a:cubicBezTo>
                  <a:lnTo>
                    <a:pt x="16468" y="8425"/>
                  </a:lnTo>
                  <a:cubicBezTo>
                    <a:pt x="16515" y="9799"/>
                    <a:pt x="16498" y="11172"/>
                    <a:pt x="16635" y="12546"/>
                  </a:cubicBezTo>
                  <a:cubicBezTo>
                    <a:pt x="16740" y="13801"/>
                    <a:pt x="16782" y="15077"/>
                    <a:pt x="16844" y="16333"/>
                  </a:cubicBezTo>
                  <a:cubicBezTo>
                    <a:pt x="16867" y="16783"/>
                    <a:pt x="16973" y="17489"/>
                    <a:pt x="16884" y="18052"/>
                  </a:cubicBezTo>
                  <a:lnTo>
                    <a:pt x="16884" y="18052"/>
                  </a:lnTo>
                  <a:cubicBezTo>
                    <a:pt x="16214" y="18533"/>
                    <a:pt x="15003" y="18766"/>
                    <a:pt x="13846" y="18888"/>
                  </a:cubicBezTo>
                  <a:lnTo>
                    <a:pt x="13846" y="18888"/>
                  </a:lnTo>
                  <a:cubicBezTo>
                    <a:pt x="12896" y="18784"/>
                    <a:pt x="11945" y="18625"/>
                    <a:pt x="11007" y="18613"/>
                  </a:cubicBezTo>
                  <a:cubicBezTo>
                    <a:pt x="10865" y="18609"/>
                    <a:pt x="10723" y="18607"/>
                    <a:pt x="10581" y="18607"/>
                  </a:cubicBezTo>
                  <a:cubicBezTo>
                    <a:pt x="8139" y="18607"/>
                    <a:pt x="5711" y="19196"/>
                    <a:pt x="3255" y="19196"/>
                  </a:cubicBezTo>
                  <a:cubicBezTo>
                    <a:pt x="3014" y="19196"/>
                    <a:pt x="2774" y="19191"/>
                    <a:pt x="2533" y="19178"/>
                  </a:cubicBezTo>
                  <a:cubicBezTo>
                    <a:pt x="1717" y="19157"/>
                    <a:pt x="838" y="19283"/>
                    <a:pt x="880" y="18300"/>
                  </a:cubicBezTo>
                  <a:cubicBezTo>
                    <a:pt x="942" y="17505"/>
                    <a:pt x="963" y="16709"/>
                    <a:pt x="1026" y="15914"/>
                  </a:cubicBezTo>
                  <a:cubicBezTo>
                    <a:pt x="1089" y="14345"/>
                    <a:pt x="1089" y="12755"/>
                    <a:pt x="1152" y="11186"/>
                  </a:cubicBezTo>
                  <a:cubicBezTo>
                    <a:pt x="1256" y="8194"/>
                    <a:pt x="1549" y="5222"/>
                    <a:pt x="1193" y="2230"/>
                  </a:cubicBezTo>
                  <a:cubicBezTo>
                    <a:pt x="1177" y="2086"/>
                    <a:pt x="1111" y="2016"/>
                    <a:pt x="1022" y="1998"/>
                  </a:cubicBezTo>
                  <a:lnTo>
                    <a:pt x="1022" y="1998"/>
                  </a:lnTo>
                  <a:cubicBezTo>
                    <a:pt x="3487" y="1973"/>
                    <a:pt x="5921" y="1770"/>
                    <a:pt x="8391" y="1456"/>
                  </a:cubicBezTo>
                  <a:cubicBezTo>
                    <a:pt x="9715" y="1293"/>
                    <a:pt x="11023" y="1114"/>
                    <a:pt x="12357" y="1001"/>
                  </a:cubicBezTo>
                  <a:lnTo>
                    <a:pt x="12357" y="1001"/>
                  </a:lnTo>
                  <a:cubicBezTo>
                    <a:pt x="12506" y="999"/>
                    <a:pt x="12656" y="997"/>
                    <a:pt x="12805" y="997"/>
                  </a:cubicBezTo>
                  <a:close/>
                  <a:moveTo>
                    <a:pt x="14057" y="1"/>
                  </a:moveTo>
                  <a:cubicBezTo>
                    <a:pt x="13556" y="1"/>
                    <a:pt x="13060" y="47"/>
                    <a:pt x="12660" y="75"/>
                  </a:cubicBezTo>
                  <a:cubicBezTo>
                    <a:pt x="11111" y="138"/>
                    <a:pt x="9563" y="243"/>
                    <a:pt x="7994" y="284"/>
                  </a:cubicBezTo>
                  <a:cubicBezTo>
                    <a:pt x="6634" y="305"/>
                    <a:pt x="5315" y="452"/>
                    <a:pt x="3955" y="515"/>
                  </a:cubicBezTo>
                  <a:cubicBezTo>
                    <a:pt x="2805" y="556"/>
                    <a:pt x="1675" y="661"/>
                    <a:pt x="608" y="1142"/>
                  </a:cubicBezTo>
                  <a:cubicBezTo>
                    <a:pt x="315" y="1268"/>
                    <a:pt x="1" y="2000"/>
                    <a:pt x="524" y="2000"/>
                  </a:cubicBezTo>
                  <a:cubicBezTo>
                    <a:pt x="601" y="2000"/>
                    <a:pt x="677" y="2000"/>
                    <a:pt x="754" y="2000"/>
                  </a:cubicBezTo>
                  <a:lnTo>
                    <a:pt x="754" y="2000"/>
                  </a:lnTo>
                  <a:lnTo>
                    <a:pt x="754" y="2000"/>
                  </a:lnTo>
                  <a:cubicBezTo>
                    <a:pt x="754" y="2000"/>
                    <a:pt x="755" y="2000"/>
                    <a:pt x="755" y="2000"/>
                  </a:cubicBezTo>
                  <a:lnTo>
                    <a:pt x="755" y="2000"/>
                  </a:lnTo>
                  <a:cubicBezTo>
                    <a:pt x="808" y="1999"/>
                    <a:pt x="861" y="1999"/>
                    <a:pt x="913" y="1999"/>
                  </a:cubicBezTo>
                  <a:lnTo>
                    <a:pt x="913" y="1999"/>
                  </a:lnTo>
                  <a:cubicBezTo>
                    <a:pt x="652" y="2046"/>
                    <a:pt x="308" y="2384"/>
                    <a:pt x="336" y="2670"/>
                  </a:cubicBezTo>
                  <a:cubicBezTo>
                    <a:pt x="649" y="5432"/>
                    <a:pt x="440" y="8194"/>
                    <a:pt x="315" y="10955"/>
                  </a:cubicBezTo>
                  <a:cubicBezTo>
                    <a:pt x="189" y="13801"/>
                    <a:pt x="126" y="16647"/>
                    <a:pt x="1" y="19471"/>
                  </a:cubicBezTo>
                  <a:cubicBezTo>
                    <a:pt x="1" y="19597"/>
                    <a:pt x="22" y="19764"/>
                    <a:pt x="189" y="19806"/>
                  </a:cubicBezTo>
                  <a:cubicBezTo>
                    <a:pt x="238" y="19817"/>
                    <a:pt x="287" y="19828"/>
                    <a:pt x="335" y="19839"/>
                  </a:cubicBezTo>
                  <a:lnTo>
                    <a:pt x="335" y="19839"/>
                  </a:lnTo>
                  <a:cubicBezTo>
                    <a:pt x="269" y="19997"/>
                    <a:pt x="279" y="20163"/>
                    <a:pt x="419" y="20266"/>
                  </a:cubicBezTo>
                  <a:cubicBezTo>
                    <a:pt x="951" y="20645"/>
                    <a:pt x="1606" y="20767"/>
                    <a:pt x="2291" y="20767"/>
                  </a:cubicBezTo>
                  <a:cubicBezTo>
                    <a:pt x="3196" y="20767"/>
                    <a:pt x="4152" y="20553"/>
                    <a:pt x="4939" y="20434"/>
                  </a:cubicBezTo>
                  <a:cubicBezTo>
                    <a:pt x="7366" y="20057"/>
                    <a:pt x="9772" y="20057"/>
                    <a:pt x="12241" y="19848"/>
                  </a:cubicBezTo>
                  <a:cubicBezTo>
                    <a:pt x="12542" y="19820"/>
                    <a:pt x="12890" y="19796"/>
                    <a:pt x="13264" y="19765"/>
                  </a:cubicBezTo>
                  <a:lnTo>
                    <a:pt x="13264" y="19765"/>
                  </a:lnTo>
                  <a:cubicBezTo>
                    <a:pt x="13899" y="19869"/>
                    <a:pt x="14540" y="19965"/>
                    <a:pt x="15157" y="19965"/>
                  </a:cubicBezTo>
                  <a:cubicBezTo>
                    <a:pt x="15799" y="19965"/>
                    <a:pt x="16415" y="19861"/>
                    <a:pt x="16970" y="19555"/>
                  </a:cubicBezTo>
                  <a:cubicBezTo>
                    <a:pt x="17413" y="19315"/>
                    <a:pt x="17596" y="18844"/>
                    <a:pt x="17680" y="18353"/>
                  </a:cubicBezTo>
                  <a:lnTo>
                    <a:pt x="17680" y="18353"/>
                  </a:lnTo>
                  <a:cubicBezTo>
                    <a:pt x="17695" y="18335"/>
                    <a:pt x="17709" y="18318"/>
                    <a:pt x="17723" y="18300"/>
                  </a:cubicBezTo>
                  <a:cubicBezTo>
                    <a:pt x="18853" y="16877"/>
                    <a:pt x="18246" y="14261"/>
                    <a:pt x="18183" y="12629"/>
                  </a:cubicBezTo>
                  <a:cubicBezTo>
                    <a:pt x="18086" y="11044"/>
                    <a:pt x="17718" y="9544"/>
                    <a:pt x="17329" y="8043"/>
                  </a:cubicBezTo>
                  <a:lnTo>
                    <a:pt x="17329" y="8043"/>
                  </a:lnTo>
                  <a:cubicBezTo>
                    <a:pt x="17314" y="7730"/>
                    <a:pt x="17299" y="7418"/>
                    <a:pt x="17284" y="7105"/>
                  </a:cubicBezTo>
                  <a:cubicBezTo>
                    <a:pt x="17179" y="4846"/>
                    <a:pt x="16761" y="2628"/>
                    <a:pt x="16635" y="368"/>
                  </a:cubicBezTo>
                  <a:cubicBezTo>
                    <a:pt x="16635" y="222"/>
                    <a:pt x="16468" y="159"/>
                    <a:pt x="16342" y="138"/>
                  </a:cubicBezTo>
                  <a:cubicBezTo>
                    <a:pt x="15827" y="82"/>
                    <a:pt x="15313" y="52"/>
                    <a:pt x="14799" y="43"/>
                  </a:cubicBezTo>
                  <a:lnTo>
                    <a:pt x="14799" y="43"/>
                  </a:lnTo>
                  <a:cubicBezTo>
                    <a:pt x="14558" y="12"/>
                    <a:pt x="14307" y="1"/>
                    <a:pt x="14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2"/>
            <p:cNvSpPr/>
            <p:nvPr/>
          </p:nvSpPr>
          <p:spPr>
            <a:xfrm>
              <a:off x="2010900" y="4574450"/>
              <a:ext cx="97250" cy="56500"/>
            </a:xfrm>
            <a:custGeom>
              <a:rect b="b" l="l" r="r" t="t"/>
              <a:pathLst>
                <a:path extrusionOk="0" h="2260" w="3890">
                  <a:moveTo>
                    <a:pt x="3184" y="602"/>
                  </a:moveTo>
                  <a:lnTo>
                    <a:pt x="3184" y="602"/>
                  </a:lnTo>
                  <a:cubicBezTo>
                    <a:pt x="3195" y="855"/>
                    <a:pt x="3214" y="1093"/>
                    <a:pt x="3199" y="1343"/>
                  </a:cubicBezTo>
                  <a:cubicBezTo>
                    <a:pt x="3199" y="1636"/>
                    <a:pt x="3157" y="1678"/>
                    <a:pt x="2843" y="1678"/>
                  </a:cubicBezTo>
                  <a:cubicBezTo>
                    <a:pt x="2592" y="1678"/>
                    <a:pt x="2403" y="1594"/>
                    <a:pt x="2152" y="1573"/>
                  </a:cubicBezTo>
                  <a:cubicBezTo>
                    <a:pt x="2054" y="1561"/>
                    <a:pt x="1954" y="1558"/>
                    <a:pt x="1854" y="1558"/>
                  </a:cubicBezTo>
                  <a:cubicBezTo>
                    <a:pt x="1691" y="1558"/>
                    <a:pt x="1526" y="1567"/>
                    <a:pt x="1363" y="1567"/>
                  </a:cubicBezTo>
                  <a:cubicBezTo>
                    <a:pt x="1263" y="1567"/>
                    <a:pt x="1163" y="1564"/>
                    <a:pt x="1064" y="1552"/>
                  </a:cubicBezTo>
                  <a:cubicBezTo>
                    <a:pt x="715" y="1482"/>
                    <a:pt x="758" y="1077"/>
                    <a:pt x="818" y="704"/>
                  </a:cubicBezTo>
                  <a:lnTo>
                    <a:pt x="818" y="704"/>
                  </a:lnTo>
                  <a:cubicBezTo>
                    <a:pt x="1109" y="745"/>
                    <a:pt x="1407" y="765"/>
                    <a:pt x="1706" y="765"/>
                  </a:cubicBezTo>
                  <a:cubicBezTo>
                    <a:pt x="2203" y="765"/>
                    <a:pt x="2704" y="709"/>
                    <a:pt x="3184" y="602"/>
                  </a:cubicBezTo>
                  <a:close/>
                  <a:moveTo>
                    <a:pt x="3513" y="1"/>
                  </a:moveTo>
                  <a:cubicBezTo>
                    <a:pt x="3500" y="1"/>
                    <a:pt x="3486" y="2"/>
                    <a:pt x="3471" y="4"/>
                  </a:cubicBezTo>
                  <a:cubicBezTo>
                    <a:pt x="2964" y="127"/>
                    <a:pt x="2407" y="200"/>
                    <a:pt x="1855" y="200"/>
                  </a:cubicBezTo>
                  <a:cubicBezTo>
                    <a:pt x="1511" y="200"/>
                    <a:pt x="1168" y="171"/>
                    <a:pt x="841" y="110"/>
                  </a:cubicBezTo>
                  <a:lnTo>
                    <a:pt x="841" y="110"/>
                  </a:lnTo>
                  <a:cubicBezTo>
                    <a:pt x="818" y="85"/>
                    <a:pt x="788" y="73"/>
                    <a:pt x="752" y="73"/>
                  </a:cubicBezTo>
                  <a:cubicBezTo>
                    <a:pt x="733" y="73"/>
                    <a:pt x="712" y="77"/>
                    <a:pt x="691" y="83"/>
                  </a:cubicBezTo>
                  <a:lnTo>
                    <a:pt x="691" y="83"/>
                  </a:lnTo>
                  <a:cubicBezTo>
                    <a:pt x="688" y="83"/>
                    <a:pt x="686" y="83"/>
                    <a:pt x="683" y="83"/>
                  </a:cubicBezTo>
                  <a:cubicBezTo>
                    <a:pt x="424" y="83"/>
                    <a:pt x="161" y="519"/>
                    <a:pt x="359" y="615"/>
                  </a:cubicBezTo>
                  <a:lnTo>
                    <a:pt x="359" y="615"/>
                  </a:lnTo>
                  <a:cubicBezTo>
                    <a:pt x="352" y="1072"/>
                    <a:pt x="0" y="1702"/>
                    <a:pt x="541" y="1992"/>
                  </a:cubicBezTo>
                  <a:cubicBezTo>
                    <a:pt x="792" y="2159"/>
                    <a:pt x="1085" y="2159"/>
                    <a:pt x="1399" y="2159"/>
                  </a:cubicBezTo>
                  <a:cubicBezTo>
                    <a:pt x="1734" y="2159"/>
                    <a:pt x="2048" y="2180"/>
                    <a:pt x="2362" y="2222"/>
                  </a:cubicBezTo>
                  <a:cubicBezTo>
                    <a:pt x="2499" y="2245"/>
                    <a:pt x="2633" y="2260"/>
                    <a:pt x="2761" y="2260"/>
                  </a:cubicBezTo>
                  <a:cubicBezTo>
                    <a:pt x="3103" y="2260"/>
                    <a:pt x="3404" y="2153"/>
                    <a:pt x="3617" y="1803"/>
                  </a:cubicBezTo>
                  <a:cubicBezTo>
                    <a:pt x="3889" y="1364"/>
                    <a:pt x="3722" y="694"/>
                    <a:pt x="3701" y="213"/>
                  </a:cubicBezTo>
                  <a:cubicBezTo>
                    <a:pt x="3701" y="81"/>
                    <a:pt x="3633" y="1"/>
                    <a:pt x="35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2"/>
            <p:cNvSpPr/>
            <p:nvPr/>
          </p:nvSpPr>
          <p:spPr>
            <a:xfrm>
              <a:off x="2121625" y="4568925"/>
              <a:ext cx="104200" cy="59550"/>
            </a:xfrm>
            <a:custGeom>
              <a:rect b="b" l="l" r="r" t="t"/>
              <a:pathLst>
                <a:path extrusionOk="0" h="2382" w="4168">
                  <a:moveTo>
                    <a:pt x="2850" y="554"/>
                  </a:moveTo>
                  <a:cubicBezTo>
                    <a:pt x="3071" y="554"/>
                    <a:pt x="3280" y="607"/>
                    <a:pt x="3352" y="811"/>
                  </a:cubicBezTo>
                  <a:cubicBezTo>
                    <a:pt x="3423" y="1038"/>
                    <a:pt x="3388" y="1322"/>
                    <a:pt x="3338" y="1580"/>
                  </a:cubicBezTo>
                  <a:lnTo>
                    <a:pt x="3338" y="1580"/>
                  </a:lnTo>
                  <a:cubicBezTo>
                    <a:pt x="2818" y="1617"/>
                    <a:pt x="2308" y="1693"/>
                    <a:pt x="1783" y="1710"/>
                  </a:cubicBezTo>
                  <a:cubicBezTo>
                    <a:pt x="1755" y="1712"/>
                    <a:pt x="1729" y="1712"/>
                    <a:pt x="1703" y="1712"/>
                  </a:cubicBezTo>
                  <a:cubicBezTo>
                    <a:pt x="1011" y="1712"/>
                    <a:pt x="875" y="1279"/>
                    <a:pt x="859" y="731"/>
                  </a:cubicBezTo>
                  <a:lnTo>
                    <a:pt x="859" y="731"/>
                  </a:lnTo>
                  <a:cubicBezTo>
                    <a:pt x="1369" y="711"/>
                    <a:pt x="1873" y="633"/>
                    <a:pt x="2389" y="601"/>
                  </a:cubicBezTo>
                  <a:cubicBezTo>
                    <a:pt x="2514" y="584"/>
                    <a:pt x="2685" y="554"/>
                    <a:pt x="2850" y="554"/>
                  </a:cubicBezTo>
                  <a:close/>
                  <a:moveTo>
                    <a:pt x="2923" y="0"/>
                  </a:moveTo>
                  <a:cubicBezTo>
                    <a:pt x="2249" y="0"/>
                    <a:pt x="1565" y="156"/>
                    <a:pt x="879" y="156"/>
                  </a:cubicBezTo>
                  <a:cubicBezTo>
                    <a:pt x="855" y="156"/>
                    <a:pt x="831" y="156"/>
                    <a:pt x="808" y="156"/>
                  </a:cubicBezTo>
                  <a:lnTo>
                    <a:pt x="808" y="156"/>
                  </a:lnTo>
                  <a:cubicBezTo>
                    <a:pt x="783" y="134"/>
                    <a:pt x="750" y="124"/>
                    <a:pt x="714" y="124"/>
                  </a:cubicBezTo>
                  <a:cubicBezTo>
                    <a:pt x="681" y="124"/>
                    <a:pt x="644" y="133"/>
                    <a:pt x="608" y="147"/>
                  </a:cubicBezTo>
                  <a:lnTo>
                    <a:pt x="608" y="147"/>
                  </a:lnTo>
                  <a:cubicBezTo>
                    <a:pt x="581" y="146"/>
                    <a:pt x="554" y="144"/>
                    <a:pt x="527" y="141"/>
                  </a:cubicBezTo>
                  <a:cubicBezTo>
                    <a:pt x="522" y="141"/>
                    <a:pt x="517" y="141"/>
                    <a:pt x="512" y="141"/>
                  </a:cubicBezTo>
                  <a:cubicBezTo>
                    <a:pt x="232" y="141"/>
                    <a:pt x="0" y="681"/>
                    <a:pt x="316" y="725"/>
                  </a:cubicBezTo>
                  <a:lnTo>
                    <a:pt x="316" y="725"/>
                  </a:lnTo>
                  <a:cubicBezTo>
                    <a:pt x="309" y="1329"/>
                    <a:pt x="318" y="2016"/>
                    <a:pt x="967" y="2275"/>
                  </a:cubicBezTo>
                  <a:cubicBezTo>
                    <a:pt x="1188" y="2353"/>
                    <a:pt x="1424" y="2381"/>
                    <a:pt x="1665" y="2381"/>
                  </a:cubicBezTo>
                  <a:cubicBezTo>
                    <a:pt x="2266" y="2381"/>
                    <a:pt x="2904" y="2207"/>
                    <a:pt x="3456" y="2192"/>
                  </a:cubicBezTo>
                  <a:cubicBezTo>
                    <a:pt x="3645" y="2192"/>
                    <a:pt x="3791" y="2003"/>
                    <a:pt x="3833" y="1815"/>
                  </a:cubicBezTo>
                  <a:cubicBezTo>
                    <a:pt x="3896" y="1229"/>
                    <a:pt x="4168" y="99"/>
                    <a:pt x="3268" y="16"/>
                  </a:cubicBezTo>
                  <a:cubicBezTo>
                    <a:pt x="3154" y="5"/>
                    <a:pt x="3039" y="0"/>
                    <a:pt x="29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2"/>
            <p:cNvSpPr/>
            <p:nvPr/>
          </p:nvSpPr>
          <p:spPr>
            <a:xfrm>
              <a:off x="2233125" y="4553050"/>
              <a:ext cx="103075" cy="66725"/>
            </a:xfrm>
            <a:custGeom>
              <a:rect b="b" l="l" r="r" t="t"/>
              <a:pathLst>
                <a:path extrusionOk="0" h="2669" w="4123">
                  <a:moveTo>
                    <a:pt x="2157" y="578"/>
                  </a:moveTo>
                  <a:cubicBezTo>
                    <a:pt x="2518" y="578"/>
                    <a:pt x="2847" y="640"/>
                    <a:pt x="3077" y="818"/>
                  </a:cubicBezTo>
                  <a:cubicBezTo>
                    <a:pt x="3244" y="923"/>
                    <a:pt x="3244" y="1257"/>
                    <a:pt x="3265" y="1404"/>
                  </a:cubicBezTo>
                  <a:cubicBezTo>
                    <a:pt x="3283" y="1532"/>
                    <a:pt x="3310" y="1657"/>
                    <a:pt x="3344" y="1776"/>
                  </a:cubicBezTo>
                  <a:lnTo>
                    <a:pt x="3344" y="1776"/>
                  </a:lnTo>
                  <a:cubicBezTo>
                    <a:pt x="3086" y="1794"/>
                    <a:pt x="2826" y="1796"/>
                    <a:pt x="2574" y="1822"/>
                  </a:cubicBezTo>
                  <a:cubicBezTo>
                    <a:pt x="2240" y="1885"/>
                    <a:pt x="1926" y="1990"/>
                    <a:pt x="1591" y="2031"/>
                  </a:cubicBezTo>
                  <a:cubicBezTo>
                    <a:pt x="1488" y="2052"/>
                    <a:pt x="1396" y="2061"/>
                    <a:pt x="1314" y="2061"/>
                  </a:cubicBezTo>
                  <a:cubicBezTo>
                    <a:pt x="642" y="2061"/>
                    <a:pt x="614" y="1429"/>
                    <a:pt x="569" y="816"/>
                  </a:cubicBezTo>
                  <a:lnTo>
                    <a:pt x="569" y="816"/>
                  </a:lnTo>
                  <a:cubicBezTo>
                    <a:pt x="1023" y="714"/>
                    <a:pt x="1625" y="578"/>
                    <a:pt x="2157" y="578"/>
                  </a:cubicBezTo>
                  <a:close/>
                  <a:moveTo>
                    <a:pt x="2341" y="1"/>
                  </a:moveTo>
                  <a:cubicBezTo>
                    <a:pt x="1653" y="1"/>
                    <a:pt x="906" y="194"/>
                    <a:pt x="336" y="316"/>
                  </a:cubicBezTo>
                  <a:cubicBezTo>
                    <a:pt x="170" y="339"/>
                    <a:pt x="51" y="544"/>
                    <a:pt x="47" y="702"/>
                  </a:cubicBezTo>
                  <a:lnTo>
                    <a:pt x="47" y="702"/>
                  </a:lnTo>
                  <a:cubicBezTo>
                    <a:pt x="28" y="747"/>
                    <a:pt x="18" y="794"/>
                    <a:pt x="22" y="839"/>
                  </a:cubicBezTo>
                  <a:cubicBezTo>
                    <a:pt x="105" y="1446"/>
                    <a:pt x="1" y="2617"/>
                    <a:pt x="880" y="2659"/>
                  </a:cubicBezTo>
                  <a:cubicBezTo>
                    <a:pt x="944" y="2666"/>
                    <a:pt x="1009" y="2669"/>
                    <a:pt x="1073" y="2669"/>
                  </a:cubicBezTo>
                  <a:cubicBezTo>
                    <a:pt x="1421" y="2669"/>
                    <a:pt x="1757" y="2580"/>
                    <a:pt x="2093" y="2492"/>
                  </a:cubicBezTo>
                  <a:cubicBezTo>
                    <a:pt x="2637" y="2345"/>
                    <a:pt x="3202" y="2387"/>
                    <a:pt x="3767" y="2283"/>
                  </a:cubicBezTo>
                  <a:cubicBezTo>
                    <a:pt x="3934" y="2241"/>
                    <a:pt x="4123" y="1990"/>
                    <a:pt x="4018" y="1801"/>
                  </a:cubicBezTo>
                  <a:cubicBezTo>
                    <a:pt x="3809" y="1362"/>
                    <a:pt x="3893" y="504"/>
                    <a:pt x="3369" y="211"/>
                  </a:cubicBezTo>
                  <a:cubicBezTo>
                    <a:pt x="3069" y="57"/>
                    <a:pt x="2714" y="1"/>
                    <a:pt x="23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2"/>
            <p:cNvSpPr/>
            <p:nvPr/>
          </p:nvSpPr>
          <p:spPr>
            <a:xfrm>
              <a:off x="2009775" y="4643000"/>
              <a:ext cx="98375" cy="76450"/>
            </a:xfrm>
            <a:custGeom>
              <a:rect b="b" l="l" r="r" t="t"/>
              <a:pathLst>
                <a:path extrusionOk="0" h="3058" w="3935">
                  <a:moveTo>
                    <a:pt x="3374" y="632"/>
                  </a:moveTo>
                  <a:cubicBezTo>
                    <a:pt x="3266" y="1177"/>
                    <a:pt x="3016" y="1688"/>
                    <a:pt x="2921" y="2255"/>
                  </a:cubicBezTo>
                  <a:lnTo>
                    <a:pt x="2921" y="2255"/>
                  </a:lnTo>
                  <a:cubicBezTo>
                    <a:pt x="2526" y="2363"/>
                    <a:pt x="2105" y="2444"/>
                    <a:pt x="1688" y="2444"/>
                  </a:cubicBezTo>
                  <a:cubicBezTo>
                    <a:pt x="1536" y="2444"/>
                    <a:pt x="1384" y="2433"/>
                    <a:pt x="1235" y="2409"/>
                  </a:cubicBezTo>
                  <a:cubicBezTo>
                    <a:pt x="620" y="2304"/>
                    <a:pt x="684" y="1476"/>
                    <a:pt x="782" y="916"/>
                  </a:cubicBezTo>
                  <a:lnTo>
                    <a:pt x="782" y="916"/>
                  </a:lnTo>
                  <a:cubicBezTo>
                    <a:pt x="879" y="923"/>
                    <a:pt x="976" y="926"/>
                    <a:pt x="1073" y="926"/>
                  </a:cubicBezTo>
                  <a:cubicBezTo>
                    <a:pt x="1849" y="926"/>
                    <a:pt x="2602" y="720"/>
                    <a:pt x="3374" y="632"/>
                  </a:cubicBezTo>
                  <a:close/>
                  <a:moveTo>
                    <a:pt x="3773" y="0"/>
                  </a:moveTo>
                  <a:cubicBezTo>
                    <a:pt x="3764" y="0"/>
                    <a:pt x="3755" y="1"/>
                    <a:pt x="3746" y="3"/>
                  </a:cubicBezTo>
                  <a:cubicBezTo>
                    <a:pt x="2938" y="70"/>
                    <a:pt x="2144" y="327"/>
                    <a:pt x="1341" y="327"/>
                  </a:cubicBezTo>
                  <a:cubicBezTo>
                    <a:pt x="1146" y="327"/>
                    <a:pt x="950" y="312"/>
                    <a:pt x="754" y="275"/>
                  </a:cubicBezTo>
                  <a:cubicBezTo>
                    <a:pt x="749" y="274"/>
                    <a:pt x="744" y="274"/>
                    <a:pt x="740" y="274"/>
                  </a:cubicBezTo>
                  <a:cubicBezTo>
                    <a:pt x="587" y="274"/>
                    <a:pt x="408" y="480"/>
                    <a:pt x="364" y="654"/>
                  </a:cubicBezTo>
                  <a:lnTo>
                    <a:pt x="364" y="654"/>
                  </a:lnTo>
                  <a:cubicBezTo>
                    <a:pt x="330" y="698"/>
                    <a:pt x="304" y="748"/>
                    <a:pt x="293" y="798"/>
                  </a:cubicBezTo>
                  <a:cubicBezTo>
                    <a:pt x="168" y="1446"/>
                    <a:pt x="0" y="2555"/>
                    <a:pt x="712" y="2911"/>
                  </a:cubicBezTo>
                  <a:cubicBezTo>
                    <a:pt x="917" y="3017"/>
                    <a:pt x="1168" y="3058"/>
                    <a:pt x="1436" y="3058"/>
                  </a:cubicBezTo>
                  <a:cubicBezTo>
                    <a:pt x="2015" y="3058"/>
                    <a:pt x="2674" y="2866"/>
                    <a:pt x="3118" y="2723"/>
                  </a:cubicBezTo>
                  <a:cubicBezTo>
                    <a:pt x="3264" y="2681"/>
                    <a:pt x="3411" y="2555"/>
                    <a:pt x="3411" y="2367"/>
                  </a:cubicBezTo>
                  <a:cubicBezTo>
                    <a:pt x="3453" y="1635"/>
                    <a:pt x="3850" y="986"/>
                    <a:pt x="3934" y="212"/>
                  </a:cubicBezTo>
                  <a:cubicBezTo>
                    <a:pt x="3934" y="115"/>
                    <a:pt x="3880" y="0"/>
                    <a:pt x="37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2"/>
            <p:cNvSpPr/>
            <p:nvPr/>
          </p:nvSpPr>
          <p:spPr>
            <a:xfrm>
              <a:off x="2133225" y="4638800"/>
              <a:ext cx="101500" cy="71800"/>
            </a:xfrm>
            <a:custGeom>
              <a:rect b="b" l="l" r="r" t="t"/>
              <a:pathLst>
                <a:path extrusionOk="0" h="2872" w="4060">
                  <a:moveTo>
                    <a:pt x="3336" y="1964"/>
                  </a:moveTo>
                  <a:lnTo>
                    <a:pt x="3336" y="1964"/>
                  </a:lnTo>
                  <a:cubicBezTo>
                    <a:pt x="3336" y="1964"/>
                    <a:pt x="3336" y="1964"/>
                    <a:pt x="3335" y="1965"/>
                  </a:cubicBezTo>
                  <a:lnTo>
                    <a:pt x="3335" y="1965"/>
                  </a:lnTo>
                  <a:cubicBezTo>
                    <a:pt x="3336" y="1964"/>
                    <a:pt x="3336" y="1964"/>
                    <a:pt x="3336" y="1964"/>
                  </a:cubicBezTo>
                  <a:close/>
                  <a:moveTo>
                    <a:pt x="2220" y="538"/>
                  </a:moveTo>
                  <a:cubicBezTo>
                    <a:pt x="2607" y="538"/>
                    <a:pt x="2969" y="596"/>
                    <a:pt x="3223" y="757"/>
                  </a:cubicBezTo>
                  <a:cubicBezTo>
                    <a:pt x="3536" y="966"/>
                    <a:pt x="3411" y="1468"/>
                    <a:pt x="3327" y="1740"/>
                  </a:cubicBezTo>
                  <a:cubicBezTo>
                    <a:pt x="3311" y="1820"/>
                    <a:pt x="3295" y="1899"/>
                    <a:pt x="3279" y="1988"/>
                  </a:cubicBezTo>
                  <a:lnTo>
                    <a:pt x="3279" y="1988"/>
                  </a:lnTo>
                  <a:cubicBezTo>
                    <a:pt x="3260" y="1995"/>
                    <a:pt x="3234" y="2003"/>
                    <a:pt x="3202" y="2012"/>
                  </a:cubicBezTo>
                  <a:cubicBezTo>
                    <a:pt x="2713" y="2091"/>
                    <a:pt x="2177" y="2300"/>
                    <a:pt x="1673" y="2300"/>
                  </a:cubicBezTo>
                  <a:cubicBezTo>
                    <a:pt x="1509" y="2300"/>
                    <a:pt x="1348" y="2278"/>
                    <a:pt x="1193" y="2221"/>
                  </a:cubicBezTo>
                  <a:cubicBezTo>
                    <a:pt x="641" y="2020"/>
                    <a:pt x="664" y="1298"/>
                    <a:pt x="717" y="749"/>
                  </a:cubicBezTo>
                  <a:lnTo>
                    <a:pt x="717" y="749"/>
                  </a:lnTo>
                  <a:cubicBezTo>
                    <a:pt x="1126" y="644"/>
                    <a:pt x="1696" y="538"/>
                    <a:pt x="2220" y="538"/>
                  </a:cubicBezTo>
                  <a:close/>
                  <a:moveTo>
                    <a:pt x="2262" y="1"/>
                  </a:moveTo>
                  <a:cubicBezTo>
                    <a:pt x="1737" y="1"/>
                    <a:pt x="1226" y="68"/>
                    <a:pt x="704" y="204"/>
                  </a:cubicBezTo>
                  <a:lnTo>
                    <a:pt x="704" y="204"/>
                  </a:lnTo>
                  <a:cubicBezTo>
                    <a:pt x="678" y="177"/>
                    <a:pt x="642" y="165"/>
                    <a:pt x="602" y="165"/>
                  </a:cubicBezTo>
                  <a:cubicBezTo>
                    <a:pt x="447" y="165"/>
                    <a:pt x="231" y="342"/>
                    <a:pt x="231" y="526"/>
                  </a:cubicBezTo>
                  <a:cubicBezTo>
                    <a:pt x="189" y="1322"/>
                    <a:pt x="0" y="2347"/>
                    <a:pt x="900" y="2765"/>
                  </a:cubicBezTo>
                  <a:cubicBezTo>
                    <a:pt x="1055" y="2843"/>
                    <a:pt x="1234" y="2872"/>
                    <a:pt x="1418" y="2872"/>
                  </a:cubicBezTo>
                  <a:cubicBezTo>
                    <a:pt x="1730" y="2872"/>
                    <a:pt x="2060" y="2789"/>
                    <a:pt x="2323" y="2723"/>
                  </a:cubicBezTo>
                  <a:cubicBezTo>
                    <a:pt x="2679" y="2640"/>
                    <a:pt x="3181" y="2640"/>
                    <a:pt x="3516" y="2451"/>
                  </a:cubicBezTo>
                  <a:cubicBezTo>
                    <a:pt x="3788" y="2326"/>
                    <a:pt x="3808" y="1991"/>
                    <a:pt x="3892" y="1740"/>
                  </a:cubicBezTo>
                  <a:cubicBezTo>
                    <a:pt x="3997" y="1322"/>
                    <a:pt x="4060" y="882"/>
                    <a:pt x="3850" y="464"/>
                  </a:cubicBezTo>
                  <a:cubicBezTo>
                    <a:pt x="3683" y="108"/>
                    <a:pt x="3181" y="24"/>
                    <a:pt x="2804" y="24"/>
                  </a:cubicBezTo>
                  <a:cubicBezTo>
                    <a:pt x="2621" y="9"/>
                    <a:pt x="2441" y="1"/>
                    <a:pt x="2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2"/>
            <p:cNvSpPr/>
            <p:nvPr/>
          </p:nvSpPr>
          <p:spPr>
            <a:xfrm>
              <a:off x="2253000" y="4620150"/>
              <a:ext cx="106225" cy="76125"/>
            </a:xfrm>
            <a:custGeom>
              <a:rect b="b" l="l" r="r" t="t"/>
              <a:pathLst>
                <a:path extrusionOk="0" h="3045" w="4249">
                  <a:moveTo>
                    <a:pt x="2967" y="592"/>
                  </a:moveTo>
                  <a:lnTo>
                    <a:pt x="2967" y="592"/>
                  </a:lnTo>
                  <a:cubicBezTo>
                    <a:pt x="3101" y="877"/>
                    <a:pt x="3306" y="1148"/>
                    <a:pt x="3432" y="1419"/>
                  </a:cubicBezTo>
                  <a:cubicBezTo>
                    <a:pt x="3725" y="2005"/>
                    <a:pt x="2867" y="1963"/>
                    <a:pt x="2554" y="2026"/>
                  </a:cubicBezTo>
                  <a:cubicBezTo>
                    <a:pt x="2093" y="2109"/>
                    <a:pt x="1717" y="2423"/>
                    <a:pt x="1256" y="2465"/>
                  </a:cubicBezTo>
                  <a:cubicBezTo>
                    <a:pt x="1237" y="2467"/>
                    <a:pt x="1218" y="2469"/>
                    <a:pt x="1199" y="2469"/>
                  </a:cubicBezTo>
                  <a:cubicBezTo>
                    <a:pt x="663" y="2469"/>
                    <a:pt x="580" y="1500"/>
                    <a:pt x="542" y="955"/>
                  </a:cubicBezTo>
                  <a:lnTo>
                    <a:pt x="542" y="955"/>
                  </a:lnTo>
                  <a:cubicBezTo>
                    <a:pt x="1324" y="708"/>
                    <a:pt x="2188" y="834"/>
                    <a:pt x="2967" y="592"/>
                  </a:cubicBezTo>
                  <a:close/>
                  <a:moveTo>
                    <a:pt x="3241" y="0"/>
                  </a:moveTo>
                  <a:cubicBezTo>
                    <a:pt x="3220" y="0"/>
                    <a:pt x="3199" y="5"/>
                    <a:pt x="3181" y="17"/>
                  </a:cubicBezTo>
                  <a:cubicBezTo>
                    <a:pt x="2240" y="373"/>
                    <a:pt x="1214" y="164"/>
                    <a:pt x="273" y="561"/>
                  </a:cubicBezTo>
                  <a:cubicBezTo>
                    <a:pt x="143" y="608"/>
                    <a:pt x="70" y="737"/>
                    <a:pt x="63" y="851"/>
                  </a:cubicBezTo>
                  <a:lnTo>
                    <a:pt x="63" y="851"/>
                  </a:lnTo>
                  <a:cubicBezTo>
                    <a:pt x="25" y="907"/>
                    <a:pt x="1" y="966"/>
                    <a:pt x="1" y="1021"/>
                  </a:cubicBezTo>
                  <a:cubicBezTo>
                    <a:pt x="64" y="1586"/>
                    <a:pt x="64" y="2695"/>
                    <a:pt x="712" y="2967"/>
                  </a:cubicBezTo>
                  <a:cubicBezTo>
                    <a:pt x="845" y="3022"/>
                    <a:pt x="979" y="3044"/>
                    <a:pt x="1114" y="3044"/>
                  </a:cubicBezTo>
                  <a:cubicBezTo>
                    <a:pt x="1703" y="3044"/>
                    <a:pt x="2309" y="2613"/>
                    <a:pt x="2888" y="2528"/>
                  </a:cubicBezTo>
                  <a:cubicBezTo>
                    <a:pt x="3390" y="2465"/>
                    <a:pt x="3914" y="2277"/>
                    <a:pt x="4060" y="1754"/>
                  </a:cubicBezTo>
                  <a:cubicBezTo>
                    <a:pt x="4248" y="1210"/>
                    <a:pt x="3600" y="561"/>
                    <a:pt x="3390" y="80"/>
                  </a:cubicBezTo>
                  <a:cubicBezTo>
                    <a:pt x="3360" y="35"/>
                    <a:pt x="3298" y="0"/>
                    <a:pt x="32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2"/>
            <p:cNvSpPr/>
            <p:nvPr/>
          </p:nvSpPr>
          <p:spPr>
            <a:xfrm>
              <a:off x="2022325" y="4722850"/>
              <a:ext cx="96800" cy="59825"/>
            </a:xfrm>
            <a:custGeom>
              <a:rect b="b" l="l" r="r" t="t"/>
              <a:pathLst>
                <a:path extrusionOk="0" h="2393" w="3872">
                  <a:moveTo>
                    <a:pt x="2135" y="558"/>
                  </a:moveTo>
                  <a:cubicBezTo>
                    <a:pt x="2385" y="558"/>
                    <a:pt x="2625" y="596"/>
                    <a:pt x="2825" y="721"/>
                  </a:cubicBezTo>
                  <a:cubicBezTo>
                    <a:pt x="3097" y="868"/>
                    <a:pt x="3223" y="1245"/>
                    <a:pt x="3202" y="1517"/>
                  </a:cubicBezTo>
                  <a:cubicBezTo>
                    <a:pt x="3202" y="1678"/>
                    <a:pt x="3109" y="1727"/>
                    <a:pt x="2984" y="1727"/>
                  </a:cubicBezTo>
                  <a:cubicBezTo>
                    <a:pt x="2784" y="1727"/>
                    <a:pt x="2502" y="1600"/>
                    <a:pt x="2386" y="1600"/>
                  </a:cubicBezTo>
                  <a:cubicBezTo>
                    <a:pt x="2363" y="1599"/>
                    <a:pt x="2339" y="1599"/>
                    <a:pt x="2316" y="1599"/>
                  </a:cubicBezTo>
                  <a:cubicBezTo>
                    <a:pt x="1965" y="1599"/>
                    <a:pt x="1625" y="1718"/>
                    <a:pt x="1264" y="1718"/>
                  </a:cubicBezTo>
                  <a:cubicBezTo>
                    <a:pt x="1199" y="1718"/>
                    <a:pt x="1134" y="1714"/>
                    <a:pt x="1068" y="1705"/>
                  </a:cubicBezTo>
                  <a:cubicBezTo>
                    <a:pt x="740" y="1668"/>
                    <a:pt x="904" y="981"/>
                    <a:pt x="910" y="638"/>
                  </a:cubicBezTo>
                  <a:lnTo>
                    <a:pt x="910" y="638"/>
                  </a:lnTo>
                  <a:cubicBezTo>
                    <a:pt x="935" y="652"/>
                    <a:pt x="967" y="659"/>
                    <a:pt x="1007" y="659"/>
                  </a:cubicBezTo>
                  <a:cubicBezTo>
                    <a:pt x="1013" y="659"/>
                    <a:pt x="1019" y="659"/>
                    <a:pt x="1026" y="659"/>
                  </a:cubicBezTo>
                  <a:cubicBezTo>
                    <a:pt x="1353" y="646"/>
                    <a:pt x="1756" y="558"/>
                    <a:pt x="2135" y="558"/>
                  </a:cubicBezTo>
                  <a:close/>
                  <a:moveTo>
                    <a:pt x="2377" y="0"/>
                  </a:moveTo>
                  <a:cubicBezTo>
                    <a:pt x="1982" y="0"/>
                    <a:pt x="1564" y="75"/>
                    <a:pt x="1214" y="94"/>
                  </a:cubicBezTo>
                  <a:cubicBezTo>
                    <a:pt x="1052" y="94"/>
                    <a:pt x="897" y="272"/>
                    <a:pt x="854" y="429"/>
                  </a:cubicBezTo>
                  <a:lnTo>
                    <a:pt x="854" y="429"/>
                  </a:lnTo>
                  <a:cubicBezTo>
                    <a:pt x="816" y="385"/>
                    <a:pt x="766" y="367"/>
                    <a:pt x="713" y="367"/>
                  </a:cubicBezTo>
                  <a:cubicBezTo>
                    <a:pt x="520" y="367"/>
                    <a:pt x="276" y="607"/>
                    <a:pt x="335" y="784"/>
                  </a:cubicBezTo>
                  <a:cubicBezTo>
                    <a:pt x="503" y="1349"/>
                    <a:pt x="1" y="2186"/>
                    <a:pt x="858" y="2312"/>
                  </a:cubicBezTo>
                  <a:cubicBezTo>
                    <a:pt x="918" y="2320"/>
                    <a:pt x="980" y="2323"/>
                    <a:pt x="1042" y="2323"/>
                  </a:cubicBezTo>
                  <a:cubicBezTo>
                    <a:pt x="1307" y="2323"/>
                    <a:pt x="1592" y="2262"/>
                    <a:pt x="1863" y="2228"/>
                  </a:cubicBezTo>
                  <a:cubicBezTo>
                    <a:pt x="1885" y="2225"/>
                    <a:pt x="1908" y="2224"/>
                    <a:pt x="1931" y="2224"/>
                  </a:cubicBezTo>
                  <a:cubicBezTo>
                    <a:pt x="2202" y="2224"/>
                    <a:pt x="2503" y="2393"/>
                    <a:pt x="2782" y="2393"/>
                  </a:cubicBezTo>
                  <a:cubicBezTo>
                    <a:pt x="2854" y="2393"/>
                    <a:pt x="2924" y="2382"/>
                    <a:pt x="2993" y="2354"/>
                  </a:cubicBezTo>
                  <a:cubicBezTo>
                    <a:pt x="3746" y="2102"/>
                    <a:pt x="3871" y="1307"/>
                    <a:pt x="3578" y="638"/>
                  </a:cubicBezTo>
                  <a:cubicBezTo>
                    <a:pt x="3344" y="122"/>
                    <a:pt x="2880" y="0"/>
                    <a:pt x="23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2"/>
            <p:cNvSpPr/>
            <p:nvPr/>
          </p:nvSpPr>
          <p:spPr>
            <a:xfrm>
              <a:off x="2157800" y="4715250"/>
              <a:ext cx="88425" cy="60175"/>
            </a:xfrm>
            <a:custGeom>
              <a:rect b="b" l="l" r="r" t="t"/>
              <a:pathLst>
                <a:path extrusionOk="0" h="2407" w="3537">
                  <a:moveTo>
                    <a:pt x="2038" y="596"/>
                  </a:moveTo>
                  <a:cubicBezTo>
                    <a:pt x="2450" y="596"/>
                    <a:pt x="2801" y="708"/>
                    <a:pt x="2867" y="1088"/>
                  </a:cubicBezTo>
                  <a:cubicBezTo>
                    <a:pt x="2909" y="1235"/>
                    <a:pt x="2825" y="1800"/>
                    <a:pt x="2700" y="1800"/>
                  </a:cubicBezTo>
                  <a:cubicBezTo>
                    <a:pt x="2543" y="1810"/>
                    <a:pt x="2391" y="1810"/>
                    <a:pt x="2240" y="1810"/>
                  </a:cubicBezTo>
                  <a:cubicBezTo>
                    <a:pt x="2088" y="1810"/>
                    <a:pt x="1936" y="1810"/>
                    <a:pt x="1779" y="1821"/>
                  </a:cubicBezTo>
                  <a:cubicBezTo>
                    <a:pt x="1636" y="1843"/>
                    <a:pt x="1452" y="1870"/>
                    <a:pt x="1276" y="1870"/>
                  </a:cubicBezTo>
                  <a:cubicBezTo>
                    <a:pt x="1119" y="1870"/>
                    <a:pt x="968" y="1848"/>
                    <a:pt x="859" y="1779"/>
                  </a:cubicBezTo>
                  <a:cubicBezTo>
                    <a:pt x="562" y="1587"/>
                    <a:pt x="629" y="1133"/>
                    <a:pt x="720" y="806"/>
                  </a:cubicBezTo>
                  <a:lnTo>
                    <a:pt x="720" y="806"/>
                  </a:lnTo>
                  <a:cubicBezTo>
                    <a:pt x="1020" y="742"/>
                    <a:pt x="1569" y="596"/>
                    <a:pt x="2038" y="596"/>
                  </a:cubicBezTo>
                  <a:close/>
                  <a:moveTo>
                    <a:pt x="2229" y="1"/>
                  </a:moveTo>
                  <a:cubicBezTo>
                    <a:pt x="1723" y="1"/>
                    <a:pt x="1194" y="138"/>
                    <a:pt x="733" y="230"/>
                  </a:cubicBezTo>
                  <a:cubicBezTo>
                    <a:pt x="662" y="246"/>
                    <a:pt x="599" y="291"/>
                    <a:pt x="550" y="350"/>
                  </a:cubicBezTo>
                  <a:lnTo>
                    <a:pt x="550" y="350"/>
                  </a:lnTo>
                  <a:cubicBezTo>
                    <a:pt x="446" y="385"/>
                    <a:pt x="341" y="463"/>
                    <a:pt x="294" y="565"/>
                  </a:cubicBezTo>
                  <a:cubicBezTo>
                    <a:pt x="126" y="963"/>
                    <a:pt x="1" y="1507"/>
                    <a:pt x="210" y="1904"/>
                  </a:cubicBezTo>
                  <a:cubicBezTo>
                    <a:pt x="419" y="2344"/>
                    <a:pt x="754" y="2406"/>
                    <a:pt x="1193" y="2406"/>
                  </a:cubicBezTo>
                  <a:cubicBezTo>
                    <a:pt x="1633" y="2406"/>
                    <a:pt x="2135" y="2386"/>
                    <a:pt x="2595" y="2344"/>
                  </a:cubicBezTo>
                  <a:cubicBezTo>
                    <a:pt x="2972" y="2323"/>
                    <a:pt x="3160" y="2009"/>
                    <a:pt x="3265" y="1674"/>
                  </a:cubicBezTo>
                  <a:cubicBezTo>
                    <a:pt x="3474" y="1046"/>
                    <a:pt x="3537" y="293"/>
                    <a:pt x="2763" y="63"/>
                  </a:cubicBezTo>
                  <a:cubicBezTo>
                    <a:pt x="2591" y="19"/>
                    <a:pt x="2411" y="1"/>
                    <a:pt x="22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2"/>
            <p:cNvSpPr/>
            <p:nvPr/>
          </p:nvSpPr>
          <p:spPr>
            <a:xfrm>
              <a:off x="2266350" y="4700850"/>
              <a:ext cx="92350" cy="63700"/>
            </a:xfrm>
            <a:custGeom>
              <a:rect b="b" l="l" r="r" t="t"/>
              <a:pathLst>
                <a:path extrusionOk="0" h="2548" w="3694">
                  <a:moveTo>
                    <a:pt x="1981" y="573"/>
                  </a:moveTo>
                  <a:cubicBezTo>
                    <a:pt x="2078" y="573"/>
                    <a:pt x="2175" y="581"/>
                    <a:pt x="2271" y="597"/>
                  </a:cubicBezTo>
                  <a:cubicBezTo>
                    <a:pt x="2815" y="702"/>
                    <a:pt x="3275" y="1539"/>
                    <a:pt x="2584" y="1769"/>
                  </a:cubicBezTo>
                  <a:cubicBezTo>
                    <a:pt x="2166" y="1915"/>
                    <a:pt x="1706" y="1915"/>
                    <a:pt x="1245" y="1915"/>
                  </a:cubicBezTo>
                  <a:cubicBezTo>
                    <a:pt x="520" y="1915"/>
                    <a:pt x="554" y="1299"/>
                    <a:pt x="758" y="779"/>
                  </a:cubicBezTo>
                  <a:lnTo>
                    <a:pt x="758" y="779"/>
                  </a:lnTo>
                  <a:cubicBezTo>
                    <a:pt x="1158" y="700"/>
                    <a:pt x="1572" y="573"/>
                    <a:pt x="1981" y="573"/>
                  </a:cubicBezTo>
                  <a:close/>
                  <a:moveTo>
                    <a:pt x="2250" y="0"/>
                  </a:moveTo>
                  <a:cubicBezTo>
                    <a:pt x="1698" y="0"/>
                    <a:pt x="1083" y="203"/>
                    <a:pt x="618" y="262"/>
                  </a:cubicBezTo>
                  <a:cubicBezTo>
                    <a:pt x="402" y="279"/>
                    <a:pt x="187" y="663"/>
                    <a:pt x="294" y="791"/>
                  </a:cubicBezTo>
                  <a:lnTo>
                    <a:pt x="294" y="791"/>
                  </a:lnTo>
                  <a:cubicBezTo>
                    <a:pt x="71" y="1373"/>
                    <a:pt x="0" y="2129"/>
                    <a:pt x="680" y="2438"/>
                  </a:cubicBezTo>
                  <a:cubicBezTo>
                    <a:pt x="855" y="2516"/>
                    <a:pt x="1075" y="2548"/>
                    <a:pt x="1312" y="2548"/>
                  </a:cubicBezTo>
                  <a:cubicBezTo>
                    <a:pt x="1845" y="2548"/>
                    <a:pt x="2466" y="2388"/>
                    <a:pt x="2856" y="2229"/>
                  </a:cubicBezTo>
                  <a:cubicBezTo>
                    <a:pt x="3505" y="1936"/>
                    <a:pt x="3693" y="1037"/>
                    <a:pt x="3296" y="493"/>
                  </a:cubicBezTo>
                  <a:cubicBezTo>
                    <a:pt x="3044" y="115"/>
                    <a:pt x="2665" y="0"/>
                    <a:pt x="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2"/>
            <p:cNvSpPr/>
            <p:nvPr/>
          </p:nvSpPr>
          <p:spPr>
            <a:xfrm>
              <a:off x="2166175" y="4427550"/>
              <a:ext cx="60700" cy="70675"/>
            </a:xfrm>
            <a:custGeom>
              <a:rect b="b" l="l" r="r" t="t"/>
              <a:pathLst>
                <a:path extrusionOk="0" h="2827" w="2428">
                  <a:moveTo>
                    <a:pt x="1528" y="0"/>
                  </a:moveTo>
                  <a:cubicBezTo>
                    <a:pt x="1109" y="0"/>
                    <a:pt x="712" y="42"/>
                    <a:pt x="293" y="84"/>
                  </a:cubicBezTo>
                  <a:cubicBezTo>
                    <a:pt x="210" y="84"/>
                    <a:pt x="105" y="147"/>
                    <a:pt x="105" y="251"/>
                  </a:cubicBezTo>
                  <a:cubicBezTo>
                    <a:pt x="105" y="565"/>
                    <a:pt x="1" y="1193"/>
                    <a:pt x="273" y="1444"/>
                  </a:cubicBezTo>
                  <a:cubicBezTo>
                    <a:pt x="380" y="1537"/>
                    <a:pt x="499" y="1571"/>
                    <a:pt x="622" y="1571"/>
                  </a:cubicBezTo>
                  <a:cubicBezTo>
                    <a:pt x="860" y="1571"/>
                    <a:pt x="1112" y="1443"/>
                    <a:pt x="1319" y="1360"/>
                  </a:cubicBezTo>
                  <a:cubicBezTo>
                    <a:pt x="1426" y="1312"/>
                    <a:pt x="1514" y="1290"/>
                    <a:pt x="1587" y="1290"/>
                  </a:cubicBezTo>
                  <a:cubicBezTo>
                    <a:pt x="1800" y="1290"/>
                    <a:pt x="1890" y="1478"/>
                    <a:pt x="1967" y="1758"/>
                  </a:cubicBezTo>
                  <a:cubicBezTo>
                    <a:pt x="2051" y="2009"/>
                    <a:pt x="2198" y="2406"/>
                    <a:pt x="1842" y="2448"/>
                  </a:cubicBezTo>
                  <a:cubicBezTo>
                    <a:pt x="1712" y="2466"/>
                    <a:pt x="1581" y="2470"/>
                    <a:pt x="1449" y="2470"/>
                  </a:cubicBezTo>
                  <a:cubicBezTo>
                    <a:pt x="1318" y="2470"/>
                    <a:pt x="1187" y="2466"/>
                    <a:pt x="1056" y="2466"/>
                  </a:cubicBezTo>
                  <a:cubicBezTo>
                    <a:pt x="960" y="2466"/>
                    <a:pt x="864" y="2468"/>
                    <a:pt x="769" y="2476"/>
                  </a:cubicBezTo>
                  <a:lnTo>
                    <a:pt x="769" y="2476"/>
                  </a:lnTo>
                  <a:cubicBezTo>
                    <a:pt x="757" y="2446"/>
                    <a:pt x="734" y="2426"/>
                    <a:pt x="700" y="2426"/>
                  </a:cubicBezTo>
                  <a:cubicBezTo>
                    <a:pt x="680" y="2426"/>
                    <a:pt x="656" y="2433"/>
                    <a:pt x="628" y="2448"/>
                  </a:cubicBezTo>
                  <a:cubicBezTo>
                    <a:pt x="586" y="2490"/>
                    <a:pt x="503" y="2511"/>
                    <a:pt x="440" y="2532"/>
                  </a:cubicBezTo>
                  <a:cubicBezTo>
                    <a:pt x="319" y="2592"/>
                    <a:pt x="218" y="2826"/>
                    <a:pt x="396" y="2826"/>
                  </a:cubicBezTo>
                  <a:cubicBezTo>
                    <a:pt x="403" y="2826"/>
                    <a:pt x="411" y="2826"/>
                    <a:pt x="419" y="2825"/>
                  </a:cubicBezTo>
                  <a:cubicBezTo>
                    <a:pt x="496" y="2812"/>
                    <a:pt x="526" y="2807"/>
                    <a:pt x="572" y="2786"/>
                  </a:cubicBezTo>
                  <a:lnTo>
                    <a:pt x="572" y="2786"/>
                  </a:lnTo>
                  <a:cubicBezTo>
                    <a:pt x="706" y="2759"/>
                    <a:pt x="841" y="2751"/>
                    <a:pt x="977" y="2751"/>
                  </a:cubicBezTo>
                  <a:cubicBezTo>
                    <a:pt x="1168" y="2751"/>
                    <a:pt x="1360" y="2767"/>
                    <a:pt x="1551" y="2767"/>
                  </a:cubicBezTo>
                  <a:cubicBezTo>
                    <a:pt x="1705" y="2767"/>
                    <a:pt x="1858" y="2757"/>
                    <a:pt x="2009" y="2720"/>
                  </a:cubicBezTo>
                  <a:cubicBezTo>
                    <a:pt x="2428" y="2595"/>
                    <a:pt x="2323" y="2072"/>
                    <a:pt x="2260" y="1758"/>
                  </a:cubicBezTo>
                  <a:cubicBezTo>
                    <a:pt x="2170" y="1358"/>
                    <a:pt x="2016" y="1022"/>
                    <a:pt x="1649" y="1022"/>
                  </a:cubicBezTo>
                  <a:cubicBezTo>
                    <a:pt x="1593" y="1022"/>
                    <a:pt x="1532" y="1030"/>
                    <a:pt x="1465" y="1046"/>
                  </a:cubicBezTo>
                  <a:cubicBezTo>
                    <a:pt x="1213" y="1118"/>
                    <a:pt x="977" y="1314"/>
                    <a:pt x="716" y="1314"/>
                  </a:cubicBezTo>
                  <a:cubicBezTo>
                    <a:pt x="673" y="1314"/>
                    <a:pt x="630" y="1309"/>
                    <a:pt x="586" y="1298"/>
                  </a:cubicBezTo>
                  <a:cubicBezTo>
                    <a:pt x="293" y="1246"/>
                    <a:pt x="313" y="712"/>
                    <a:pt x="352" y="396"/>
                  </a:cubicBezTo>
                  <a:lnTo>
                    <a:pt x="352" y="396"/>
                  </a:lnTo>
                  <a:cubicBezTo>
                    <a:pt x="712" y="351"/>
                    <a:pt x="1060" y="335"/>
                    <a:pt x="1423" y="335"/>
                  </a:cubicBezTo>
                  <a:cubicBezTo>
                    <a:pt x="1570" y="272"/>
                    <a:pt x="1695" y="0"/>
                    <a:pt x="15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2"/>
            <p:cNvSpPr/>
            <p:nvPr/>
          </p:nvSpPr>
          <p:spPr>
            <a:xfrm>
              <a:off x="2237325" y="4428900"/>
              <a:ext cx="56500" cy="63375"/>
            </a:xfrm>
            <a:custGeom>
              <a:rect b="b" l="l" r="r" t="t"/>
              <a:pathLst>
                <a:path extrusionOk="0" h="2535" w="2260">
                  <a:moveTo>
                    <a:pt x="1229" y="1"/>
                  </a:moveTo>
                  <a:cubicBezTo>
                    <a:pt x="986" y="1"/>
                    <a:pt x="721" y="51"/>
                    <a:pt x="523" y="51"/>
                  </a:cubicBezTo>
                  <a:cubicBezTo>
                    <a:pt x="398" y="51"/>
                    <a:pt x="251" y="344"/>
                    <a:pt x="419" y="344"/>
                  </a:cubicBezTo>
                  <a:cubicBezTo>
                    <a:pt x="670" y="344"/>
                    <a:pt x="900" y="302"/>
                    <a:pt x="1130" y="302"/>
                  </a:cubicBezTo>
                  <a:cubicBezTo>
                    <a:pt x="1465" y="302"/>
                    <a:pt x="1549" y="448"/>
                    <a:pt x="1632" y="762"/>
                  </a:cubicBezTo>
                  <a:cubicBezTo>
                    <a:pt x="1716" y="1034"/>
                    <a:pt x="1737" y="1327"/>
                    <a:pt x="1737" y="1620"/>
                  </a:cubicBezTo>
                  <a:cubicBezTo>
                    <a:pt x="1737" y="1934"/>
                    <a:pt x="1758" y="1934"/>
                    <a:pt x="1444" y="2039"/>
                  </a:cubicBezTo>
                  <a:cubicBezTo>
                    <a:pt x="1193" y="2122"/>
                    <a:pt x="921" y="2185"/>
                    <a:pt x="628" y="2185"/>
                  </a:cubicBezTo>
                  <a:cubicBezTo>
                    <a:pt x="611" y="2188"/>
                    <a:pt x="596" y="2189"/>
                    <a:pt x="581" y="2189"/>
                  </a:cubicBezTo>
                  <a:cubicBezTo>
                    <a:pt x="356" y="2189"/>
                    <a:pt x="353" y="1900"/>
                    <a:pt x="314" y="1704"/>
                  </a:cubicBezTo>
                  <a:cubicBezTo>
                    <a:pt x="251" y="1202"/>
                    <a:pt x="272" y="679"/>
                    <a:pt x="272" y="176"/>
                  </a:cubicBezTo>
                  <a:cubicBezTo>
                    <a:pt x="299" y="129"/>
                    <a:pt x="287" y="110"/>
                    <a:pt x="259" y="110"/>
                  </a:cubicBezTo>
                  <a:cubicBezTo>
                    <a:pt x="198" y="110"/>
                    <a:pt x="63" y="196"/>
                    <a:pt x="63" y="281"/>
                  </a:cubicBezTo>
                  <a:cubicBezTo>
                    <a:pt x="63" y="909"/>
                    <a:pt x="0" y="1620"/>
                    <a:pt x="188" y="2248"/>
                  </a:cubicBezTo>
                  <a:cubicBezTo>
                    <a:pt x="252" y="2462"/>
                    <a:pt x="441" y="2535"/>
                    <a:pt x="671" y="2535"/>
                  </a:cubicBezTo>
                  <a:cubicBezTo>
                    <a:pt x="1046" y="2535"/>
                    <a:pt x="1529" y="2339"/>
                    <a:pt x="1737" y="2248"/>
                  </a:cubicBezTo>
                  <a:cubicBezTo>
                    <a:pt x="2260" y="2018"/>
                    <a:pt x="2030" y="1118"/>
                    <a:pt x="1946" y="699"/>
                  </a:cubicBezTo>
                  <a:cubicBezTo>
                    <a:pt x="1883" y="469"/>
                    <a:pt x="1841" y="176"/>
                    <a:pt x="1611" y="72"/>
                  </a:cubicBezTo>
                  <a:cubicBezTo>
                    <a:pt x="1503" y="18"/>
                    <a:pt x="1370" y="1"/>
                    <a:pt x="12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 name="Google Shape;877;p52"/>
          <p:cNvSpPr/>
          <p:nvPr/>
        </p:nvSpPr>
        <p:spPr>
          <a:xfrm>
            <a:off x="8069081" y="1511316"/>
            <a:ext cx="307897" cy="315531"/>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rgbClr val="FE700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2"/>
          <p:cNvSpPr/>
          <p:nvPr/>
        </p:nvSpPr>
        <p:spPr>
          <a:xfrm>
            <a:off x="8028076" y="3981209"/>
            <a:ext cx="389900" cy="383670"/>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2"/>
          <p:cNvSpPr/>
          <p:nvPr/>
        </p:nvSpPr>
        <p:spPr>
          <a:xfrm>
            <a:off x="469225" y="1050462"/>
            <a:ext cx="307900" cy="368485"/>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2"/>
          <p:cNvSpPr/>
          <p:nvPr/>
        </p:nvSpPr>
        <p:spPr>
          <a:xfrm>
            <a:off x="462153" y="3223998"/>
            <a:ext cx="314975" cy="356903"/>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2"/>
          <p:cNvSpPr/>
          <p:nvPr/>
        </p:nvSpPr>
        <p:spPr>
          <a:xfrm rot="1622146">
            <a:off x="6536037" y="625974"/>
            <a:ext cx="508373" cy="531882"/>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85" name="Shape 885"/>
        <p:cNvGrpSpPr/>
        <p:nvPr/>
      </p:nvGrpSpPr>
      <p:grpSpPr>
        <a:xfrm>
          <a:off x="0" y="0"/>
          <a:ext cx="0" cy="0"/>
          <a:chOff x="0" y="0"/>
          <a:chExt cx="0" cy="0"/>
        </a:xfrm>
      </p:grpSpPr>
      <p:sp>
        <p:nvSpPr>
          <p:cNvPr id="886" name="Google Shape;886;p53"/>
          <p:cNvSpPr txBox="1"/>
          <p:nvPr>
            <p:ph type="title"/>
          </p:nvPr>
        </p:nvSpPr>
        <p:spPr>
          <a:xfrm>
            <a:off x="2732725" y="1437175"/>
            <a:ext cx="3561600" cy="200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54"/>
          <p:cNvSpPr txBox="1"/>
          <p:nvPr>
            <p:ph type="title"/>
          </p:nvPr>
        </p:nvSpPr>
        <p:spPr>
          <a:xfrm>
            <a:off x="1048825" y="1349150"/>
            <a:ext cx="6892800" cy="170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892" name="Google Shape;892;p54"/>
          <p:cNvSpPr txBox="1"/>
          <p:nvPr>
            <p:ph idx="1" type="subTitle"/>
          </p:nvPr>
        </p:nvSpPr>
        <p:spPr>
          <a:xfrm>
            <a:off x="1048825" y="3054975"/>
            <a:ext cx="68928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893" name="Google Shape;893;p54"/>
          <p:cNvGrpSpPr/>
          <p:nvPr/>
        </p:nvGrpSpPr>
        <p:grpSpPr>
          <a:xfrm rot="641856">
            <a:off x="2813846" y="3776861"/>
            <a:ext cx="2966579" cy="851725"/>
            <a:chOff x="3947700" y="4438700"/>
            <a:chExt cx="1520775" cy="436625"/>
          </a:xfrm>
        </p:grpSpPr>
        <p:sp>
          <p:nvSpPr>
            <p:cNvPr id="894" name="Google Shape;894;p54"/>
            <p:cNvSpPr/>
            <p:nvPr/>
          </p:nvSpPr>
          <p:spPr>
            <a:xfrm>
              <a:off x="4344800" y="4438700"/>
              <a:ext cx="1123675" cy="337350"/>
            </a:xfrm>
            <a:custGeom>
              <a:rect b="b" l="l" r="r" t="t"/>
              <a:pathLst>
                <a:path extrusionOk="0" h="13494" w="44947">
                  <a:moveTo>
                    <a:pt x="40678" y="1333"/>
                  </a:moveTo>
                  <a:cubicBezTo>
                    <a:pt x="41264" y="1333"/>
                    <a:pt x="41954" y="1375"/>
                    <a:pt x="42498" y="1668"/>
                  </a:cubicBezTo>
                  <a:cubicBezTo>
                    <a:pt x="42833" y="1856"/>
                    <a:pt x="42812" y="1919"/>
                    <a:pt x="42582" y="2170"/>
                  </a:cubicBezTo>
                  <a:cubicBezTo>
                    <a:pt x="41871" y="2797"/>
                    <a:pt x="40699" y="3028"/>
                    <a:pt x="39799" y="3258"/>
                  </a:cubicBezTo>
                  <a:cubicBezTo>
                    <a:pt x="38920" y="3509"/>
                    <a:pt x="38021" y="3676"/>
                    <a:pt x="37163" y="3948"/>
                  </a:cubicBezTo>
                  <a:cubicBezTo>
                    <a:pt x="35422" y="4466"/>
                    <a:pt x="33656" y="4903"/>
                    <a:pt x="31889" y="5340"/>
                  </a:cubicBezTo>
                  <a:lnTo>
                    <a:pt x="31889" y="5340"/>
                  </a:lnTo>
                  <a:cubicBezTo>
                    <a:pt x="31555" y="5399"/>
                    <a:pt x="31220" y="5458"/>
                    <a:pt x="30886" y="5517"/>
                  </a:cubicBezTo>
                  <a:cubicBezTo>
                    <a:pt x="28919" y="5852"/>
                    <a:pt x="26994" y="6354"/>
                    <a:pt x="25111" y="7003"/>
                  </a:cubicBezTo>
                  <a:cubicBezTo>
                    <a:pt x="23228" y="7652"/>
                    <a:pt x="21365" y="8384"/>
                    <a:pt x="19461" y="8949"/>
                  </a:cubicBezTo>
                  <a:cubicBezTo>
                    <a:pt x="17662" y="9472"/>
                    <a:pt x="15779" y="9807"/>
                    <a:pt x="13917" y="10037"/>
                  </a:cubicBezTo>
                  <a:cubicBezTo>
                    <a:pt x="10192" y="10560"/>
                    <a:pt x="6405" y="10790"/>
                    <a:pt x="2806" y="11920"/>
                  </a:cubicBezTo>
                  <a:cubicBezTo>
                    <a:pt x="2651" y="11967"/>
                    <a:pt x="2498" y="12019"/>
                    <a:pt x="2346" y="12074"/>
                  </a:cubicBezTo>
                  <a:lnTo>
                    <a:pt x="2346" y="12074"/>
                  </a:lnTo>
                  <a:cubicBezTo>
                    <a:pt x="2290" y="12058"/>
                    <a:pt x="2234" y="12042"/>
                    <a:pt x="2178" y="12025"/>
                  </a:cubicBezTo>
                  <a:cubicBezTo>
                    <a:pt x="2177" y="12024"/>
                    <a:pt x="2176" y="12024"/>
                    <a:pt x="2175" y="12024"/>
                  </a:cubicBezTo>
                  <a:lnTo>
                    <a:pt x="2175" y="12024"/>
                  </a:lnTo>
                  <a:cubicBezTo>
                    <a:pt x="2084" y="11264"/>
                    <a:pt x="1827" y="10539"/>
                    <a:pt x="1611" y="9808"/>
                  </a:cubicBezTo>
                  <a:lnTo>
                    <a:pt x="1611" y="9808"/>
                  </a:lnTo>
                  <a:cubicBezTo>
                    <a:pt x="6552" y="8927"/>
                    <a:pt x="11273" y="7203"/>
                    <a:pt x="16026" y="5609"/>
                  </a:cubicBezTo>
                  <a:lnTo>
                    <a:pt x="16026" y="5609"/>
                  </a:lnTo>
                  <a:cubicBezTo>
                    <a:pt x="19043" y="4962"/>
                    <a:pt x="22071" y="4364"/>
                    <a:pt x="25090" y="3760"/>
                  </a:cubicBezTo>
                  <a:cubicBezTo>
                    <a:pt x="29128" y="2944"/>
                    <a:pt x="33145" y="2065"/>
                    <a:pt x="37226" y="1458"/>
                  </a:cubicBezTo>
                  <a:cubicBezTo>
                    <a:pt x="37304" y="1446"/>
                    <a:pt x="37383" y="1435"/>
                    <a:pt x="37461" y="1423"/>
                  </a:cubicBezTo>
                  <a:lnTo>
                    <a:pt x="37461" y="1423"/>
                  </a:lnTo>
                  <a:cubicBezTo>
                    <a:pt x="38527" y="1369"/>
                    <a:pt x="39607" y="1333"/>
                    <a:pt x="40678" y="1333"/>
                  </a:cubicBezTo>
                  <a:close/>
                  <a:moveTo>
                    <a:pt x="16386" y="10612"/>
                  </a:moveTo>
                  <a:lnTo>
                    <a:pt x="16386" y="10612"/>
                  </a:lnTo>
                  <a:cubicBezTo>
                    <a:pt x="15854" y="10766"/>
                    <a:pt x="15317" y="10914"/>
                    <a:pt x="14774" y="11062"/>
                  </a:cubicBezTo>
                  <a:cubicBezTo>
                    <a:pt x="11948" y="11831"/>
                    <a:pt x="9029" y="12494"/>
                    <a:pt x="6091" y="12494"/>
                  </a:cubicBezTo>
                  <a:cubicBezTo>
                    <a:pt x="5581" y="12494"/>
                    <a:pt x="5071" y="12474"/>
                    <a:pt x="4560" y="12431"/>
                  </a:cubicBezTo>
                  <a:lnTo>
                    <a:pt x="4560" y="12431"/>
                  </a:lnTo>
                  <a:cubicBezTo>
                    <a:pt x="7306" y="11733"/>
                    <a:pt x="10158" y="11466"/>
                    <a:pt x="12975" y="11104"/>
                  </a:cubicBezTo>
                  <a:cubicBezTo>
                    <a:pt x="14127" y="10960"/>
                    <a:pt x="15262" y="10808"/>
                    <a:pt x="16386" y="10612"/>
                  </a:cubicBezTo>
                  <a:close/>
                  <a:moveTo>
                    <a:pt x="41063" y="0"/>
                  </a:moveTo>
                  <a:cubicBezTo>
                    <a:pt x="39469" y="0"/>
                    <a:pt x="37864" y="189"/>
                    <a:pt x="36276" y="452"/>
                  </a:cubicBezTo>
                  <a:lnTo>
                    <a:pt x="36276" y="452"/>
                  </a:lnTo>
                  <a:cubicBezTo>
                    <a:pt x="34822" y="537"/>
                    <a:pt x="33366" y="699"/>
                    <a:pt x="31932" y="893"/>
                  </a:cubicBezTo>
                  <a:cubicBezTo>
                    <a:pt x="28019" y="1375"/>
                    <a:pt x="24148" y="2065"/>
                    <a:pt x="20361" y="3195"/>
                  </a:cubicBezTo>
                  <a:cubicBezTo>
                    <a:pt x="18994" y="3593"/>
                    <a:pt x="17640" y="4029"/>
                    <a:pt x="16292" y="4479"/>
                  </a:cubicBezTo>
                  <a:lnTo>
                    <a:pt x="16292" y="4479"/>
                  </a:lnTo>
                  <a:cubicBezTo>
                    <a:pt x="13425" y="5085"/>
                    <a:pt x="10569" y="5726"/>
                    <a:pt x="7723" y="6459"/>
                  </a:cubicBezTo>
                  <a:cubicBezTo>
                    <a:pt x="5317" y="7087"/>
                    <a:pt x="2911" y="7798"/>
                    <a:pt x="546" y="8572"/>
                  </a:cubicBezTo>
                  <a:cubicBezTo>
                    <a:pt x="1" y="8827"/>
                    <a:pt x="135" y="9572"/>
                    <a:pt x="578" y="9638"/>
                  </a:cubicBezTo>
                  <a:lnTo>
                    <a:pt x="578" y="9638"/>
                  </a:lnTo>
                  <a:cubicBezTo>
                    <a:pt x="855" y="10701"/>
                    <a:pt x="1318" y="11712"/>
                    <a:pt x="1258" y="12820"/>
                  </a:cubicBezTo>
                  <a:cubicBezTo>
                    <a:pt x="1240" y="13080"/>
                    <a:pt x="1482" y="13311"/>
                    <a:pt x="1732" y="13311"/>
                  </a:cubicBezTo>
                  <a:cubicBezTo>
                    <a:pt x="1784" y="13311"/>
                    <a:pt x="1835" y="13302"/>
                    <a:pt x="1886" y="13280"/>
                  </a:cubicBezTo>
                  <a:cubicBezTo>
                    <a:pt x="2043" y="13219"/>
                    <a:pt x="2201" y="13159"/>
                    <a:pt x="2360" y="13102"/>
                  </a:cubicBezTo>
                  <a:lnTo>
                    <a:pt x="2360" y="13102"/>
                  </a:lnTo>
                  <a:cubicBezTo>
                    <a:pt x="3546" y="13379"/>
                    <a:pt x="4752" y="13494"/>
                    <a:pt x="5962" y="13494"/>
                  </a:cubicBezTo>
                  <a:cubicBezTo>
                    <a:pt x="8157" y="13494"/>
                    <a:pt x="10365" y="13117"/>
                    <a:pt x="12494" y="12652"/>
                  </a:cubicBezTo>
                  <a:cubicBezTo>
                    <a:pt x="14230" y="12255"/>
                    <a:pt x="15925" y="11795"/>
                    <a:pt x="17620" y="11292"/>
                  </a:cubicBezTo>
                  <a:cubicBezTo>
                    <a:pt x="19461" y="10748"/>
                    <a:pt x="21177" y="9911"/>
                    <a:pt x="22914" y="9158"/>
                  </a:cubicBezTo>
                  <a:cubicBezTo>
                    <a:pt x="26042" y="7768"/>
                    <a:pt x="29388" y="6998"/>
                    <a:pt x="32709" y="6178"/>
                  </a:cubicBezTo>
                  <a:lnTo>
                    <a:pt x="32709" y="6178"/>
                  </a:lnTo>
                  <a:cubicBezTo>
                    <a:pt x="33676" y="6027"/>
                    <a:pt x="34640" y="5860"/>
                    <a:pt x="35573" y="5601"/>
                  </a:cubicBezTo>
                  <a:cubicBezTo>
                    <a:pt x="38167" y="4890"/>
                    <a:pt x="41180" y="4513"/>
                    <a:pt x="43398" y="2902"/>
                  </a:cubicBezTo>
                  <a:cubicBezTo>
                    <a:pt x="44026" y="2463"/>
                    <a:pt x="44946" y="1479"/>
                    <a:pt x="44256" y="705"/>
                  </a:cubicBezTo>
                  <a:cubicBezTo>
                    <a:pt x="43712" y="56"/>
                    <a:pt x="42561" y="56"/>
                    <a:pt x="41808" y="15"/>
                  </a:cubicBezTo>
                  <a:cubicBezTo>
                    <a:pt x="41560" y="5"/>
                    <a:pt x="41312" y="0"/>
                    <a:pt x="410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4"/>
            <p:cNvSpPr/>
            <p:nvPr/>
          </p:nvSpPr>
          <p:spPr>
            <a:xfrm>
              <a:off x="3947700" y="4621925"/>
              <a:ext cx="457325" cy="253400"/>
            </a:xfrm>
            <a:custGeom>
              <a:rect b="b" l="l" r="r" t="t"/>
              <a:pathLst>
                <a:path extrusionOk="0" h="10136" w="18293">
                  <a:moveTo>
                    <a:pt x="10497" y="924"/>
                  </a:moveTo>
                  <a:cubicBezTo>
                    <a:pt x="10720" y="924"/>
                    <a:pt x="10942" y="934"/>
                    <a:pt x="11158" y="950"/>
                  </a:cubicBezTo>
                  <a:cubicBezTo>
                    <a:pt x="11226" y="956"/>
                    <a:pt x="11295" y="963"/>
                    <a:pt x="11363" y="971"/>
                  </a:cubicBezTo>
                  <a:lnTo>
                    <a:pt x="11363" y="971"/>
                  </a:lnTo>
                  <a:cubicBezTo>
                    <a:pt x="10132" y="1132"/>
                    <a:pt x="8935" y="1497"/>
                    <a:pt x="7935" y="2059"/>
                  </a:cubicBezTo>
                  <a:cubicBezTo>
                    <a:pt x="7739" y="2169"/>
                    <a:pt x="7549" y="2288"/>
                    <a:pt x="7364" y="2413"/>
                  </a:cubicBezTo>
                  <a:lnTo>
                    <a:pt x="7364" y="2413"/>
                  </a:lnTo>
                  <a:cubicBezTo>
                    <a:pt x="7722" y="1970"/>
                    <a:pt x="8140" y="1568"/>
                    <a:pt x="8647" y="1306"/>
                  </a:cubicBezTo>
                  <a:cubicBezTo>
                    <a:pt x="9206" y="1011"/>
                    <a:pt x="9856" y="924"/>
                    <a:pt x="10497" y="924"/>
                  </a:cubicBezTo>
                  <a:close/>
                  <a:moveTo>
                    <a:pt x="12741" y="1858"/>
                  </a:moveTo>
                  <a:cubicBezTo>
                    <a:pt x="13685" y="1858"/>
                    <a:pt x="14613" y="1995"/>
                    <a:pt x="15426" y="2269"/>
                  </a:cubicBezTo>
                  <a:cubicBezTo>
                    <a:pt x="18293" y="3210"/>
                    <a:pt x="16598" y="6872"/>
                    <a:pt x="14840" y="8064"/>
                  </a:cubicBezTo>
                  <a:cubicBezTo>
                    <a:pt x="13769" y="8810"/>
                    <a:pt x="12631" y="9078"/>
                    <a:pt x="11469" y="9078"/>
                  </a:cubicBezTo>
                  <a:cubicBezTo>
                    <a:pt x="9566" y="9078"/>
                    <a:pt x="7596" y="8362"/>
                    <a:pt x="5738" y="7855"/>
                  </a:cubicBezTo>
                  <a:cubicBezTo>
                    <a:pt x="4840" y="7616"/>
                    <a:pt x="3924" y="7415"/>
                    <a:pt x="2995" y="7300"/>
                  </a:cubicBezTo>
                  <a:lnTo>
                    <a:pt x="2995" y="7300"/>
                  </a:lnTo>
                  <a:cubicBezTo>
                    <a:pt x="4942" y="6114"/>
                    <a:pt x="6344" y="4202"/>
                    <a:pt x="8312" y="3001"/>
                  </a:cubicBezTo>
                  <a:cubicBezTo>
                    <a:pt x="9531" y="2241"/>
                    <a:pt x="11159" y="1858"/>
                    <a:pt x="12741" y="1858"/>
                  </a:cubicBezTo>
                  <a:close/>
                  <a:moveTo>
                    <a:pt x="10510" y="0"/>
                  </a:moveTo>
                  <a:cubicBezTo>
                    <a:pt x="9237" y="0"/>
                    <a:pt x="8028" y="343"/>
                    <a:pt x="7015" y="1348"/>
                  </a:cubicBezTo>
                  <a:cubicBezTo>
                    <a:pt x="5906" y="2478"/>
                    <a:pt x="5174" y="3963"/>
                    <a:pt x="4044" y="5093"/>
                  </a:cubicBezTo>
                  <a:cubicBezTo>
                    <a:pt x="3018" y="6119"/>
                    <a:pt x="1679" y="6683"/>
                    <a:pt x="403" y="7332"/>
                  </a:cubicBezTo>
                  <a:cubicBezTo>
                    <a:pt x="1" y="7533"/>
                    <a:pt x="159" y="8256"/>
                    <a:pt x="618" y="8256"/>
                  </a:cubicBezTo>
                  <a:cubicBezTo>
                    <a:pt x="636" y="8256"/>
                    <a:pt x="655" y="8255"/>
                    <a:pt x="675" y="8253"/>
                  </a:cubicBezTo>
                  <a:cubicBezTo>
                    <a:pt x="969" y="8224"/>
                    <a:pt x="1261" y="8211"/>
                    <a:pt x="1552" y="8211"/>
                  </a:cubicBezTo>
                  <a:cubicBezTo>
                    <a:pt x="3189" y="8211"/>
                    <a:pt x="4785" y="8628"/>
                    <a:pt x="6366" y="9090"/>
                  </a:cubicBezTo>
                  <a:cubicBezTo>
                    <a:pt x="7998" y="9571"/>
                    <a:pt x="9693" y="10136"/>
                    <a:pt x="11388" y="10136"/>
                  </a:cubicBezTo>
                  <a:cubicBezTo>
                    <a:pt x="13961" y="10136"/>
                    <a:pt x="16598" y="8692"/>
                    <a:pt x="17539" y="6244"/>
                  </a:cubicBezTo>
                  <a:cubicBezTo>
                    <a:pt x="17958" y="5135"/>
                    <a:pt x="18167" y="3775"/>
                    <a:pt x="17560" y="2687"/>
                  </a:cubicBezTo>
                  <a:cubicBezTo>
                    <a:pt x="17340" y="2307"/>
                    <a:pt x="17026" y="2006"/>
                    <a:pt x="16664" y="1769"/>
                  </a:cubicBezTo>
                  <a:lnTo>
                    <a:pt x="16664" y="1769"/>
                  </a:lnTo>
                  <a:cubicBezTo>
                    <a:pt x="16691" y="1553"/>
                    <a:pt x="16586" y="1318"/>
                    <a:pt x="16305" y="1243"/>
                  </a:cubicBezTo>
                  <a:cubicBezTo>
                    <a:pt x="14526" y="789"/>
                    <a:pt x="12443" y="0"/>
                    <a:pt x="105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4"/>
            <p:cNvSpPr/>
            <p:nvPr/>
          </p:nvSpPr>
          <p:spPr>
            <a:xfrm>
              <a:off x="3972400" y="4710225"/>
              <a:ext cx="250925" cy="147425"/>
            </a:xfrm>
            <a:custGeom>
              <a:rect b="b" l="l" r="r" t="t"/>
              <a:pathLst>
                <a:path extrusionOk="0" h="5897" w="10037">
                  <a:moveTo>
                    <a:pt x="6803" y="1"/>
                  </a:moveTo>
                  <a:cubicBezTo>
                    <a:pt x="6749" y="1"/>
                    <a:pt x="6693" y="11"/>
                    <a:pt x="6634" y="34"/>
                  </a:cubicBezTo>
                  <a:cubicBezTo>
                    <a:pt x="5566" y="452"/>
                    <a:pt x="4646" y="1226"/>
                    <a:pt x="3725" y="1896"/>
                  </a:cubicBezTo>
                  <a:cubicBezTo>
                    <a:pt x="3252" y="2243"/>
                    <a:pt x="2714" y="2672"/>
                    <a:pt x="2138" y="2977"/>
                  </a:cubicBezTo>
                  <a:lnTo>
                    <a:pt x="2138" y="2977"/>
                  </a:lnTo>
                  <a:cubicBezTo>
                    <a:pt x="1991" y="3035"/>
                    <a:pt x="1843" y="3094"/>
                    <a:pt x="1696" y="3151"/>
                  </a:cubicBezTo>
                  <a:cubicBezTo>
                    <a:pt x="1641" y="3172"/>
                    <a:pt x="1593" y="3199"/>
                    <a:pt x="1551" y="3231"/>
                  </a:cubicBezTo>
                  <a:lnTo>
                    <a:pt x="1551" y="3231"/>
                  </a:lnTo>
                  <a:cubicBezTo>
                    <a:pt x="1300" y="3315"/>
                    <a:pt x="1043" y="3364"/>
                    <a:pt x="783" y="3364"/>
                  </a:cubicBezTo>
                  <a:cubicBezTo>
                    <a:pt x="746" y="3364"/>
                    <a:pt x="708" y="3363"/>
                    <a:pt x="670" y="3361"/>
                  </a:cubicBezTo>
                  <a:cubicBezTo>
                    <a:pt x="1" y="3382"/>
                    <a:pt x="1" y="4407"/>
                    <a:pt x="628" y="4407"/>
                  </a:cubicBezTo>
                  <a:cubicBezTo>
                    <a:pt x="668" y="4408"/>
                    <a:pt x="706" y="4409"/>
                    <a:pt x="745" y="4409"/>
                  </a:cubicBezTo>
                  <a:cubicBezTo>
                    <a:pt x="1255" y="4409"/>
                    <a:pt x="1729" y="4295"/>
                    <a:pt x="2180" y="4108"/>
                  </a:cubicBezTo>
                  <a:lnTo>
                    <a:pt x="2180" y="4108"/>
                  </a:lnTo>
                  <a:cubicBezTo>
                    <a:pt x="2535" y="4098"/>
                    <a:pt x="2889" y="4072"/>
                    <a:pt x="3242" y="4037"/>
                  </a:cubicBezTo>
                  <a:lnTo>
                    <a:pt x="3242" y="4037"/>
                  </a:lnTo>
                  <a:cubicBezTo>
                    <a:pt x="3298" y="4104"/>
                    <a:pt x="3369" y="4160"/>
                    <a:pt x="3453" y="4198"/>
                  </a:cubicBezTo>
                  <a:cubicBezTo>
                    <a:pt x="3813" y="4352"/>
                    <a:pt x="4180" y="4459"/>
                    <a:pt x="4552" y="4535"/>
                  </a:cubicBezTo>
                  <a:lnTo>
                    <a:pt x="4552" y="4535"/>
                  </a:lnTo>
                  <a:cubicBezTo>
                    <a:pt x="5525" y="5274"/>
                    <a:pt x="7025" y="5897"/>
                    <a:pt x="8365" y="5897"/>
                  </a:cubicBezTo>
                  <a:cubicBezTo>
                    <a:pt x="8756" y="5897"/>
                    <a:pt x="9133" y="5844"/>
                    <a:pt x="9479" y="5725"/>
                  </a:cubicBezTo>
                  <a:cubicBezTo>
                    <a:pt x="10037" y="5533"/>
                    <a:pt x="9870" y="4722"/>
                    <a:pt x="9368" y="4722"/>
                  </a:cubicBezTo>
                  <a:cubicBezTo>
                    <a:pt x="9324" y="4722"/>
                    <a:pt x="9277" y="4728"/>
                    <a:pt x="9228" y="4742"/>
                  </a:cubicBezTo>
                  <a:cubicBezTo>
                    <a:pt x="8966" y="4830"/>
                    <a:pt x="8674" y="4870"/>
                    <a:pt x="8367" y="4870"/>
                  </a:cubicBezTo>
                  <a:cubicBezTo>
                    <a:pt x="8144" y="4870"/>
                    <a:pt x="7913" y="4849"/>
                    <a:pt x="7680" y="4811"/>
                  </a:cubicBezTo>
                  <a:lnTo>
                    <a:pt x="7680" y="4811"/>
                  </a:lnTo>
                  <a:cubicBezTo>
                    <a:pt x="7728" y="4811"/>
                    <a:pt x="7775" y="4812"/>
                    <a:pt x="7822" y="4812"/>
                  </a:cubicBezTo>
                  <a:cubicBezTo>
                    <a:pt x="7971" y="4812"/>
                    <a:pt x="8121" y="4808"/>
                    <a:pt x="8271" y="4801"/>
                  </a:cubicBezTo>
                  <a:lnTo>
                    <a:pt x="8271" y="4801"/>
                  </a:lnTo>
                  <a:cubicBezTo>
                    <a:pt x="8353" y="4808"/>
                    <a:pt x="8435" y="4816"/>
                    <a:pt x="8517" y="4825"/>
                  </a:cubicBezTo>
                  <a:lnTo>
                    <a:pt x="8517" y="4785"/>
                  </a:lnTo>
                  <a:lnTo>
                    <a:pt x="8517" y="4785"/>
                  </a:lnTo>
                  <a:cubicBezTo>
                    <a:pt x="8524" y="4785"/>
                    <a:pt x="8531" y="4784"/>
                    <a:pt x="8538" y="4783"/>
                  </a:cubicBezTo>
                  <a:cubicBezTo>
                    <a:pt x="9207" y="4721"/>
                    <a:pt x="9165" y="3863"/>
                    <a:pt x="8538" y="3779"/>
                  </a:cubicBezTo>
                  <a:cubicBezTo>
                    <a:pt x="8075" y="3725"/>
                    <a:pt x="7608" y="3707"/>
                    <a:pt x="7140" y="3694"/>
                  </a:cubicBezTo>
                  <a:lnTo>
                    <a:pt x="7140" y="3694"/>
                  </a:lnTo>
                  <a:cubicBezTo>
                    <a:pt x="7447" y="3649"/>
                    <a:pt x="7753" y="3595"/>
                    <a:pt x="8056" y="3528"/>
                  </a:cubicBezTo>
                  <a:cubicBezTo>
                    <a:pt x="8600" y="3382"/>
                    <a:pt x="8475" y="2545"/>
                    <a:pt x="7910" y="2545"/>
                  </a:cubicBezTo>
                  <a:cubicBezTo>
                    <a:pt x="7015" y="2545"/>
                    <a:pt x="6128" y="2659"/>
                    <a:pt x="5240" y="2786"/>
                  </a:cubicBezTo>
                  <a:lnTo>
                    <a:pt x="5240" y="2786"/>
                  </a:lnTo>
                  <a:cubicBezTo>
                    <a:pt x="5533" y="2650"/>
                    <a:pt x="5826" y="2512"/>
                    <a:pt x="6119" y="2376"/>
                  </a:cubicBezTo>
                  <a:lnTo>
                    <a:pt x="6119" y="2376"/>
                  </a:lnTo>
                  <a:cubicBezTo>
                    <a:pt x="6305" y="2292"/>
                    <a:pt x="6491" y="2207"/>
                    <a:pt x="6675" y="2122"/>
                  </a:cubicBezTo>
                  <a:lnTo>
                    <a:pt x="6675" y="2122"/>
                  </a:lnTo>
                  <a:cubicBezTo>
                    <a:pt x="6703" y="2109"/>
                    <a:pt x="6731" y="2097"/>
                    <a:pt x="6759" y="2084"/>
                  </a:cubicBezTo>
                  <a:cubicBezTo>
                    <a:pt x="6759" y="2084"/>
                    <a:pt x="6759" y="2084"/>
                    <a:pt x="6759" y="2083"/>
                  </a:cubicBezTo>
                  <a:lnTo>
                    <a:pt x="6759" y="2083"/>
                  </a:lnTo>
                  <a:cubicBezTo>
                    <a:pt x="6773" y="2077"/>
                    <a:pt x="6787" y="2070"/>
                    <a:pt x="6801" y="2063"/>
                  </a:cubicBezTo>
                  <a:cubicBezTo>
                    <a:pt x="7232" y="1856"/>
                    <a:pt x="7042" y="1307"/>
                    <a:pt x="6676" y="1170"/>
                  </a:cubicBezTo>
                  <a:lnTo>
                    <a:pt x="6676" y="1170"/>
                  </a:lnTo>
                  <a:cubicBezTo>
                    <a:pt x="6793" y="1097"/>
                    <a:pt x="6912" y="1025"/>
                    <a:pt x="7031" y="954"/>
                  </a:cubicBezTo>
                  <a:cubicBezTo>
                    <a:pt x="7441" y="693"/>
                    <a:pt x="7237" y="1"/>
                    <a:pt x="68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 name="Google Shape;897;p54"/>
          <p:cNvSpPr/>
          <p:nvPr/>
        </p:nvSpPr>
        <p:spPr>
          <a:xfrm rot="744500">
            <a:off x="7806296" y="4058273"/>
            <a:ext cx="340247" cy="471653"/>
          </a:xfrm>
          <a:custGeom>
            <a:rect b="b" l="l" r="r" t="t"/>
            <a:pathLst>
              <a:path extrusionOk="0" h="3331" w="2403">
                <a:moveTo>
                  <a:pt x="668" y="0"/>
                </a:moveTo>
                <a:cubicBezTo>
                  <a:pt x="468" y="100"/>
                  <a:pt x="501" y="267"/>
                  <a:pt x="535" y="334"/>
                </a:cubicBezTo>
                <a:cubicBezTo>
                  <a:pt x="668" y="901"/>
                  <a:pt x="535" y="1335"/>
                  <a:pt x="134" y="1735"/>
                </a:cubicBezTo>
                <a:cubicBezTo>
                  <a:pt x="68" y="1768"/>
                  <a:pt x="1" y="1902"/>
                  <a:pt x="34" y="1968"/>
                </a:cubicBezTo>
                <a:cubicBezTo>
                  <a:pt x="34" y="2035"/>
                  <a:pt x="168" y="2102"/>
                  <a:pt x="234" y="2102"/>
                </a:cubicBezTo>
                <a:cubicBezTo>
                  <a:pt x="284" y="2096"/>
                  <a:pt x="330" y="2093"/>
                  <a:pt x="375" y="2093"/>
                </a:cubicBezTo>
                <a:cubicBezTo>
                  <a:pt x="842" y="2093"/>
                  <a:pt x="1058" y="2401"/>
                  <a:pt x="1302" y="2736"/>
                </a:cubicBezTo>
                <a:cubicBezTo>
                  <a:pt x="1368" y="2902"/>
                  <a:pt x="1502" y="3103"/>
                  <a:pt x="1635" y="3236"/>
                </a:cubicBezTo>
                <a:cubicBezTo>
                  <a:pt x="1700" y="3301"/>
                  <a:pt x="1755" y="3331"/>
                  <a:pt x="1802" y="3331"/>
                </a:cubicBezTo>
                <a:cubicBezTo>
                  <a:pt x="1875" y="3331"/>
                  <a:pt x="1928" y="3258"/>
                  <a:pt x="1969" y="3136"/>
                </a:cubicBezTo>
                <a:cubicBezTo>
                  <a:pt x="2002" y="3002"/>
                  <a:pt x="2002" y="2869"/>
                  <a:pt x="1969" y="2736"/>
                </a:cubicBezTo>
                <a:cubicBezTo>
                  <a:pt x="1869" y="2269"/>
                  <a:pt x="1835" y="1835"/>
                  <a:pt x="2302" y="1568"/>
                </a:cubicBezTo>
                <a:cubicBezTo>
                  <a:pt x="2369" y="1501"/>
                  <a:pt x="2403" y="1401"/>
                  <a:pt x="2369" y="1301"/>
                </a:cubicBezTo>
                <a:cubicBezTo>
                  <a:pt x="2369" y="1235"/>
                  <a:pt x="2236" y="1201"/>
                  <a:pt x="2169" y="1134"/>
                </a:cubicBezTo>
                <a:lnTo>
                  <a:pt x="2002" y="1134"/>
                </a:lnTo>
                <a:cubicBezTo>
                  <a:pt x="1602" y="1134"/>
                  <a:pt x="1368" y="1001"/>
                  <a:pt x="1202" y="667"/>
                </a:cubicBezTo>
                <a:cubicBezTo>
                  <a:pt x="1068" y="501"/>
                  <a:pt x="1002" y="334"/>
                  <a:pt x="868" y="167"/>
                </a:cubicBezTo>
                <a:cubicBezTo>
                  <a:pt x="768" y="100"/>
                  <a:pt x="735" y="67"/>
                  <a:pt x="6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4"/>
          <p:cNvSpPr/>
          <p:nvPr/>
        </p:nvSpPr>
        <p:spPr>
          <a:xfrm>
            <a:off x="7529113" y="738025"/>
            <a:ext cx="300257" cy="346241"/>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4"/>
          <p:cNvSpPr/>
          <p:nvPr/>
        </p:nvSpPr>
        <p:spPr>
          <a:xfrm rot="1296169">
            <a:off x="558585" y="3174167"/>
            <a:ext cx="222976" cy="258705"/>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 name="Google Shape;900;p54"/>
          <p:cNvGrpSpPr/>
          <p:nvPr/>
        </p:nvGrpSpPr>
        <p:grpSpPr>
          <a:xfrm rot="965557">
            <a:off x="5582730" y="333009"/>
            <a:ext cx="945140" cy="952369"/>
            <a:chOff x="2787150" y="2134475"/>
            <a:chExt cx="487050" cy="490775"/>
          </a:xfrm>
        </p:grpSpPr>
        <p:sp>
          <p:nvSpPr>
            <p:cNvPr id="901" name="Google Shape;901;p54"/>
            <p:cNvSpPr/>
            <p:nvPr/>
          </p:nvSpPr>
          <p:spPr>
            <a:xfrm>
              <a:off x="2787150" y="2373650"/>
              <a:ext cx="233525" cy="251600"/>
            </a:xfrm>
            <a:custGeom>
              <a:rect b="b" l="l" r="r" t="t"/>
              <a:pathLst>
                <a:path extrusionOk="0" h="10064" w="9341">
                  <a:moveTo>
                    <a:pt x="2431" y="3825"/>
                  </a:moveTo>
                  <a:cubicBezTo>
                    <a:pt x="2454" y="3825"/>
                    <a:pt x="2478" y="3830"/>
                    <a:pt x="2503" y="3843"/>
                  </a:cubicBezTo>
                  <a:cubicBezTo>
                    <a:pt x="2603" y="3910"/>
                    <a:pt x="2636" y="4076"/>
                    <a:pt x="2636" y="4143"/>
                  </a:cubicBezTo>
                  <a:cubicBezTo>
                    <a:pt x="2603" y="4443"/>
                    <a:pt x="2503" y="4744"/>
                    <a:pt x="2436" y="5010"/>
                  </a:cubicBezTo>
                  <a:cubicBezTo>
                    <a:pt x="2436" y="5130"/>
                    <a:pt x="2356" y="5249"/>
                    <a:pt x="2220" y="5249"/>
                  </a:cubicBezTo>
                  <a:cubicBezTo>
                    <a:pt x="2204" y="5249"/>
                    <a:pt x="2187" y="5247"/>
                    <a:pt x="2169" y="5244"/>
                  </a:cubicBezTo>
                  <a:cubicBezTo>
                    <a:pt x="2102" y="5244"/>
                    <a:pt x="2002" y="5110"/>
                    <a:pt x="1969" y="5077"/>
                  </a:cubicBezTo>
                  <a:cubicBezTo>
                    <a:pt x="2069" y="4643"/>
                    <a:pt x="2169" y="4343"/>
                    <a:pt x="2203" y="4010"/>
                  </a:cubicBezTo>
                  <a:cubicBezTo>
                    <a:pt x="2257" y="3928"/>
                    <a:pt x="2333" y="3825"/>
                    <a:pt x="2431" y="3825"/>
                  </a:cubicBezTo>
                  <a:close/>
                  <a:moveTo>
                    <a:pt x="5051" y="4503"/>
                  </a:moveTo>
                  <a:cubicBezTo>
                    <a:pt x="5060" y="4503"/>
                    <a:pt x="5067" y="4505"/>
                    <a:pt x="5071" y="4510"/>
                  </a:cubicBezTo>
                  <a:cubicBezTo>
                    <a:pt x="5171" y="4577"/>
                    <a:pt x="5271" y="4677"/>
                    <a:pt x="5271" y="4777"/>
                  </a:cubicBezTo>
                  <a:cubicBezTo>
                    <a:pt x="5171" y="5110"/>
                    <a:pt x="5105" y="5477"/>
                    <a:pt x="4971" y="5811"/>
                  </a:cubicBezTo>
                  <a:cubicBezTo>
                    <a:pt x="4938" y="5844"/>
                    <a:pt x="4804" y="5944"/>
                    <a:pt x="4704" y="5944"/>
                  </a:cubicBezTo>
                  <a:cubicBezTo>
                    <a:pt x="4638" y="5944"/>
                    <a:pt x="4538" y="5811"/>
                    <a:pt x="4504" y="5778"/>
                  </a:cubicBezTo>
                  <a:cubicBezTo>
                    <a:pt x="4638" y="5344"/>
                    <a:pt x="4704" y="4977"/>
                    <a:pt x="4838" y="4643"/>
                  </a:cubicBezTo>
                  <a:cubicBezTo>
                    <a:pt x="4867" y="4586"/>
                    <a:pt x="4995" y="4503"/>
                    <a:pt x="5051" y="4503"/>
                  </a:cubicBezTo>
                  <a:close/>
                  <a:moveTo>
                    <a:pt x="2031" y="6636"/>
                  </a:moveTo>
                  <a:cubicBezTo>
                    <a:pt x="2092" y="6636"/>
                    <a:pt x="2214" y="6696"/>
                    <a:pt x="2269" y="6778"/>
                  </a:cubicBezTo>
                  <a:cubicBezTo>
                    <a:pt x="2336" y="6812"/>
                    <a:pt x="2336" y="6945"/>
                    <a:pt x="2369" y="7012"/>
                  </a:cubicBezTo>
                  <a:cubicBezTo>
                    <a:pt x="2515" y="7303"/>
                    <a:pt x="2789" y="7464"/>
                    <a:pt x="3064" y="7464"/>
                  </a:cubicBezTo>
                  <a:cubicBezTo>
                    <a:pt x="3231" y="7464"/>
                    <a:pt x="3398" y="7405"/>
                    <a:pt x="3537" y="7279"/>
                  </a:cubicBezTo>
                  <a:cubicBezTo>
                    <a:pt x="3634" y="7201"/>
                    <a:pt x="3719" y="7146"/>
                    <a:pt x="3800" y="7146"/>
                  </a:cubicBezTo>
                  <a:cubicBezTo>
                    <a:pt x="3858" y="7146"/>
                    <a:pt x="3914" y="7175"/>
                    <a:pt x="3970" y="7245"/>
                  </a:cubicBezTo>
                  <a:cubicBezTo>
                    <a:pt x="4104" y="7412"/>
                    <a:pt x="3970" y="7512"/>
                    <a:pt x="3837" y="7612"/>
                  </a:cubicBezTo>
                  <a:cubicBezTo>
                    <a:pt x="3604" y="7779"/>
                    <a:pt x="3337" y="7846"/>
                    <a:pt x="3170" y="7946"/>
                  </a:cubicBezTo>
                  <a:cubicBezTo>
                    <a:pt x="2469" y="7912"/>
                    <a:pt x="2002" y="7479"/>
                    <a:pt x="1836" y="6878"/>
                  </a:cubicBezTo>
                  <a:cubicBezTo>
                    <a:pt x="1836" y="6812"/>
                    <a:pt x="1936" y="6678"/>
                    <a:pt x="2002" y="6645"/>
                  </a:cubicBezTo>
                  <a:cubicBezTo>
                    <a:pt x="2008" y="6639"/>
                    <a:pt x="2018" y="6636"/>
                    <a:pt x="2031" y="6636"/>
                  </a:cubicBezTo>
                  <a:close/>
                  <a:moveTo>
                    <a:pt x="1987" y="1"/>
                  </a:moveTo>
                  <a:cubicBezTo>
                    <a:pt x="1613" y="1"/>
                    <a:pt x="1230" y="160"/>
                    <a:pt x="868" y="474"/>
                  </a:cubicBezTo>
                  <a:cubicBezTo>
                    <a:pt x="701" y="641"/>
                    <a:pt x="535" y="907"/>
                    <a:pt x="435" y="1108"/>
                  </a:cubicBezTo>
                  <a:cubicBezTo>
                    <a:pt x="101" y="1675"/>
                    <a:pt x="34" y="2342"/>
                    <a:pt x="34" y="3009"/>
                  </a:cubicBezTo>
                  <a:cubicBezTo>
                    <a:pt x="1" y="4977"/>
                    <a:pt x="435" y="6812"/>
                    <a:pt x="1035" y="8646"/>
                  </a:cubicBezTo>
                  <a:cubicBezTo>
                    <a:pt x="1135" y="8980"/>
                    <a:pt x="1302" y="9313"/>
                    <a:pt x="1502" y="9614"/>
                  </a:cubicBezTo>
                  <a:cubicBezTo>
                    <a:pt x="1706" y="9931"/>
                    <a:pt x="1910" y="10064"/>
                    <a:pt x="2177" y="10064"/>
                  </a:cubicBezTo>
                  <a:cubicBezTo>
                    <a:pt x="2303" y="10064"/>
                    <a:pt x="2442" y="10034"/>
                    <a:pt x="2603" y="9981"/>
                  </a:cubicBezTo>
                  <a:cubicBezTo>
                    <a:pt x="2803" y="9914"/>
                    <a:pt x="3003" y="9847"/>
                    <a:pt x="3203" y="9747"/>
                  </a:cubicBezTo>
                  <a:cubicBezTo>
                    <a:pt x="4604" y="9013"/>
                    <a:pt x="5939" y="8279"/>
                    <a:pt x="7139" y="7312"/>
                  </a:cubicBezTo>
                  <a:cubicBezTo>
                    <a:pt x="7807" y="6812"/>
                    <a:pt x="8374" y="6245"/>
                    <a:pt x="8841" y="5511"/>
                  </a:cubicBezTo>
                  <a:cubicBezTo>
                    <a:pt x="9141" y="5010"/>
                    <a:pt x="9341" y="4477"/>
                    <a:pt x="9308" y="3843"/>
                  </a:cubicBezTo>
                  <a:cubicBezTo>
                    <a:pt x="9274" y="3109"/>
                    <a:pt x="8707" y="2442"/>
                    <a:pt x="8007" y="2342"/>
                  </a:cubicBezTo>
                  <a:cubicBezTo>
                    <a:pt x="7807" y="2308"/>
                    <a:pt x="7598" y="2292"/>
                    <a:pt x="7390" y="2292"/>
                  </a:cubicBezTo>
                  <a:cubicBezTo>
                    <a:pt x="7181" y="2292"/>
                    <a:pt x="6973" y="2308"/>
                    <a:pt x="6772" y="2342"/>
                  </a:cubicBezTo>
                  <a:cubicBezTo>
                    <a:pt x="5772" y="2509"/>
                    <a:pt x="5005" y="3109"/>
                    <a:pt x="4437" y="3943"/>
                  </a:cubicBezTo>
                  <a:cubicBezTo>
                    <a:pt x="4371" y="3976"/>
                    <a:pt x="4371" y="4010"/>
                    <a:pt x="4304" y="4010"/>
                  </a:cubicBezTo>
                  <a:cubicBezTo>
                    <a:pt x="4304" y="3643"/>
                    <a:pt x="4271" y="3309"/>
                    <a:pt x="4271" y="2942"/>
                  </a:cubicBezTo>
                  <a:cubicBezTo>
                    <a:pt x="4271" y="2909"/>
                    <a:pt x="4204" y="2842"/>
                    <a:pt x="4204" y="2809"/>
                  </a:cubicBezTo>
                  <a:cubicBezTo>
                    <a:pt x="4037" y="1975"/>
                    <a:pt x="3770" y="1241"/>
                    <a:pt x="3170" y="607"/>
                  </a:cubicBezTo>
                  <a:cubicBezTo>
                    <a:pt x="2817" y="201"/>
                    <a:pt x="2408" y="1"/>
                    <a:pt x="1987" y="1"/>
                  </a:cubicBezTo>
                  <a:close/>
                </a:path>
              </a:pathLst>
            </a:custGeom>
            <a:solidFill>
              <a:srgbClr val="FE6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4"/>
            <p:cNvSpPr/>
            <p:nvPr/>
          </p:nvSpPr>
          <p:spPr>
            <a:xfrm>
              <a:off x="2894750" y="2134475"/>
              <a:ext cx="303575" cy="339425"/>
            </a:xfrm>
            <a:custGeom>
              <a:rect b="b" l="l" r="r" t="t"/>
              <a:pathLst>
                <a:path extrusionOk="0" h="13577" w="12143">
                  <a:moveTo>
                    <a:pt x="3703" y="0"/>
                  </a:moveTo>
                  <a:lnTo>
                    <a:pt x="3703" y="0"/>
                  </a:lnTo>
                  <a:cubicBezTo>
                    <a:pt x="3803" y="2335"/>
                    <a:pt x="4870" y="3903"/>
                    <a:pt x="6872" y="4971"/>
                  </a:cubicBezTo>
                  <a:cubicBezTo>
                    <a:pt x="3703" y="6672"/>
                    <a:pt x="1368" y="9174"/>
                    <a:pt x="0" y="12509"/>
                  </a:cubicBezTo>
                  <a:cubicBezTo>
                    <a:pt x="0" y="12876"/>
                    <a:pt x="33" y="13210"/>
                    <a:pt x="33" y="13577"/>
                  </a:cubicBezTo>
                  <a:cubicBezTo>
                    <a:pt x="67" y="13577"/>
                    <a:pt x="67" y="13543"/>
                    <a:pt x="133" y="13510"/>
                  </a:cubicBezTo>
                  <a:cubicBezTo>
                    <a:pt x="167" y="13377"/>
                    <a:pt x="167" y="13310"/>
                    <a:pt x="300" y="13210"/>
                  </a:cubicBezTo>
                  <a:cubicBezTo>
                    <a:pt x="1034" y="11042"/>
                    <a:pt x="2302" y="9174"/>
                    <a:pt x="4003" y="7572"/>
                  </a:cubicBezTo>
                  <a:cubicBezTo>
                    <a:pt x="5004" y="6638"/>
                    <a:pt x="6138" y="5871"/>
                    <a:pt x="7405" y="5237"/>
                  </a:cubicBezTo>
                  <a:cubicBezTo>
                    <a:pt x="7806" y="5638"/>
                    <a:pt x="8139" y="6005"/>
                    <a:pt x="8473" y="6405"/>
                  </a:cubicBezTo>
                  <a:cubicBezTo>
                    <a:pt x="9740" y="8006"/>
                    <a:pt x="10674" y="9841"/>
                    <a:pt x="11408" y="11709"/>
                  </a:cubicBezTo>
                  <a:cubicBezTo>
                    <a:pt x="11575" y="12142"/>
                    <a:pt x="11708" y="12576"/>
                    <a:pt x="11875" y="13010"/>
                  </a:cubicBezTo>
                  <a:cubicBezTo>
                    <a:pt x="11875" y="13043"/>
                    <a:pt x="11909" y="13076"/>
                    <a:pt x="11909" y="13143"/>
                  </a:cubicBezTo>
                  <a:lnTo>
                    <a:pt x="12042" y="13243"/>
                  </a:lnTo>
                  <a:cubicBezTo>
                    <a:pt x="12075" y="12910"/>
                    <a:pt x="12075" y="12643"/>
                    <a:pt x="12142" y="12309"/>
                  </a:cubicBezTo>
                  <a:cubicBezTo>
                    <a:pt x="12009" y="11976"/>
                    <a:pt x="11842" y="11642"/>
                    <a:pt x="11708" y="11308"/>
                  </a:cubicBezTo>
                  <a:cubicBezTo>
                    <a:pt x="10841" y="9307"/>
                    <a:pt x="9840" y="7406"/>
                    <a:pt x="8406" y="5738"/>
                  </a:cubicBezTo>
                  <a:cubicBezTo>
                    <a:pt x="8373" y="5704"/>
                    <a:pt x="8373" y="5671"/>
                    <a:pt x="8339" y="5571"/>
                  </a:cubicBezTo>
                  <a:cubicBezTo>
                    <a:pt x="8906" y="5538"/>
                    <a:pt x="9473" y="5304"/>
                    <a:pt x="9907" y="4971"/>
                  </a:cubicBezTo>
                  <a:cubicBezTo>
                    <a:pt x="10708" y="4470"/>
                    <a:pt x="11408" y="3870"/>
                    <a:pt x="11842" y="3002"/>
                  </a:cubicBezTo>
                  <a:cubicBezTo>
                    <a:pt x="11975" y="2702"/>
                    <a:pt x="12042" y="2402"/>
                    <a:pt x="12142" y="2068"/>
                  </a:cubicBezTo>
                  <a:cubicBezTo>
                    <a:pt x="11962" y="2058"/>
                    <a:pt x="11785" y="2053"/>
                    <a:pt x="11611" y="2053"/>
                  </a:cubicBezTo>
                  <a:cubicBezTo>
                    <a:pt x="10045" y="2053"/>
                    <a:pt x="8730" y="2485"/>
                    <a:pt x="7739" y="3836"/>
                  </a:cubicBezTo>
                  <a:cubicBezTo>
                    <a:pt x="7205" y="1668"/>
                    <a:pt x="5704" y="567"/>
                    <a:pt x="3703"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4"/>
            <p:cNvSpPr/>
            <p:nvPr/>
          </p:nvSpPr>
          <p:spPr>
            <a:xfrm>
              <a:off x="3119075" y="2399250"/>
              <a:ext cx="155125" cy="184675"/>
            </a:xfrm>
            <a:custGeom>
              <a:rect b="b" l="l" r="r" t="t"/>
              <a:pathLst>
                <a:path extrusionOk="0" h="7387" w="6205">
                  <a:moveTo>
                    <a:pt x="4203" y="2652"/>
                  </a:moveTo>
                  <a:cubicBezTo>
                    <a:pt x="4236" y="2652"/>
                    <a:pt x="4370" y="2719"/>
                    <a:pt x="4403" y="2752"/>
                  </a:cubicBezTo>
                  <a:cubicBezTo>
                    <a:pt x="4537" y="2952"/>
                    <a:pt x="4670" y="3152"/>
                    <a:pt x="4737" y="3386"/>
                  </a:cubicBezTo>
                  <a:cubicBezTo>
                    <a:pt x="4770" y="3453"/>
                    <a:pt x="4703" y="3586"/>
                    <a:pt x="4670" y="3619"/>
                  </a:cubicBezTo>
                  <a:cubicBezTo>
                    <a:pt x="4637" y="3636"/>
                    <a:pt x="4578" y="3644"/>
                    <a:pt x="4528" y="3644"/>
                  </a:cubicBezTo>
                  <a:cubicBezTo>
                    <a:pt x="4478" y="3644"/>
                    <a:pt x="4437" y="3636"/>
                    <a:pt x="4437" y="3619"/>
                  </a:cubicBezTo>
                  <a:cubicBezTo>
                    <a:pt x="4270" y="3419"/>
                    <a:pt x="4170" y="3152"/>
                    <a:pt x="4003" y="2886"/>
                  </a:cubicBezTo>
                  <a:cubicBezTo>
                    <a:pt x="4070" y="2786"/>
                    <a:pt x="4103" y="2719"/>
                    <a:pt x="4203" y="2652"/>
                  </a:cubicBezTo>
                  <a:close/>
                  <a:moveTo>
                    <a:pt x="2592" y="3406"/>
                  </a:moveTo>
                  <a:cubicBezTo>
                    <a:pt x="2655" y="3406"/>
                    <a:pt x="2745" y="3429"/>
                    <a:pt x="2769" y="3453"/>
                  </a:cubicBezTo>
                  <a:cubicBezTo>
                    <a:pt x="2902" y="3619"/>
                    <a:pt x="3036" y="3820"/>
                    <a:pt x="3169" y="4053"/>
                  </a:cubicBezTo>
                  <a:cubicBezTo>
                    <a:pt x="3069" y="4120"/>
                    <a:pt x="3002" y="4220"/>
                    <a:pt x="2936" y="4287"/>
                  </a:cubicBezTo>
                  <a:cubicBezTo>
                    <a:pt x="2902" y="4287"/>
                    <a:pt x="2769" y="4253"/>
                    <a:pt x="2735" y="4187"/>
                  </a:cubicBezTo>
                  <a:cubicBezTo>
                    <a:pt x="2602" y="4053"/>
                    <a:pt x="2535" y="3886"/>
                    <a:pt x="2435" y="3720"/>
                  </a:cubicBezTo>
                  <a:cubicBezTo>
                    <a:pt x="2402" y="3619"/>
                    <a:pt x="2502" y="3486"/>
                    <a:pt x="2535" y="3419"/>
                  </a:cubicBezTo>
                  <a:cubicBezTo>
                    <a:pt x="2545" y="3410"/>
                    <a:pt x="2566" y="3406"/>
                    <a:pt x="2592" y="3406"/>
                  </a:cubicBezTo>
                  <a:close/>
                  <a:moveTo>
                    <a:pt x="4770" y="4387"/>
                  </a:moveTo>
                  <a:cubicBezTo>
                    <a:pt x="4870" y="4453"/>
                    <a:pt x="5004" y="4553"/>
                    <a:pt x="5004" y="4620"/>
                  </a:cubicBezTo>
                  <a:cubicBezTo>
                    <a:pt x="5037" y="4987"/>
                    <a:pt x="4703" y="5321"/>
                    <a:pt x="4236" y="5387"/>
                  </a:cubicBezTo>
                  <a:lnTo>
                    <a:pt x="4070" y="5387"/>
                  </a:lnTo>
                  <a:cubicBezTo>
                    <a:pt x="3936" y="5321"/>
                    <a:pt x="3836" y="5321"/>
                    <a:pt x="3736" y="5287"/>
                  </a:cubicBezTo>
                  <a:cubicBezTo>
                    <a:pt x="3669" y="5254"/>
                    <a:pt x="3569" y="5121"/>
                    <a:pt x="3569" y="5087"/>
                  </a:cubicBezTo>
                  <a:cubicBezTo>
                    <a:pt x="3569" y="4987"/>
                    <a:pt x="3703" y="4920"/>
                    <a:pt x="3769" y="4920"/>
                  </a:cubicBezTo>
                  <a:cubicBezTo>
                    <a:pt x="3825" y="4909"/>
                    <a:pt x="3881" y="4906"/>
                    <a:pt x="3936" y="4906"/>
                  </a:cubicBezTo>
                  <a:cubicBezTo>
                    <a:pt x="4047" y="4906"/>
                    <a:pt x="4159" y="4920"/>
                    <a:pt x="4270" y="4920"/>
                  </a:cubicBezTo>
                  <a:cubicBezTo>
                    <a:pt x="4503" y="4920"/>
                    <a:pt x="4570" y="4787"/>
                    <a:pt x="4603" y="4587"/>
                  </a:cubicBezTo>
                  <a:cubicBezTo>
                    <a:pt x="4603" y="4487"/>
                    <a:pt x="4703" y="4453"/>
                    <a:pt x="4770" y="4387"/>
                  </a:cubicBezTo>
                  <a:close/>
                  <a:moveTo>
                    <a:pt x="4732" y="0"/>
                  </a:moveTo>
                  <a:cubicBezTo>
                    <a:pt x="4460" y="0"/>
                    <a:pt x="4175" y="127"/>
                    <a:pt x="3903" y="384"/>
                  </a:cubicBezTo>
                  <a:cubicBezTo>
                    <a:pt x="3536" y="717"/>
                    <a:pt x="3336" y="1151"/>
                    <a:pt x="3169" y="1651"/>
                  </a:cubicBezTo>
                  <a:cubicBezTo>
                    <a:pt x="3102" y="1952"/>
                    <a:pt x="3102" y="2285"/>
                    <a:pt x="3069" y="2619"/>
                  </a:cubicBezTo>
                  <a:lnTo>
                    <a:pt x="2936" y="2485"/>
                  </a:lnTo>
                  <a:cubicBezTo>
                    <a:pt x="2902" y="2452"/>
                    <a:pt x="2902" y="2419"/>
                    <a:pt x="2902" y="2319"/>
                  </a:cubicBezTo>
                  <a:lnTo>
                    <a:pt x="2635" y="2218"/>
                  </a:lnTo>
                  <a:cubicBezTo>
                    <a:pt x="2268" y="1885"/>
                    <a:pt x="1868" y="1651"/>
                    <a:pt x="1334" y="1651"/>
                  </a:cubicBezTo>
                  <a:cubicBezTo>
                    <a:pt x="434" y="1651"/>
                    <a:pt x="0" y="2319"/>
                    <a:pt x="200" y="3152"/>
                  </a:cubicBezTo>
                  <a:cubicBezTo>
                    <a:pt x="334" y="3653"/>
                    <a:pt x="567" y="4120"/>
                    <a:pt x="934" y="4453"/>
                  </a:cubicBezTo>
                  <a:cubicBezTo>
                    <a:pt x="1868" y="5287"/>
                    <a:pt x="2769" y="6088"/>
                    <a:pt x="3736" y="6888"/>
                  </a:cubicBezTo>
                  <a:cubicBezTo>
                    <a:pt x="4003" y="7089"/>
                    <a:pt x="4270" y="7222"/>
                    <a:pt x="4570" y="7322"/>
                  </a:cubicBezTo>
                  <a:cubicBezTo>
                    <a:pt x="4686" y="7364"/>
                    <a:pt x="4789" y="7387"/>
                    <a:pt x="4881" y="7387"/>
                  </a:cubicBezTo>
                  <a:cubicBezTo>
                    <a:pt x="5078" y="7387"/>
                    <a:pt x="5223" y="7283"/>
                    <a:pt x="5337" y="7055"/>
                  </a:cubicBezTo>
                  <a:cubicBezTo>
                    <a:pt x="5437" y="6822"/>
                    <a:pt x="5537" y="6555"/>
                    <a:pt x="5604" y="6288"/>
                  </a:cubicBezTo>
                  <a:cubicBezTo>
                    <a:pt x="5938" y="5087"/>
                    <a:pt x="6104" y="3820"/>
                    <a:pt x="6171" y="2552"/>
                  </a:cubicBezTo>
                  <a:cubicBezTo>
                    <a:pt x="6205" y="1818"/>
                    <a:pt x="6038" y="1118"/>
                    <a:pt x="5604" y="551"/>
                  </a:cubicBezTo>
                  <a:cubicBezTo>
                    <a:pt x="5367" y="186"/>
                    <a:pt x="5060" y="0"/>
                    <a:pt x="4732" y="0"/>
                  </a:cubicBezTo>
                  <a:close/>
                </a:path>
              </a:pathLst>
            </a:custGeom>
            <a:solidFill>
              <a:srgbClr val="FE6E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4"/>
            <p:cNvSpPr/>
            <p:nvPr/>
          </p:nvSpPr>
          <p:spPr>
            <a:xfrm>
              <a:off x="2833850" y="2539550"/>
              <a:ext cx="56750" cy="32750"/>
            </a:xfrm>
            <a:custGeom>
              <a:rect b="b" l="l" r="r" t="t"/>
              <a:pathLst>
                <a:path extrusionOk="0" h="1310" w="2270">
                  <a:moveTo>
                    <a:pt x="206" y="0"/>
                  </a:moveTo>
                  <a:cubicBezTo>
                    <a:pt x="192" y="0"/>
                    <a:pt x="180" y="3"/>
                    <a:pt x="168" y="9"/>
                  </a:cubicBezTo>
                  <a:cubicBezTo>
                    <a:pt x="101" y="42"/>
                    <a:pt x="1" y="176"/>
                    <a:pt x="1" y="276"/>
                  </a:cubicBezTo>
                  <a:cubicBezTo>
                    <a:pt x="134" y="843"/>
                    <a:pt x="601" y="1276"/>
                    <a:pt x="1302" y="1310"/>
                  </a:cubicBezTo>
                  <a:cubicBezTo>
                    <a:pt x="1469" y="1210"/>
                    <a:pt x="1769" y="1143"/>
                    <a:pt x="2002" y="976"/>
                  </a:cubicBezTo>
                  <a:cubicBezTo>
                    <a:pt x="2136" y="876"/>
                    <a:pt x="2269" y="776"/>
                    <a:pt x="2136" y="609"/>
                  </a:cubicBezTo>
                  <a:cubicBezTo>
                    <a:pt x="2066" y="539"/>
                    <a:pt x="2002" y="510"/>
                    <a:pt x="1943" y="510"/>
                  </a:cubicBezTo>
                  <a:cubicBezTo>
                    <a:pt x="1863" y="510"/>
                    <a:pt x="1794" y="565"/>
                    <a:pt x="1736" y="643"/>
                  </a:cubicBezTo>
                  <a:cubicBezTo>
                    <a:pt x="1584" y="769"/>
                    <a:pt x="1414" y="828"/>
                    <a:pt x="1248" y="828"/>
                  </a:cubicBezTo>
                  <a:cubicBezTo>
                    <a:pt x="975" y="828"/>
                    <a:pt x="713" y="667"/>
                    <a:pt x="568" y="376"/>
                  </a:cubicBezTo>
                  <a:lnTo>
                    <a:pt x="435" y="142"/>
                  </a:lnTo>
                  <a:cubicBezTo>
                    <a:pt x="352" y="60"/>
                    <a:pt x="270" y="0"/>
                    <a:pt x="20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4"/>
            <p:cNvSpPr/>
            <p:nvPr/>
          </p:nvSpPr>
          <p:spPr>
            <a:xfrm>
              <a:off x="2899750" y="2485550"/>
              <a:ext cx="19200" cy="35600"/>
            </a:xfrm>
            <a:custGeom>
              <a:rect b="b" l="l" r="r" t="t"/>
              <a:pathLst>
                <a:path extrusionOk="0" h="1424" w="768">
                  <a:moveTo>
                    <a:pt x="601" y="1"/>
                  </a:moveTo>
                  <a:cubicBezTo>
                    <a:pt x="534" y="1"/>
                    <a:pt x="367" y="34"/>
                    <a:pt x="334" y="134"/>
                  </a:cubicBezTo>
                  <a:cubicBezTo>
                    <a:pt x="200" y="501"/>
                    <a:pt x="134" y="868"/>
                    <a:pt x="0" y="1302"/>
                  </a:cubicBezTo>
                  <a:cubicBezTo>
                    <a:pt x="27" y="1328"/>
                    <a:pt x="97" y="1420"/>
                    <a:pt x="158" y="1420"/>
                  </a:cubicBezTo>
                  <a:cubicBezTo>
                    <a:pt x="173" y="1420"/>
                    <a:pt x="187" y="1415"/>
                    <a:pt x="200" y="1402"/>
                  </a:cubicBezTo>
                  <a:cubicBezTo>
                    <a:pt x="224" y="1417"/>
                    <a:pt x="249" y="1424"/>
                    <a:pt x="274" y="1424"/>
                  </a:cubicBezTo>
                  <a:cubicBezTo>
                    <a:pt x="357" y="1424"/>
                    <a:pt x="442" y="1353"/>
                    <a:pt x="467" y="1302"/>
                  </a:cubicBezTo>
                  <a:cubicBezTo>
                    <a:pt x="601" y="968"/>
                    <a:pt x="667" y="568"/>
                    <a:pt x="767" y="234"/>
                  </a:cubicBezTo>
                  <a:cubicBezTo>
                    <a:pt x="767" y="167"/>
                    <a:pt x="667" y="34"/>
                    <a:pt x="601"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4"/>
            <p:cNvSpPr/>
            <p:nvPr/>
          </p:nvSpPr>
          <p:spPr>
            <a:xfrm>
              <a:off x="2836375" y="2469250"/>
              <a:ext cx="17525" cy="35125"/>
            </a:xfrm>
            <a:custGeom>
              <a:rect b="b" l="l" r="r" t="t"/>
              <a:pathLst>
                <a:path extrusionOk="0" h="1405" w="701">
                  <a:moveTo>
                    <a:pt x="484" y="1"/>
                  </a:moveTo>
                  <a:cubicBezTo>
                    <a:pt x="377" y="1"/>
                    <a:pt x="327" y="104"/>
                    <a:pt x="300" y="186"/>
                  </a:cubicBezTo>
                  <a:cubicBezTo>
                    <a:pt x="200" y="519"/>
                    <a:pt x="133" y="853"/>
                    <a:pt x="0" y="1253"/>
                  </a:cubicBezTo>
                  <a:cubicBezTo>
                    <a:pt x="33" y="1286"/>
                    <a:pt x="100" y="1353"/>
                    <a:pt x="234" y="1387"/>
                  </a:cubicBezTo>
                  <a:cubicBezTo>
                    <a:pt x="258" y="1399"/>
                    <a:pt x="281" y="1404"/>
                    <a:pt x="303" y="1404"/>
                  </a:cubicBezTo>
                  <a:cubicBezTo>
                    <a:pt x="401" y="1404"/>
                    <a:pt x="473" y="1295"/>
                    <a:pt x="500" y="1186"/>
                  </a:cubicBezTo>
                  <a:cubicBezTo>
                    <a:pt x="567" y="920"/>
                    <a:pt x="667" y="619"/>
                    <a:pt x="701" y="319"/>
                  </a:cubicBezTo>
                  <a:cubicBezTo>
                    <a:pt x="701" y="252"/>
                    <a:pt x="667" y="86"/>
                    <a:pt x="567" y="19"/>
                  </a:cubicBezTo>
                  <a:cubicBezTo>
                    <a:pt x="536" y="6"/>
                    <a:pt x="508" y="1"/>
                    <a:pt x="484"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4"/>
            <p:cNvSpPr/>
            <p:nvPr/>
          </p:nvSpPr>
          <p:spPr>
            <a:xfrm>
              <a:off x="3207450" y="2508900"/>
              <a:ext cx="36725" cy="25050"/>
            </a:xfrm>
            <a:custGeom>
              <a:rect b="b" l="l" r="r" t="t"/>
              <a:pathLst>
                <a:path extrusionOk="0" h="1002" w="1469">
                  <a:moveTo>
                    <a:pt x="1202" y="1"/>
                  </a:moveTo>
                  <a:cubicBezTo>
                    <a:pt x="1168" y="67"/>
                    <a:pt x="1035" y="101"/>
                    <a:pt x="1035" y="201"/>
                  </a:cubicBezTo>
                  <a:cubicBezTo>
                    <a:pt x="1002" y="401"/>
                    <a:pt x="902" y="534"/>
                    <a:pt x="701" y="534"/>
                  </a:cubicBezTo>
                  <a:cubicBezTo>
                    <a:pt x="590" y="534"/>
                    <a:pt x="479" y="520"/>
                    <a:pt x="368" y="520"/>
                  </a:cubicBezTo>
                  <a:cubicBezTo>
                    <a:pt x="312" y="520"/>
                    <a:pt x="257" y="523"/>
                    <a:pt x="201" y="534"/>
                  </a:cubicBezTo>
                  <a:cubicBezTo>
                    <a:pt x="134" y="534"/>
                    <a:pt x="34" y="601"/>
                    <a:pt x="1" y="701"/>
                  </a:cubicBezTo>
                  <a:cubicBezTo>
                    <a:pt x="1" y="735"/>
                    <a:pt x="68" y="868"/>
                    <a:pt x="168" y="901"/>
                  </a:cubicBezTo>
                  <a:cubicBezTo>
                    <a:pt x="301" y="935"/>
                    <a:pt x="401" y="935"/>
                    <a:pt x="535" y="1001"/>
                  </a:cubicBezTo>
                  <a:lnTo>
                    <a:pt x="668" y="1001"/>
                  </a:lnTo>
                  <a:cubicBezTo>
                    <a:pt x="1135" y="935"/>
                    <a:pt x="1469" y="601"/>
                    <a:pt x="1402" y="234"/>
                  </a:cubicBezTo>
                  <a:cubicBezTo>
                    <a:pt x="1402" y="101"/>
                    <a:pt x="1302" y="67"/>
                    <a:pt x="1202"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4"/>
            <p:cNvSpPr/>
            <p:nvPr/>
          </p:nvSpPr>
          <p:spPr>
            <a:xfrm>
              <a:off x="3219125" y="2465550"/>
              <a:ext cx="19225" cy="24825"/>
            </a:xfrm>
            <a:custGeom>
              <a:rect b="b" l="l" r="r" t="t"/>
              <a:pathLst>
                <a:path extrusionOk="0" h="993" w="769">
                  <a:moveTo>
                    <a:pt x="201" y="0"/>
                  </a:moveTo>
                  <a:cubicBezTo>
                    <a:pt x="101" y="67"/>
                    <a:pt x="68" y="134"/>
                    <a:pt x="1" y="234"/>
                  </a:cubicBezTo>
                  <a:cubicBezTo>
                    <a:pt x="168" y="500"/>
                    <a:pt x="268" y="767"/>
                    <a:pt x="435" y="967"/>
                  </a:cubicBezTo>
                  <a:cubicBezTo>
                    <a:pt x="468" y="984"/>
                    <a:pt x="510" y="992"/>
                    <a:pt x="551" y="992"/>
                  </a:cubicBezTo>
                  <a:cubicBezTo>
                    <a:pt x="593" y="992"/>
                    <a:pt x="635" y="984"/>
                    <a:pt x="668" y="967"/>
                  </a:cubicBezTo>
                  <a:cubicBezTo>
                    <a:pt x="701" y="901"/>
                    <a:pt x="768" y="767"/>
                    <a:pt x="735" y="701"/>
                  </a:cubicBezTo>
                  <a:cubicBezTo>
                    <a:pt x="668" y="500"/>
                    <a:pt x="535" y="300"/>
                    <a:pt x="401" y="100"/>
                  </a:cubicBezTo>
                  <a:cubicBezTo>
                    <a:pt x="368" y="67"/>
                    <a:pt x="234" y="0"/>
                    <a:pt x="201"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4"/>
            <p:cNvSpPr/>
            <p:nvPr/>
          </p:nvSpPr>
          <p:spPr>
            <a:xfrm>
              <a:off x="3179100" y="2483175"/>
              <a:ext cx="19225" cy="22425"/>
            </a:xfrm>
            <a:custGeom>
              <a:rect b="b" l="l" r="r" t="t"/>
              <a:pathLst>
                <a:path extrusionOk="0" h="897" w="769">
                  <a:moveTo>
                    <a:pt x="196" y="0"/>
                  </a:moveTo>
                  <a:cubicBezTo>
                    <a:pt x="168" y="0"/>
                    <a:pt x="145" y="8"/>
                    <a:pt x="134" y="29"/>
                  </a:cubicBezTo>
                  <a:cubicBezTo>
                    <a:pt x="34" y="96"/>
                    <a:pt x="1" y="229"/>
                    <a:pt x="34" y="296"/>
                  </a:cubicBezTo>
                  <a:cubicBezTo>
                    <a:pt x="134" y="529"/>
                    <a:pt x="201" y="629"/>
                    <a:pt x="334" y="796"/>
                  </a:cubicBezTo>
                  <a:cubicBezTo>
                    <a:pt x="368" y="863"/>
                    <a:pt x="501" y="896"/>
                    <a:pt x="535" y="896"/>
                  </a:cubicBezTo>
                  <a:cubicBezTo>
                    <a:pt x="635" y="863"/>
                    <a:pt x="668" y="763"/>
                    <a:pt x="768" y="696"/>
                  </a:cubicBezTo>
                  <a:cubicBezTo>
                    <a:pt x="601" y="463"/>
                    <a:pt x="501" y="262"/>
                    <a:pt x="368" y="62"/>
                  </a:cubicBezTo>
                  <a:cubicBezTo>
                    <a:pt x="345" y="39"/>
                    <a:pt x="258" y="0"/>
                    <a:pt x="19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 name="Google Shape;910;p54"/>
          <p:cNvSpPr/>
          <p:nvPr/>
        </p:nvSpPr>
        <p:spPr>
          <a:xfrm>
            <a:off x="1741988" y="636063"/>
            <a:ext cx="300257" cy="346241"/>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55"/>
          <p:cNvSpPr txBox="1"/>
          <p:nvPr>
            <p:ph idx="1" type="subTitle"/>
          </p:nvPr>
        </p:nvSpPr>
        <p:spPr>
          <a:xfrm>
            <a:off x="2223600" y="1275827"/>
            <a:ext cx="4696800" cy="59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916" name="Google Shape;916;p55"/>
          <p:cNvSpPr txBox="1"/>
          <p:nvPr>
            <p:ph type="title"/>
          </p:nvPr>
        </p:nvSpPr>
        <p:spPr>
          <a:xfrm>
            <a:off x="2223600" y="670225"/>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917" name="Google Shape;917;p55"/>
          <p:cNvSpPr txBox="1"/>
          <p:nvPr>
            <p:ph idx="2" type="title"/>
          </p:nvPr>
        </p:nvSpPr>
        <p:spPr>
          <a:xfrm>
            <a:off x="2223600" y="1954311"/>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918" name="Google Shape;918;p55"/>
          <p:cNvSpPr txBox="1"/>
          <p:nvPr>
            <p:ph idx="3" type="subTitle"/>
          </p:nvPr>
        </p:nvSpPr>
        <p:spPr>
          <a:xfrm>
            <a:off x="2223600" y="2576846"/>
            <a:ext cx="4696800" cy="59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919" name="Google Shape;919;p55"/>
          <p:cNvSpPr txBox="1"/>
          <p:nvPr>
            <p:ph idx="4" type="title"/>
          </p:nvPr>
        </p:nvSpPr>
        <p:spPr>
          <a:xfrm>
            <a:off x="2223600" y="3265638"/>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920" name="Google Shape;920;p55"/>
          <p:cNvSpPr txBox="1"/>
          <p:nvPr>
            <p:ph idx="5" type="subTitle"/>
          </p:nvPr>
        </p:nvSpPr>
        <p:spPr>
          <a:xfrm>
            <a:off x="2223600" y="3896665"/>
            <a:ext cx="4696800" cy="59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921" name="Google Shape;921;p55"/>
          <p:cNvGrpSpPr/>
          <p:nvPr/>
        </p:nvGrpSpPr>
        <p:grpSpPr>
          <a:xfrm>
            <a:off x="768775" y="3482230"/>
            <a:ext cx="637250" cy="1149645"/>
            <a:chOff x="1457900" y="2530300"/>
            <a:chExt cx="356125" cy="642475"/>
          </a:xfrm>
        </p:grpSpPr>
        <p:sp>
          <p:nvSpPr>
            <p:cNvPr id="922" name="Google Shape;922;p55"/>
            <p:cNvSpPr/>
            <p:nvPr/>
          </p:nvSpPr>
          <p:spPr>
            <a:xfrm>
              <a:off x="1457900" y="2613125"/>
              <a:ext cx="279600" cy="191675"/>
            </a:xfrm>
            <a:custGeom>
              <a:rect b="b" l="l" r="r" t="t"/>
              <a:pathLst>
                <a:path extrusionOk="0" h="7667" w="11184">
                  <a:moveTo>
                    <a:pt x="6139" y="236"/>
                  </a:moveTo>
                  <a:cubicBezTo>
                    <a:pt x="7078" y="236"/>
                    <a:pt x="7949" y="645"/>
                    <a:pt x="8616" y="1286"/>
                  </a:cubicBezTo>
                  <a:lnTo>
                    <a:pt x="8616" y="1286"/>
                  </a:lnTo>
                  <a:cubicBezTo>
                    <a:pt x="8089" y="1074"/>
                    <a:pt x="7558" y="925"/>
                    <a:pt x="7115" y="830"/>
                  </a:cubicBezTo>
                  <a:cubicBezTo>
                    <a:pt x="6698" y="747"/>
                    <a:pt x="6265" y="704"/>
                    <a:pt x="5828" y="704"/>
                  </a:cubicBezTo>
                  <a:cubicBezTo>
                    <a:pt x="4830" y="704"/>
                    <a:pt x="3816" y="929"/>
                    <a:pt x="2958" y="1415"/>
                  </a:cubicBezTo>
                  <a:lnTo>
                    <a:pt x="2958" y="1415"/>
                  </a:lnTo>
                  <a:cubicBezTo>
                    <a:pt x="3428" y="1050"/>
                    <a:pt x="3980" y="753"/>
                    <a:pt x="4534" y="554"/>
                  </a:cubicBezTo>
                  <a:lnTo>
                    <a:pt x="4534" y="554"/>
                  </a:lnTo>
                  <a:cubicBezTo>
                    <a:pt x="4658" y="546"/>
                    <a:pt x="4790" y="525"/>
                    <a:pt x="4855" y="495"/>
                  </a:cubicBezTo>
                  <a:cubicBezTo>
                    <a:pt x="5289" y="317"/>
                    <a:pt x="5721" y="236"/>
                    <a:pt x="6139" y="236"/>
                  </a:cubicBezTo>
                  <a:close/>
                  <a:moveTo>
                    <a:pt x="5323" y="957"/>
                  </a:moveTo>
                  <a:cubicBezTo>
                    <a:pt x="6910" y="957"/>
                    <a:pt x="8663" y="1672"/>
                    <a:pt x="9583" y="2682"/>
                  </a:cubicBezTo>
                  <a:lnTo>
                    <a:pt x="9583" y="2682"/>
                  </a:lnTo>
                  <a:cubicBezTo>
                    <a:pt x="9952" y="3543"/>
                    <a:pt x="10034" y="4527"/>
                    <a:pt x="9690" y="5453"/>
                  </a:cubicBezTo>
                  <a:lnTo>
                    <a:pt x="9690" y="5453"/>
                  </a:lnTo>
                  <a:cubicBezTo>
                    <a:pt x="9582" y="5580"/>
                    <a:pt x="9456" y="5706"/>
                    <a:pt x="9312" y="5831"/>
                  </a:cubicBezTo>
                  <a:cubicBezTo>
                    <a:pt x="8547" y="6499"/>
                    <a:pt x="7552" y="6787"/>
                    <a:pt x="6529" y="6787"/>
                  </a:cubicBezTo>
                  <a:cubicBezTo>
                    <a:pt x="5201" y="6787"/>
                    <a:pt x="3824" y="6303"/>
                    <a:pt x="2838" y="5538"/>
                  </a:cubicBezTo>
                  <a:lnTo>
                    <a:pt x="2838" y="5538"/>
                  </a:lnTo>
                  <a:cubicBezTo>
                    <a:pt x="2112" y="4674"/>
                    <a:pt x="1817" y="3595"/>
                    <a:pt x="2365" y="2504"/>
                  </a:cubicBezTo>
                  <a:cubicBezTo>
                    <a:pt x="2918" y="1404"/>
                    <a:pt x="4069" y="957"/>
                    <a:pt x="5323" y="957"/>
                  </a:cubicBezTo>
                  <a:close/>
                  <a:moveTo>
                    <a:pt x="9161" y="6369"/>
                  </a:moveTo>
                  <a:cubicBezTo>
                    <a:pt x="8565" y="7068"/>
                    <a:pt x="7705" y="7367"/>
                    <a:pt x="6788" y="7367"/>
                  </a:cubicBezTo>
                  <a:cubicBezTo>
                    <a:pt x="6111" y="7367"/>
                    <a:pt x="5402" y="7204"/>
                    <a:pt x="4747" y="6920"/>
                  </a:cubicBezTo>
                  <a:lnTo>
                    <a:pt x="4747" y="6920"/>
                  </a:lnTo>
                  <a:cubicBezTo>
                    <a:pt x="5219" y="7001"/>
                    <a:pt x="5694" y="7039"/>
                    <a:pt x="6147" y="7039"/>
                  </a:cubicBezTo>
                  <a:cubicBezTo>
                    <a:pt x="6409" y="7039"/>
                    <a:pt x="6663" y="7026"/>
                    <a:pt x="6906" y="7003"/>
                  </a:cubicBezTo>
                  <a:cubicBezTo>
                    <a:pt x="7568" y="6947"/>
                    <a:pt x="8408" y="6735"/>
                    <a:pt x="9161" y="6369"/>
                  </a:cubicBezTo>
                  <a:close/>
                  <a:moveTo>
                    <a:pt x="6463" y="1"/>
                  </a:moveTo>
                  <a:cubicBezTo>
                    <a:pt x="5919" y="1"/>
                    <a:pt x="5364" y="86"/>
                    <a:pt x="4828" y="255"/>
                  </a:cubicBezTo>
                  <a:lnTo>
                    <a:pt x="4828" y="255"/>
                  </a:lnTo>
                  <a:cubicBezTo>
                    <a:pt x="4813" y="254"/>
                    <a:pt x="4797" y="254"/>
                    <a:pt x="4781" y="254"/>
                  </a:cubicBezTo>
                  <a:cubicBezTo>
                    <a:pt x="4700" y="254"/>
                    <a:pt x="4613" y="264"/>
                    <a:pt x="4541" y="286"/>
                  </a:cubicBezTo>
                  <a:cubicBezTo>
                    <a:pt x="2658" y="893"/>
                    <a:pt x="1" y="2462"/>
                    <a:pt x="1215" y="4722"/>
                  </a:cubicBezTo>
                  <a:cubicBezTo>
                    <a:pt x="1539" y="5338"/>
                    <a:pt x="2034" y="5812"/>
                    <a:pt x="2620" y="6165"/>
                  </a:cubicBezTo>
                  <a:lnTo>
                    <a:pt x="2620" y="6165"/>
                  </a:lnTo>
                  <a:cubicBezTo>
                    <a:pt x="2859" y="6405"/>
                    <a:pt x="3109" y="6618"/>
                    <a:pt x="3349" y="6793"/>
                  </a:cubicBezTo>
                  <a:cubicBezTo>
                    <a:pt x="4183" y="7383"/>
                    <a:pt x="5229" y="7666"/>
                    <a:pt x="6266" y="7666"/>
                  </a:cubicBezTo>
                  <a:cubicBezTo>
                    <a:pt x="7895" y="7666"/>
                    <a:pt x="9504" y="6968"/>
                    <a:pt x="10244" y="5663"/>
                  </a:cubicBezTo>
                  <a:lnTo>
                    <a:pt x="10244" y="5663"/>
                  </a:lnTo>
                  <a:cubicBezTo>
                    <a:pt x="10682" y="5272"/>
                    <a:pt x="10994" y="4797"/>
                    <a:pt x="11070" y="4241"/>
                  </a:cubicBezTo>
                  <a:cubicBezTo>
                    <a:pt x="11184" y="3440"/>
                    <a:pt x="10845" y="2796"/>
                    <a:pt x="10297" y="2288"/>
                  </a:cubicBezTo>
                  <a:lnTo>
                    <a:pt x="10297" y="2288"/>
                  </a:lnTo>
                  <a:cubicBezTo>
                    <a:pt x="9610" y="755"/>
                    <a:pt x="8082" y="1"/>
                    <a:pt x="64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5"/>
            <p:cNvSpPr/>
            <p:nvPr/>
          </p:nvSpPr>
          <p:spPr>
            <a:xfrm>
              <a:off x="1544225" y="2682900"/>
              <a:ext cx="39250" cy="22125"/>
            </a:xfrm>
            <a:custGeom>
              <a:rect b="b" l="l" r="r" t="t"/>
              <a:pathLst>
                <a:path extrusionOk="0" h="885" w="1570">
                  <a:moveTo>
                    <a:pt x="1052" y="1"/>
                  </a:moveTo>
                  <a:cubicBezTo>
                    <a:pt x="950" y="1"/>
                    <a:pt x="846" y="11"/>
                    <a:pt x="733" y="27"/>
                  </a:cubicBezTo>
                  <a:cubicBezTo>
                    <a:pt x="503" y="90"/>
                    <a:pt x="314" y="236"/>
                    <a:pt x="105" y="362"/>
                  </a:cubicBezTo>
                  <a:cubicBezTo>
                    <a:pt x="0" y="445"/>
                    <a:pt x="0" y="529"/>
                    <a:pt x="168" y="529"/>
                  </a:cubicBezTo>
                  <a:cubicBezTo>
                    <a:pt x="218" y="529"/>
                    <a:pt x="269" y="525"/>
                    <a:pt x="320" y="517"/>
                  </a:cubicBezTo>
                  <a:lnTo>
                    <a:pt x="320" y="517"/>
                  </a:lnTo>
                  <a:cubicBezTo>
                    <a:pt x="316" y="624"/>
                    <a:pt x="342" y="732"/>
                    <a:pt x="398" y="822"/>
                  </a:cubicBezTo>
                  <a:cubicBezTo>
                    <a:pt x="424" y="868"/>
                    <a:pt x="483" y="885"/>
                    <a:pt x="555" y="885"/>
                  </a:cubicBezTo>
                  <a:cubicBezTo>
                    <a:pt x="713" y="885"/>
                    <a:pt x="933" y="802"/>
                    <a:pt x="1005" y="759"/>
                  </a:cubicBezTo>
                  <a:cubicBezTo>
                    <a:pt x="1130" y="676"/>
                    <a:pt x="1298" y="634"/>
                    <a:pt x="1402" y="529"/>
                  </a:cubicBezTo>
                  <a:cubicBezTo>
                    <a:pt x="1507" y="424"/>
                    <a:pt x="1528" y="257"/>
                    <a:pt x="1570" y="132"/>
                  </a:cubicBezTo>
                  <a:cubicBezTo>
                    <a:pt x="1570" y="111"/>
                    <a:pt x="1570" y="90"/>
                    <a:pt x="1549" y="90"/>
                  </a:cubicBezTo>
                  <a:cubicBezTo>
                    <a:pt x="1369" y="26"/>
                    <a:pt x="1213" y="1"/>
                    <a:pt x="10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5"/>
            <p:cNvSpPr/>
            <p:nvPr/>
          </p:nvSpPr>
          <p:spPr>
            <a:xfrm>
              <a:off x="1627400" y="2678950"/>
              <a:ext cx="34550" cy="23475"/>
            </a:xfrm>
            <a:custGeom>
              <a:rect b="b" l="l" r="r" t="t"/>
              <a:pathLst>
                <a:path extrusionOk="0" h="939" w="1382">
                  <a:moveTo>
                    <a:pt x="733" y="101"/>
                  </a:moveTo>
                  <a:cubicBezTo>
                    <a:pt x="667" y="120"/>
                    <a:pt x="585" y="134"/>
                    <a:pt x="502" y="156"/>
                  </a:cubicBezTo>
                  <a:lnTo>
                    <a:pt x="502" y="156"/>
                  </a:lnTo>
                  <a:cubicBezTo>
                    <a:pt x="565" y="136"/>
                    <a:pt x="642" y="116"/>
                    <a:pt x="733" y="101"/>
                  </a:cubicBezTo>
                  <a:close/>
                  <a:moveTo>
                    <a:pt x="414" y="188"/>
                  </a:moveTo>
                  <a:cubicBezTo>
                    <a:pt x="358" y="221"/>
                    <a:pt x="329" y="234"/>
                    <a:pt x="324" y="234"/>
                  </a:cubicBezTo>
                  <a:cubicBezTo>
                    <a:pt x="318" y="234"/>
                    <a:pt x="349" y="214"/>
                    <a:pt x="414" y="188"/>
                  </a:cubicBezTo>
                  <a:close/>
                  <a:moveTo>
                    <a:pt x="1074" y="1"/>
                  </a:moveTo>
                  <a:cubicBezTo>
                    <a:pt x="958" y="1"/>
                    <a:pt x="842" y="23"/>
                    <a:pt x="733" y="59"/>
                  </a:cubicBezTo>
                  <a:cubicBezTo>
                    <a:pt x="637" y="79"/>
                    <a:pt x="523" y="133"/>
                    <a:pt x="441" y="174"/>
                  </a:cubicBezTo>
                  <a:lnTo>
                    <a:pt x="441" y="174"/>
                  </a:lnTo>
                  <a:cubicBezTo>
                    <a:pt x="361" y="199"/>
                    <a:pt x="286" y="234"/>
                    <a:pt x="230" y="290"/>
                  </a:cubicBezTo>
                  <a:cubicBezTo>
                    <a:pt x="190" y="323"/>
                    <a:pt x="186" y="346"/>
                    <a:pt x="203" y="362"/>
                  </a:cubicBezTo>
                  <a:lnTo>
                    <a:pt x="203" y="362"/>
                  </a:lnTo>
                  <a:lnTo>
                    <a:pt x="63" y="582"/>
                  </a:lnTo>
                  <a:cubicBezTo>
                    <a:pt x="0" y="687"/>
                    <a:pt x="63" y="792"/>
                    <a:pt x="105" y="896"/>
                  </a:cubicBezTo>
                  <a:cubicBezTo>
                    <a:pt x="126" y="938"/>
                    <a:pt x="272" y="938"/>
                    <a:pt x="314" y="938"/>
                  </a:cubicBezTo>
                  <a:cubicBezTo>
                    <a:pt x="461" y="917"/>
                    <a:pt x="628" y="896"/>
                    <a:pt x="753" y="813"/>
                  </a:cubicBezTo>
                  <a:cubicBezTo>
                    <a:pt x="900" y="729"/>
                    <a:pt x="1046" y="645"/>
                    <a:pt x="1151" y="499"/>
                  </a:cubicBezTo>
                  <a:cubicBezTo>
                    <a:pt x="1235" y="394"/>
                    <a:pt x="1277" y="248"/>
                    <a:pt x="1360" y="101"/>
                  </a:cubicBezTo>
                  <a:cubicBezTo>
                    <a:pt x="1381" y="59"/>
                    <a:pt x="1339" y="59"/>
                    <a:pt x="1318" y="38"/>
                  </a:cubicBezTo>
                  <a:cubicBezTo>
                    <a:pt x="1240" y="12"/>
                    <a:pt x="115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5"/>
            <p:cNvSpPr/>
            <p:nvPr/>
          </p:nvSpPr>
          <p:spPr>
            <a:xfrm>
              <a:off x="1548550" y="2725725"/>
              <a:ext cx="141175" cy="30500"/>
            </a:xfrm>
            <a:custGeom>
              <a:rect b="b" l="l" r="r" t="t"/>
              <a:pathLst>
                <a:path extrusionOk="0" h="1220" w="5647">
                  <a:moveTo>
                    <a:pt x="5444" y="1"/>
                  </a:moveTo>
                  <a:cubicBezTo>
                    <a:pt x="5245" y="1"/>
                    <a:pt x="4941" y="66"/>
                    <a:pt x="4849" y="197"/>
                  </a:cubicBezTo>
                  <a:cubicBezTo>
                    <a:pt x="4552" y="707"/>
                    <a:pt x="3923" y="888"/>
                    <a:pt x="3228" y="888"/>
                  </a:cubicBezTo>
                  <a:cubicBezTo>
                    <a:pt x="2355" y="888"/>
                    <a:pt x="1379" y="602"/>
                    <a:pt x="832" y="323"/>
                  </a:cubicBezTo>
                  <a:cubicBezTo>
                    <a:pt x="811" y="316"/>
                    <a:pt x="785" y="313"/>
                    <a:pt x="755" y="313"/>
                  </a:cubicBezTo>
                  <a:cubicBezTo>
                    <a:pt x="509" y="313"/>
                    <a:pt x="1" y="524"/>
                    <a:pt x="225" y="636"/>
                  </a:cubicBezTo>
                  <a:cubicBezTo>
                    <a:pt x="897" y="972"/>
                    <a:pt x="1919" y="1220"/>
                    <a:pt x="2914" y="1220"/>
                  </a:cubicBezTo>
                  <a:cubicBezTo>
                    <a:pt x="4026" y="1220"/>
                    <a:pt x="5104" y="911"/>
                    <a:pt x="5623" y="71"/>
                  </a:cubicBezTo>
                  <a:cubicBezTo>
                    <a:pt x="5647" y="24"/>
                    <a:pt x="5564" y="1"/>
                    <a:pt x="5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5"/>
            <p:cNvSpPr/>
            <p:nvPr/>
          </p:nvSpPr>
          <p:spPr>
            <a:xfrm>
              <a:off x="1532200" y="2530300"/>
              <a:ext cx="155375" cy="105850"/>
            </a:xfrm>
            <a:custGeom>
              <a:rect b="b" l="l" r="r" t="t"/>
              <a:pathLst>
                <a:path extrusionOk="0" h="4234" w="6215">
                  <a:moveTo>
                    <a:pt x="4331" y="0"/>
                  </a:moveTo>
                  <a:cubicBezTo>
                    <a:pt x="4120" y="0"/>
                    <a:pt x="3784" y="147"/>
                    <a:pt x="3725" y="251"/>
                  </a:cubicBezTo>
                  <a:cubicBezTo>
                    <a:pt x="3631" y="419"/>
                    <a:pt x="3527" y="621"/>
                    <a:pt x="3406" y="809"/>
                  </a:cubicBezTo>
                  <a:lnTo>
                    <a:pt x="3406" y="809"/>
                  </a:lnTo>
                  <a:cubicBezTo>
                    <a:pt x="3204" y="1024"/>
                    <a:pt x="2973" y="1203"/>
                    <a:pt x="2720" y="1203"/>
                  </a:cubicBezTo>
                  <a:cubicBezTo>
                    <a:pt x="2686" y="1203"/>
                    <a:pt x="2651" y="1200"/>
                    <a:pt x="2616" y="1193"/>
                  </a:cubicBezTo>
                  <a:cubicBezTo>
                    <a:pt x="2092" y="1088"/>
                    <a:pt x="1611" y="544"/>
                    <a:pt x="1276" y="189"/>
                  </a:cubicBezTo>
                  <a:cubicBezTo>
                    <a:pt x="1244" y="160"/>
                    <a:pt x="1193" y="149"/>
                    <a:pt x="1132" y="149"/>
                  </a:cubicBezTo>
                  <a:cubicBezTo>
                    <a:pt x="1131" y="149"/>
                    <a:pt x="1131" y="149"/>
                    <a:pt x="1131" y="149"/>
                  </a:cubicBezTo>
                  <a:lnTo>
                    <a:pt x="1131" y="149"/>
                  </a:lnTo>
                  <a:cubicBezTo>
                    <a:pt x="1124" y="139"/>
                    <a:pt x="1116" y="129"/>
                    <a:pt x="1109" y="119"/>
                  </a:cubicBezTo>
                  <a:lnTo>
                    <a:pt x="1109" y="119"/>
                  </a:lnTo>
                  <a:cubicBezTo>
                    <a:pt x="1109" y="107"/>
                    <a:pt x="1109" y="96"/>
                    <a:pt x="1109" y="84"/>
                  </a:cubicBezTo>
                  <a:lnTo>
                    <a:pt x="1109" y="84"/>
                  </a:lnTo>
                  <a:cubicBezTo>
                    <a:pt x="1102" y="86"/>
                    <a:pt x="1095" y="89"/>
                    <a:pt x="1088" y="91"/>
                  </a:cubicBezTo>
                  <a:lnTo>
                    <a:pt x="1088" y="91"/>
                  </a:lnTo>
                  <a:cubicBezTo>
                    <a:pt x="1081" y="82"/>
                    <a:pt x="1074" y="72"/>
                    <a:pt x="1067" y="63"/>
                  </a:cubicBezTo>
                  <a:cubicBezTo>
                    <a:pt x="1040" y="20"/>
                    <a:pt x="979" y="2"/>
                    <a:pt x="902" y="2"/>
                  </a:cubicBezTo>
                  <a:cubicBezTo>
                    <a:pt x="681" y="2"/>
                    <a:pt x="335" y="153"/>
                    <a:pt x="335" y="293"/>
                  </a:cubicBezTo>
                  <a:cubicBezTo>
                    <a:pt x="314" y="1570"/>
                    <a:pt x="147" y="2825"/>
                    <a:pt x="0" y="4080"/>
                  </a:cubicBezTo>
                  <a:cubicBezTo>
                    <a:pt x="0" y="4163"/>
                    <a:pt x="97" y="4197"/>
                    <a:pt x="223" y="4197"/>
                  </a:cubicBezTo>
                  <a:cubicBezTo>
                    <a:pt x="447" y="4197"/>
                    <a:pt x="761" y="4089"/>
                    <a:pt x="774" y="3955"/>
                  </a:cubicBezTo>
                  <a:cubicBezTo>
                    <a:pt x="910" y="3034"/>
                    <a:pt x="1024" y="2113"/>
                    <a:pt x="1077" y="1177"/>
                  </a:cubicBezTo>
                  <a:lnTo>
                    <a:pt x="1077" y="1177"/>
                  </a:lnTo>
                  <a:cubicBezTo>
                    <a:pt x="1433" y="1545"/>
                    <a:pt x="1852" y="1839"/>
                    <a:pt x="2340" y="1839"/>
                  </a:cubicBezTo>
                  <a:cubicBezTo>
                    <a:pt x="2410" y="1839"/>
                    <a:pt x="2481" y="1833"/>
                    <a:pt x="2553" y="1821"/>
                  </a:cubicBezTo>
                  <a:cubicBezTo>
                    <a:pt x="3189" y="1710"/>
                    <a:pt x="3634" y="1361"/>
                    <a:pt x="4001" y="896"/>
                  </a:cubicBezTo>
                  <a:lnTo>
                    <a:pt x="4001" y="896"/>
                  </a:lnTo>
                  <a:cubicBezTo>
                    <a:pt x="4103" y="1128"/>
                    <a:pt x="4231" y="1349"/>
                    <a:pt x="4352" y="1590"/>
                  </a:cubicBezTo>
                  <a:cubicBezTo>
                    <a:pt x="4385" y="1642"/>
                    <a:pt x="4451" y="1662"/>
                    <a:pt x="4532" y="1662"/>
                  </a:cubicBezTo>
                  <a:cubicBezTo>
                    <a:pt x="4710" y="1662"/>
                    <a:pt x="4956" y="1565"/>
                    <a:pt x="5043" y="1507"/>
                  </a:cubicBezTo>
                  <a:cubicBezTo>
                    <a:pt x="5093" y="1470"/>
                    <a:pt x="5146" y="1434"/>
                    <a:pt x="5201" y="1400"/>
                  </a:cubicBezTo>
                  <a:lnTo>
                    <a:pt x="5201" y="1400"/>
                  </a:lnTo>
                  <a:cubicBezTo>
                    <a:pt x="5202" y="1399"/>
                    <a:pt x="5202" y="1399"/>
                    <a:pt x="5203" y="1399"/>
                  </a:cubicBezTo>
                  <a:lnTo>
                    <a:pt x="5203" y="1399"/>
                  </a:lnTo>
                  <a:cubicBezTo>
                    <a:pt x="5187" y="2320"/>
                    <a:pt x="5147" y="3249"/>
                    <a:pt x="5147" y="4164"/>
                  </a:cubicBezTo>
                  <a:cubicBezTo>
                    <a:pt x="5147" y="4214"/>
                    <a:pt x="5208" y="4234"/>
                    <a:pt x="5295" y="4234"/>
                  </a:cubicBezTo>
                  <a:cubicBezTo>
                    <a:pt x="5502" y="4234"/>
                    <a:pt x="5856" y="4121"/>
                    <a:pt x="5901" y="4018"/>
                  </a:cubicBezTo>
                  <a:cubicBezTo>
                    <a:pt x="6214" y="2930"/>
                    <a:pt x="6173" y="1862"/>
                    <a:pt x="6173" y="754"/>
                  </a:cubicBezTo>
                  <a:cubicBezTo>
                    <a:pt x="6173" y="700"/>
                    <a:pt x="6123" y="680"/>
                    <a:pt x="6050" y="680"/>
                  </a:cubicBezTo>
                  <a:cubicBezTo>
                    <a:pt x="6029" y="680"/>
                    <a:pt x="6007" y="681"/>
                    <a:pt x="5984" y="684"/>
                  </a:cubicBezTo>
                  <a:lnTo>
                    <a:pt x="5984" y="684"/>
                  </a:lnTo>
                  <a:cubicBezTo>
                    <a:pt x="5984" y="638"/>
                    <a:pt x="5984" y="591"/>
                    <a:pt x="5984" y="544"/>
                  </a:cubicBezTo>
                  <a:lnTo>
                    <a:pt x="5984" y="544"/>
                  </a:lnTo>
                  <a:cubicBezTo>
                    <a:pt x="5984" y="544"/>
                    <a:pt x="5984" y="544"/>
                    <a:pt x="5984" y="544"/>
                  </a:cubicBezTo>
                  <a:lnTo>
                    <a:pt x="5984" y="544"/>
                  </a:lnTo>
                  <a:cubicBezTo>
                    <a:pt x="5984" y="544"/>
                    <a:pt x="5984" y="544"/>
                    <a:pt x="5984" y="544"/>
                  </a:cubicBezTo>
                  <a:lnTo>
                    <a:pt x="5984" y="544"/>
                  </a:lnTo>
                  <a:cubicBezTo>
                    <a:pt x="5984" y="537"/>
                    <a:pt x="5984" y="530"/>
                    <a:pt x="5984" y="523"/>
                  </a:cubicBezTo>
                  <a:cubicBezTo>
                    <a:pt x="5984" y="474"/>
                    <a:pt x="5923" y="454"/>
                    <a:pt x="5836" y="454"/>
                  </a:cubicBezTo>
                  <a:cubicBezTo>
                    <a:pt x="5628" y="454"/>
                    <a:pt x="5271" y="569"/>
                    <a:pt x="5233" y="686"/>
                  </a:cubicBezTo>
                  <a:lnTo>
                    <a:pt x="5233" y="686"/>
                  </a:lnTo>
                  <a:cubicBezTo>
                    <a:pt x="5225" y="687"/>
                    <a:pt x="5218" y="689"/>
                    <a:pt x="5210" y="691"/>
                  </a:cubicBezTo>
                  <a:cubicBezTo>
                    <a:pt x="5210" y="709"/>
                    <a:pt x="5210" y="728"/>
                    <a:pt x="5210" y="747"/>
                  </a:cubicBezTo>
                  <a:lnTo>
                    <a:pt x="5210" y="747"/>
                  </a:lnTo>
                  <a:cubicBezTo>
                    <a:pt x="5143" y="913"/>
                    <a:pt x="5072" y="980"/>
                    <a:pt x="5001" y="980"/>
                  </a:cubicBezTo>
                  <a:cubicBezTo>
                    <a:pt x="4973" y="980"/>
                    <a:pt x="4945" y="969"/>
                    <a:pt x="4917" y="951"/>
                  </a:cubicBezTo>
                  <a:lnTo>
                    <a:pt x="4917" y="951"/>
                  </a:lnTo>
                  <a:cubicBezTo>
                    <a:pt x="4774" y="690"/>
                    <a:pt x="4646" y="437"/>
                    <a:pt x="4603" y="126"/>
                  </a:cubicBezTo>
                  <a:cubicBezTo>
                    <a:pt x="4593" y="72"/>
                    <a:pt x="4543" y="47"/>
                    <a:pt x="4473" y="42"/>
                  </a:cubicBezTo>
                  <a:lnTo>
                    <a:pt x="4473" y="42"/>
                  </a:lnTo>
                  <a:cubicBezTo>
                    <a:pt x="4443" y="12"/>
                    <a:pt x="4392" y="0"/>
                    <a:pt x="43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5"/>
            <p:cNvSpPr/>
            <p:nvPr/>
          </p:nvSpPr>
          <p:spPr>
            <a:xfrm>
              <a:off x="1614850" y="2786450"/>
              <a:ext cx="59650" cy="246475"/>
            </a:xfrm>
            <a:custGeom>
              <a:rect b="b" l="l" r="r" t="t"/>
              <a:pathLst>
                <a:path extrusionOk="0" h="9859" w="2386">
                  <a:moveTo>
                    <a:pt x="551" y="1"/>
                  </a:moveTo>
                  <a:cubicBezTo>
                    <a:pt x="314" y="1"/>
                    <a:pt x="0" y="148"/>
                    <a:pt x="42" y="342"/>
                  </a:cubicBezTo>
                  <a:cubicBezTo>
                    <a:pt x="272" y="2267"/>
                    <a:pt x="293" y="4213"/>
                    <a:pt x="691" y="6117"/>
                  </a:cubicBezTo>
                  <a:cubicBezTo>
                    <a:pt x="900" y="7163"/>
                    <a:pt x="1653" y="8606"/>
                    <a:pt x="1423" y="9674"/>
                  </a:cubicBezTo>
                  <a:cubicBezTo>
                    <a:pt x="1397" y="9804"/>
                    <a:pt x="1515" y="9858"/>
                    <a:pt x="1664" y="9858"/>
                  </a:cubicBezTo>
                  <a:cubicBezTo>
                    <a:pt x="1876" y="9858"/>
                    <a:pt x="2152" y="9749"/>
                    <a:pt x="2176" y="9590"/>
                  </a:cubicBezTo>
                  <a:cubicBezTo>
                    <a:pt x="2385" y="8544"/>
                    <a:pt x="1737" y="7163"/>
                    <a:pt x="1507" y="6158"/>
                  </a:cubicBezTo>
                  <a:cubicBezTo>
                    <a:pt x="1025" y="4213"/>
                    <a:pt x="1046" y="2141"/>
                    <a:pt x="795" y="132"/>
                  </a:cubicBezTo>
                  <a:cubicBezTo>
                    <a:pt x="774" y="40"/>
                    <a:pt x="673" y="1"/>
                    <a:pt x="5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5"/>
            <p:cNvSpPr/>
            <p:nvPr/>
          </p:nvSpPr>
          <p:spPr>
            <a:xfrm>
              <a:off x="1553025" y="2783775"/>
              <a:ext cx="89000" cy="124625"/>
            </a:xfrm>
            <a:custGeom>
              <a:rect b="b" l="l" r="r" t="t"/>
              <a:pathLst>
                <a:path extrusionOk="0" h="4985" w="3560">
                  <a:moveTo>
                    <a:pt x="3132" y="1"/>
                  </a:moveTo>
                  <a:cubicBezTo>
                    <a:pt x="2985" y="1"/>
                    <a:pt x="2827" y="49"/>
                    <a:pt x="2745" y="156"/>
                  </a:cubicBezTo>
                  <a:cubicBezTo>
                    <a:pt x="2117" y="930"/>
                    <a:pt x="1573" y="1809"/>
                    <a:pt x="1071" y="2687"/>
                  </a:cubicBezTo>
                  <a:cubicBezTo>
                    <a:pt x="883" y="3022"/>
                    <a:pt x="674" y="3378"/>
                    <a:pt x="548" y="3734"/>
                  </a:cubicBezTo>
                  <a:cubicBezTo>
                    <a:pt x="493" y="3872"/>
                    <a:pt x="438" y="4147"/>
                    <a:pt x="376" y="4348"/>
                  </a:cubicBezTo>
                  <a:lnTo>
                    <a:pt x="376" y="4348"/>
                  </a:lnTo>
                  <a:cubicBezTo>
                    <a:pt x="174" y="4394"/>
                    <a:pt x="1" y="4530"/>
                    <a:pt x="67" y="4696"/>
                  </a:cubicBezTo>
                  <a:cubicBezTo>
                    <a:pt x="130" y="4801"/>
                    <a:pt x="151" y="4884"/>
                    <a:pt x="255" y="4926"/>
                  </a:cubicBezTo>
                  <a:cubicBezTo>
                    <a:pt x="330" y="4964"/>
                    <a:pt x="418" y="4985"/>
                    <a:pt x="506" y="4985"/>
                  </a:cubicBezTo>
                  <a:cubicBezTo>
                    <a:pt x="613" y="4985"/>
                    <a:pt x="719" y="4954"/>
                    <a:pt x="799" y="4884"/>
                  </a:cubicBezTo>
                  <a:cubicBezTo>
                    <a:pt x="1197" y="4592"/>
                    <a:pt x="1218" y="3922"/>
                    <a:pt x="1427" y="3503"/>
                  </a:cubicBezTo>
                  <a:cubicBezTo>
                    <a:pt x="2013" y="2395"/>
                    <a:pt x="2620" y="1327"/>
                    <a:pt x="3394" y="323"/>
                  </a:cubicBezTo>
                  <a:cubicBezTo>
                    <a:pt x="3559" y="119"/>
                    <a:pt x="3360" y="1"/>
                    <a:pt x="31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5"/>
            <p:cNvSpPr/>
            <p:nvPr/>
          </p:nvSpPr>
          <p:spPr>
            <a:xfrm>
              <a:off x="1612200" y="2792900"/>
              <a:ext cx="153400" cy="104075"/>
            </a:xfrm>
            <a:custGeom>
              <a:rect b="b" l="l" r="r" t="t"/>
              <a:pathLst>
                <a:path extrusionOk="0" h="4163" w="6136">
                  <a:moveTo>
                    <a:pt x="710" y="0"/>
                  </a:moveTo>
                  <a:cubicBezTo>
                    <a:pt x="407" y="0"/>
                    <a:pt x="0" y="287"/>
                    <a:pt x="294" y="460"/>
                  </a:cubicBezTo>
                  <a:cubicBezTo>
                    <a:pt x="2094" y="1506"/>
                    <a:pt x="3454" y="3138"/>
                    <a:pt x="5274" y="4122"/>
                  </a:cubicBezTo>
                  <a:cubicBezTo>
                    <a:pt x="5320" y="4150"/>
                    <a:pt x="5376" y="4162"/>
                    <a:pt x="5436" y="4162"/>
                  </a:cubicBezTo>
                  <a:cubicBezTo>
                    <a:pt x="5735" y="4162"/>
                    <a:pt x="6135" y="3860"/>
                    <a:pt x="5839" y="3703"/>
                  </a:cubicBezTo>
                  <a:cubicBezTo>
                    <a:pt x="4040" y="2720"/>
                    <a:pt x="2680" y="1088"/>
                    <a:pt x="880" y="42"/>
                  </a:cubicBezTo>
                  <a:cubicBezTo>
                    <a:pt x="833" y="13"/>
                    <a:pt x="774" y="0"/>
                    <a:pt x="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5"/>
            <p:cNvSpPr/>
            <p:nvPr/>
          </p:nvSpPr>
          <p:spPr>
            <a:xfrm>
              <a:off x="1655425" y="3019550"/>
              <a:ext cx="158600" cy="94075"/>
            </a:xfrm>
            <a:custGeom>
              <a:rect b="b" l="l" r="r" t="t"/>
              <a:pathLst>
                <a:path extrusionOk="0" h="3763" w="6344">
                  <a:moveTo>
                    <a:pt x="737" y="1"/>
                  </a:moveTo>
                  <a:cubicBezTo>
                    <a:pt x="479" y="1"/>
                    <a:pt x="0" y="250"/>
                    <a:pt x="93" y="287"/>
                  </a:cubicBezTo>
                  <a:cubicBezTo>
                    <a:pt x="1578" y="1187"/>
                    <a:pt x="2625" y="2484"/>
                    <a:pt x="4006" y="3488"/>
                  </a:cubicBezTo>
                  <a:cubicBezTo>
                    <a:pt x="4274" y="3680"/>
                    <a:pt x="4569" y="3762"/>
                    <a:pt x="4865" y="3762"/>
                  </a:cubicBezTo>
                  <a:cubicBezTo>
                    <a:pt x="5374" y="3762"/>
                    <a:pt x="5889" y="3519"/>
                    <a:pt x="6286" y="3174"/>
                  </a:cubicBezTo>
                  <a:cubicBezTo>
                    <a:pt x="6344" y="3125"/>
                    <a:pt x="6272" y="3105"/>
                    <a:pt x="6154" y="3105"/>
                  </a:cubicBezTo>
                  <a:cubicBezTo>
                    <a:pt x="5973" y="3105"/>
                    <a:pt x="5685" y="3153"/>
                    <a:pt x="5596" y="3216"/>
                  </a:cubicBezTo>
                  <a:cubicBezTo>
                    <a:pt x="5477" y="3324"/>
                    <a:pt x="5346" y="3370"/>
                    <a:pt x="5208" y="3370"/>
                  </a:cubicBezTo>
                  <a:cubicBezTo>
                    <a:pt x="4543" y="3370"/>
                    <a:pt x="3721" y="2304"/>
                    <a:pt x="3357" y="1940"/>
                  </a:cubicBezTo>
                  <a:cubicBezTo>
                    <a:pt x="2604" y="1187"/>
                    <a:pt x="1725" y="559"/>
                    <a:pt x="825" y="15"/>
                  </a:cubicBezTo>
                  <a:cubicBezTo>
                    <a:pt x="801" y="5"/>
                    <a:pt x="771" y="1"/>
                    <a:pt x="7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5"/>
            <p:cNvSpPr/>
            <p:nvPr/>
          </p:nvSpPr>
          <p:spPr>
            <a:xfrm>
              <a:off x="1582175" y="3018725"/>
              <a:ext cx="90225" cy="154050"/>
            </a:xfrm>
            <a:custGeom>
              <a:rect b="b" l="l" r="r" t="t"/>
              <a:pathLst>
                <a:path extrusionOk="0" h="6162" w="3609">
                  <a:moveTo>
                    <a:pt x="3044" y="1"/>
                  </a:moveTo>
                  <a:cubicBezTo>
                    <a:pt x="2842" y="1"/>
                    <a:pt x="2588" y="115"/>
                    <a:pt x="2542" y="299"/>
                  </a:cubicBezTo>
                  <a:cubicBezTo>
                    <a:pt x="2270" y="1408"/>
                    <a:pt x="2562" y="2600"/>
                    <a:pt x="2604" y="3709"/>
                  </a:cubicBezTo>
                  <a:cubicBezTo>
                    <a:pt x="2625" y="4128"/>
                    <a:pt x="2667" y="4902"/>
                    <a:pt x="2249" y="5174"/>
                  </a:cubicBezTo>
                  <a:cubicBezTo>
                    <a:pt x="1746" y="5488"/>
                    <a:pt x="951" y="5383"/>
                    <a:pt x="407" y="5593"/>
                  </a:cubicBezTo>
                  <a:cubicBezTo>
                    <a:pt x="1" y="5722"/>
                    <a:pt x="68" y="6161"/>
                    <a:pt x="406" y="6161"/>
                  </a:cubicBezTo>
                  <a:cubicBezTo>
                    <a:pt x="451" y="6161"/>
                    <a:pt x="500" y="6154"/>
                    <a:pt x="554" y="6137"/>
                  </a:cubicBezTo>
                  <a:cubicBezTo>
                    <a:pt x="1454" y="5823"/>
                    <a:pt x="2981" y="6011"/>
                    <a:pt x="3274" y="4818"/>
                  </a:cubicBezTo>
                  <a:cubicBezTo>
                    <a:pt x="3609" y="3333"/>
                    <a:pt x="2960" y="1764"/>
                    <a:pt x="3295" y="257"/>
                  </a:cubicBezTo>
                  <a:cubicBezTo>
                    <a:pt x="3342" y="78"/>
                    <a:pt x="3210" y="1"/>
                    <a:pt x="30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55"/>
          <p:cNvGrpSpPr/>
          <p:nvPr/>
        </p:nvGrpSpPr>
        <p:grpSpPr>
          <a:xfrm rot="1158010">
            <a:off x="7308335" y="708398"/>
            <a:ext cx="589181" cy="692562"/>
            <a:chOff x="5168725" y="3615900"/>
            <a:chExt cx="440975" cy="518400"/>
          </a:xfrm>
        </p:grpSpPr>
        <p:sp>
          <p:nvSpPr>
            <p:cNvPr id="933" name="Google Shape;933;p55"/>
            <p:cNvSpPr/>
            <p:nvPr/>
          </p:nvSpPr>
          <p:spPr>
            <a:xfrm>
              <a:off x="5168725" y="3732850"/>
              <a:ext cx="440975" cy="401450"/>
            </a:xfrm>
            <a:custGeom>
              <a:rect b="b" l="l" r="r" t="t"/>
              <a:pathLst>
                <a:path extrusionOk="0" h="16058" w="17639">
                  <a:moveTo>
                    <a:pt x="10897" y="870"/>
                  </a:moveTo>
                  <a:cubicBezTo>
                    <a:pt x="11435" y="870"/>
                    <a:pt x="11981" y="947"/>
                    <a:pt x="12450" y="1048"/>
                  </a:cubicBezTo>
                  <a:cubicBezTo>
                    <a:pt x="14144" y="1424"/>
                    <a:pt x="15316" y="2513"/>
                    <a:pt x="16007" y="4082"/>
                  </a:cubicBezTo>
                  <a:cubicBezTo>
                    <a:pt x="17283" y="7032"/>
                    <a:pt x="16760" y="13456"/>
                    <a:pt x="13203" y="14648"/>
                  </a:cubicBezTo>
                  <a:cubicBezTo>
                    <a:pt x="12738" y="14800"/>
                    <a:pt x="12265" y="14848"/>
                    <a:pt x="11791" y="14848"/>
                  </a:cubicBezTo>
                  <a:cubicBezTo>
                    <a:pt x="11219" y="14848"/>
                    <a:pt x="10646" y="14778"/>
                    <a:pt x="10085" y="14732"/>
                  </a:cubicBezTo>
                  <a:cubicBezTo>
                    <a:pt x="10030" y="14727"/>
                    <a:pt x="9976" y="14725"/>
                    <a:pt x="9921" y="14725"/>
                  </a:cubicBezTo>
                  <a:cubicBezTo>
                    <a:pt x="9159" y="14725"/>
                    <a:pt x="8451" y="15145"/>
                    <a:pt x="7682" y="15145"/>
                  </a:cubicBezTo>
                  <a:cubicBezTo>
                    <a:pt x="7503" y="15145"/>
                    <a:pt x="7322" y="15123"/>
                    <a:pt x="7135" y="15067"/>
                  </a:cubicBezTo>
                  <a:cubicBezTo>
                    <a:pt x="6256" y="14816"/>
                    <a:pt x="5252" y="13811"/>
                    <a:pt x="4582" y="13163"/>
                  </a:cubicBezTo>
                  <a:cubicBezTo>
                    <a:pt x="3641" y="12242"/>
                    <a:pt x="2929" y="11112"/>
                    <a:pt x="2302" y="10003"/>
                  </a:cubicBezTo>
                  <a:cubicBezTo>
                    <a:pt x="1071" y="7705"/>
                    <a:pt x="725" y="3013"/>
                    <a:pt x="3968" y="2358"/>
                  </a:cubicBezTo>
                  <a:lnTo>
                    <a:pt x="3968" y="2358"/>
                  </a:lnTo>
                  <a:cubicBezTo>
                    <a:pt x="3990" y="2364"/>
                    <a:pt x="4016" y="2367"/>
                    <a:pt x="4045" y="2367"/>
                  </a:cubicBezTo>
                  <a:cubicBezTo>
                    <a:pt x="4056" y="2367"/>
                    <a:pt x="4068" y="2367"/>
                    <a:pt x="4080" y="2366"/>
                  </a:cubicBezTo>
                  <a:cubicBezTo>
                    <a:pt x="4614" y="2330"/>
                    <a:pt x="5203" y="2227"/>
                    <a:pt x="5758" y="2227"/>
                  </a:cubicBezTo>
                  <a:cubicBezTo>
                    <a:pt x="6487" y="2227"/>
                    <a:pt x="7159" y="2404"/>
                    <a:pt x="7574" y="3140"/>
                  </a:cubicBezTo>
                  <a:cubicBezTo>
                    <a:pt x="7629" y="3249"/>
                    <a:pt x="7707" y="3293"/>
                    <a:pt x="7794" y="3293"/>
                  </a:cubicBezTo>
                  <a:cubicBezTo>
                    <a:pt x="8041" y="3293"/>
                    <a:pt x="8354" y="2939"/>
                    <a:pt x="8370" y="2722"/>
                  </a:cubicBezTo>
                  <a:cubicBezTo>
                    <a:pt x="8457" y="1277"/>
                    <a:pt x="9655" y="870"/>
                    <a:pt x="10897" y="870"/>
                  </a:cubicBezTo>
                  <a:close/>
                  <a:moveTo>
                    <a:pt x="11120" y="1"/>
                  </a:moveTo>
                  <a:cubicBezTo>
                    <a:pt x="9646" y="1"/>
                    <a:pt x="8308" y="551"/>
                    <a:pt x="7771" y="1871"/>
                  </a:cubicBezTo>
                  <a:lnTo>
                    <a:pt x="7771" y="1871"/>
                  </a:lnTo>
                  <a:cubicBezTo>
                    <a:pt x="7290" y="1475"/>
                    <a:pt x="6689" y="1370"/>
                    <a:pt x="6051" y="1370"/>
                  </a:cubicBezTo>
                  <a:cubicBezTo>
                    <a:pt x="5502" y="1370"/>
                    <a:pt x="4926" y="1448"/>
                    <a:pt x="4373" y="1487"/>
                  </a:cubicBezTo>
                  <a:cubicBezTo>
                    <a:pt x="4348" y="1490"/>
                    <a:pt x="4324" y="1495"/>
                    <a:pt x="4299" y="1503"/>
                  </a:cubicBezTo>
                  <a:lnTo>
                    <a:pt x="4299" y="1503"/>
                  </a:lnTo>
                  <a:cubicBezTo>
                    <a:pt x="4283" y="1504"/>
                    <a:pt x="4266" y="1506"/>
                    <a:pt x="4248" y="1508"/>
                  </a:cubicBezTo>
                  <a:cubicBezTo>
                    <a:pt x="272" y="2073"/>
                    <a:pt x="0" y="7388"/>
                    <a:pt x="1381" y="10296"/>
                  </a:cubicBezTo>
                  <a:cubicBezTo>
                    <a:pt x="2009" y="11656"/>
                    <a:pt x="2929" y="12849"/>
                    <a:pt x="3955" y="13958"/>
                  </a:cubicBezTo>
                  <a:cubicBezTo>
                    <a:pt x="4666" y="14690"/>
                    <a:pt x="5984" y="15945"/>
                    <a:pt x="7093" y="16050"/>
                  </a:cubicBezTo>
                  <a:cubicBezTo>
                    <a:pt x="7169" y="16055"/>
                    <a:pt x="7243" y="16057"/>
                    <a:pt x="7317" y="16057"/>
                  </a:cubicBezTo>
                  <a:cubicBezTo>
                    <a:pt x="7879" y="16057"/>
                    <a:pt x="8401" y="15924"/>
                    <a:pt x="8955" y="15757"/>
                  </a:cubicBezTo>
                  <a:cubicBezTo>
                    <a:pt x="9257" y="15668"/>
                    <a:pt x="9561" y="15638"/>
                    <a:pt x="9866" y="15638"/>
                  </a:cubicBezTo>
                  <a:cubicBezTo>
                    <a:pt x="10345" y="15638"/>
                    <a:pt x="10826" y="15711"/>
                    <a:pt x="11299" y="15736"/>
                  </a:cubicBezTo>
                  <a:cubicBezTo>
                    <a:pt x="11364" y="15739"/>
                    <a:pt x="11430" y="15740"/>
                    <a:pt x="11495" y="15740"/>
                  </a:cubicBezTo>
                  <a:cubicBezTo>
                    <a:pt x="12596" y="15740"/>
                    <a:pt x="13654" y="15407"/>
                    <a:pt x="14563" y="14795"/>
                  </a:cubicBezTo>
                  <a:cubicBezTo>
                    <a:pt x="16341" y="13602"/>
                    <a:pt x="17011" y="10798"/>
                    <a:pt x="17283" y="8852"/>
                  </a:cubicBezTo>
                  <a:cubicBezTo>
                    <a:pt x="17639" y="6614"/>
                    <a:pt x="17367" y="4145"/>
                    <a:pt x="16069" y="2261"/>
                  </a:cubicBezTo>
                  <a:cubicBezTo>
                    <a:pt x="15132" y="909"/>
                    <a:pt x="13013" y="1"/>
                    <a:pt x="111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5"/>
            <p:cNvSpPr/>
            <p:nvPr/>
          </p:nvSpPr>
          <p:spPr>
            <a:xfrm>
              <a:off x="5456500" y="3748975"/>
              <a:ext cx="136475" cy="363850"/>
            </a:xfrm>
            <a:custGeom>
              <a:rect b="b" l="l" r="r" t="t"/>
              <a:pathLst>
                <a:path extrusionOk="0" h="14554" w="5459">
                  <a:moveTo>
                    <a:pt x="2281" y="1"/>
                  </a:moveTo>
                  <a:cubicBezTo>
                    <a:pt x="1963" y="1"/>
                    <a:pt x="1533" y="568"/>
                    <a:pt x="1797" y="884"/>
                  </a:cubicBezTo>
                  <a:cubicBezTo>
                    <a:pt x="5270" y="4776"/>
                    <a:pt x="5019" y="10007"/>
                    <a:pt x="834" y="13271"/>
                  </a:cubicBezTo>
                  <a:cubicBezTo>
                    <a:pt x="747" y="13340"/>
                    <a:pt x="678" y="13440"/>
                    <a:pt x="638" y="13544"/>
                  </a:cubicBezTo>
                  <a:lnTo>
                    <a:pt x="638" y="13544"/>
                  </a:lnTo>
                  <a:cubicBezTo>
                    <a:pt x="306" y="13615"/>
                    <a:pt x="0" y="14193"/>
                    <a:pt x="395" y="14380"/>
                  </a:cubicBezTo>
                  <a:cubicBezTo>
                    <a:pt x="634" y="14499"/>
                    <a:pt x="881" y="14553"/>
                    <a:pt x="1129" y="14553"/>
                  </a:cubicBezTo>
                  <a:cubicBezTo>
                    <a:pt x="2130" y="14553"/>
                    <a:pt x="3124" y="13670"/>
                    <a:pt x="3522" y="12712"/>
                  </a:cubicBezTo>
                  <a:lnTo>
                    <a:pt x="3522" y="12712"/>
                  </a:lnTo>
                  <a:cubicBezTo>
                    <a:pt x="4516" y="11734"/>
                    <a:pt x="5100" y="10335"/>
                    <a:pt x="5013" y="8911"/>
                  </a:cubicBezTo>
                  <a:lnTo>
                    <a:pt x="5013" y="8911"/>
                  </a:lnTo>
                  <a:cubicBezTo>
                    <a:pt x="5022" y="8865"/>
                    <a:pt x="5031" y="8818"/>
                    <a:pt x="5040" y="8772"/>
                  </a:cubicBezTo>
                  <a:lnTo>
                    <a:pt x="5040" y="8772"/>
                  </a:lnTo>
                  <a:cubicBezTo>
                    <a:pt x="5028" y="8777"/>
                    <a:pt x="5015" y="8782"/>
                    <a:pt x="5003" y="8787"/>
                  </a:cubicBezTo>
                  <a:lnTo>
                    <a:pt x="5003" y="8787"/>
                  </a:lnTo>
                  <a:cubicBezTo>
                    <a:pt x="5002" y="8768"/>
                    <a:pt x="5000" y="8749"/>
                    <a:pt x="4998" y="8730"/>
                  </a:cubicBezTo>
                  <a:cubicBezTo>
                    <a:pt x="4986" y="8615"/>
                    <a:pt x="4948" y="8546"/>
                    <a:pt x="4896" y="8512"/>
                  </a:cubicBezTo>
                  <a:lnTo>
                    <a:pt x="4896" y="8512"/>
                  </a:lnTo>
                  <a:cubicBezTo>
                    <a:pt x="4997" y="8135"/>
                    <a:pt x="5073" y="7748"/>
                    <a:pt x="5123" y="7349"/>
                  </a:cubicBezTo>
                  <a:cubicBezTo>
                    <a:pt x="5458" y="4629"/>
                    <a:pt x="4203" y="2056"/>
                    <a:pt x="2445" y="68"/>
                  </a:cubicBezTo>
                  <a:cubicBezTo>
                    <a:pt x="2398" y="21"/>
                    <a:pt x="2342" y="1"/>
                    <a:pt x="22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5"/>
            <p:cNvSpPr/>
            <p:nvPr/>
          </p:nvSpPr>
          <p:spPr>
            <a:xfrm>
              <a:off x="5375575" y="4050850"/>
              <a:ext cx="112750" cy="68250"/>
            </a:xfrm>
            <a:custGeom>
              <a:rect b="b" l="l" r="r" t="t"/>
              <a:pathLst>
                <a:path extrusionOk="0" h="2730" w="4510">
                  <a:moveTo>
                    <a:pt x="803" y="0"/>
                  </a:moveTo>
                  <a:cubicBezTo>
                    <a:pt x="552" y="0"/>
                    <a:pt x="296" y="369"/>
                    <a:pt x="263" y="568"/>
                  </a:cubicBezTo>
                  <a:cubicBezTo>
                    <a:pt x="158" y="1133"/>
                    <a:pt x="179" y="1677"/>
                    <a:pt x="54" y="2221"/>
                  </a:cubicBezTo>
                  <a:cubicBezTo>
                    <a:pt x="0" y="2419"/>
                    <a:pt x="83" y="2498"/>
                    <a:pt x="212" y="2498"/>
                  </a:cubicBezTo>
                  <a:cubicBezTo>
                    <a:pt x="439" y="2498"/>
                    <a:pt x="809" y="2257"/>
                    <a:pt x="849" y="1991"/>
                  </a:cubicBezTo>
                  <a:cubicBezTo>
                    <a:pt x="870" y="1883"/>
                    <a:pt x="885" y="1775"/>
                    <a:pt x="898" y="1666"/>
                  </a:cubicBezTo>
                  <a:lnTo>
                    <a:pt x="898" y="1666"/>
                  </a:lnTo>
                  <a:cubicBezTo>
                    <a:pt x="1006" y="1852"/>
                    <a:pt x="1115" y="2036"/>
                    <a:pt x="1246" y="2200"/>
                  </a:cubicBezTo>
                  <a:cubicBezTo>
                    <a:pt x="1312" y="2287"/>
                    <a:pt x="1395" y="2323"/>
                    <a:pt x="1483" y="2323"/>
                  </a:cubicBezTo>
                  <a:cubicBezTo>
                    <a:pt x="1625" y="2323"/>
                    <a:pt x="1778" y="2229"/>
                    <a:pt x="1885" y="2103"/>
                  </a:cubicBezTo>
                  <a:lnTo>
                    <a:pt x="1885" y="2103"/>
                  </a:lnTo>
                  <a:cubicBezTo>
                    <a:pt x="1971" y="2271"/>
                    <a:pt x="2063" y="2437"/>
                    <a:pt x="2167" y="2598"/>
                  </a:cubicBezTo>
                  <a:cubicBezTo>
                    <a:pt x="2229" y="2692"/>
                    <a:pt x="2308" y="2730"/>
                    <a:pt x="2390" y="2730"/>
                  </a:cubicBezTo>
                  <a:cubicBezTo>
                    <a:pt x="2622" y="2730"/>
                    <a:pt x="2889" y="2426"/>
                    <a:pt x="2935" y="2220"/>
                  </a:cubicBezTo>
                  <a:lnTo>
                    <a:pt x="2935" y="2220"/>
                  </a:lnTo>
                  <a:cubicBezTo>
                    <a:pt x="2963" y="2255"/>
                    <a:pt x="2993" y="2291"/>
                    <a:pt x="3025" y="2326"/>
                  </a:cubicBezTo>
                  <a:cubicBezTo>
                    <a:pt x="3075" y="2385"/>
                    <a:pt x="3134" y="2410"/>
                    <a:pt x="3195" y="2410"/>
                  </a:cubicBezTo>
                  <a:cubicBezTo>
                    <a:pt x="3378" y="2410"/>
                    <a:pt x="3588" y="2194"/>
                    <a:pt x="3690" y="2047"/>
                  </a:cubicBezTo>
                  <a:lnTo>
                    <a:pt x="3690" y="2047"/>
                  </a:lnTo>
                  <a:cubicBezTo>
                    <a:pt x="3741" y="2100"/>
                    <a:pt x="3807" y="2123"/>
                    <a:pt x="3877" y="2123"/>
                  </a:cubicBezTo>
                  <a:cubicBezTo>
                    <a:pt x="4154" y="2123"/>
                    <a:pt x="4509" y="1769"/>
                    <a:pt x="4406" y="1489"/>
                  </a:cubicBezTo>
                  <a:cubicBezTo>
                    <a:pt x="4301" y="1175"/>
                    <a:pt x="4197" y="945"/>
                    <a:pt x="3945" y="736"/>
                  </a:cubicBezTo>
                  <a:cubicBezTo>
                    <a:pt x="3880" y="679"/>
                    <a:pt x="3813" y="655"/>
                    <a:pt x="3746" y="655"/>
                  </a:cubicBezTo>
                  <a:cubicBezTo>
                    <a:pt x="3584" y="655"/>
                    <a:pt x="3427" y="796"/>
                    <a:pt x="3325" y="957"/>
                  </a:cubicBezTo>
                  <a:lnTo>
                    <a:pt x="3325" y="957"/>
                  </a:lnTo>
                  <a:cubicBezTo>
                    <a:pt x="3274" y="820"/>
                    <a:pt x="3232" y="676"/>
                    <a:pt x="3192" y="526"/>
                  </a:cubicBezTo>
                  <a:cubicBezTo>
                    <a:pt x="3140" y="363"/>
                    <a:pt x="3045" y="300"/>
                    <a:pt x="2938" y="300"/>
                  </a:cubicBezTo>
                  <a:cubicBezTo>
                    <a:pt x="2702" y="300"/>
                    <a:pt x="2405" y="610"/>
                    <a:pt x="2376" y="840"/>
                  </a:cubicBezTo>
                  <a:cubicBezTo>
                    <a:pt x="2376" y="844"/>
                    <a:pt x="2375" y="849"/>
                    <a:pt x="2374" y="853"/>
                  </a:cubicBezTo>
                  <a:lnTo>
                    <a:pt x="2374" y="853"/>
                  </a:lnTo>
                  <a:cubicBezTo>
                    <a:pt x="2268" y="616"/>
                    <a:pt x="2161" y="380"/>
                    <a:pt x="2041" y="150"/>
                  </a:cubicBezTo>
                  <a:cubicBezTo>
                    <a:pt x="1987" y="52"/>
                    <a:pt x="1907" y="12"/>
                    <a:pt x="1819" y="12"/>
                  </a:cubicBezTo>
                  <a:cubicBezTo>
                    <a:pt x="1617" y="12"/>
                    <a:pt x="1370" y="221"/>
                    <a:pt x="1281" y="423"/>
                  </a:cubicBezTo>
                  <a:lnTo>
                    <a:pt x="1281" y="423"/>
                  </a:lnTo>
                  <a:cubicBezTo>
                    <a:pt x="1194" y="305"/>
                    <a:pt x="1101" y="193"/>
                    <a:pt x="995" y="87"/>
                  </a:cubicBezTo>
                  <a:cubicBezTo>
                    <a:pt x="934" y="26"/>
                    <a:pt x="869" y="0"/>
                    <a:pt x="8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5"/>
            <p:cNvSpPr/>
            <p:nvPr/>
          </p:nvSpPr>
          <p:spPr>
            <a:xfrm>
              <a:off x="5288725" y="3657625"/>
              <a:ext cx="92400" cy="140050"/>
            </a:xfrm>
            <a:custGeom>
              <a:rect b="b" l="l" r="r" t="t"/>
              <a:pathLst>
                <a:path extrusionOk="0" h="5602" w="3696">
                  <a:moveTo>
                    <a:pt x="1116" y="1"/>
                  </a:moveTo>
                  <a:cubicBezTo>
                    <a:pt x="362" y="1"/>
                    <a:pt x="0" y="712"/>
                    <a:pt x="96" y="1441"/>
                  </a:cubicBezTo>
                  <a:cubicBezTo>
                    <a:pt x="285" y="2781"/>
                    <a:pt x="1749" y="3827"/>
                    <a:pt x="2482" y="4831"/>
                  </a:cubicBezTo>
                  <a:cubicBezTo>
                    <a:pt x="2500" y="4859"/>
                    <a:pt x="2520" y="4883"/>
                    <a:pt x="2542" y="4902"/>
                  </a:cubicBezTo>
                  <a:lnTo>
                    <a:pt x="2542" y="4902"/>
                  </a:lnTo>
                  <a:cubicBezTo>
                    <a:pt x="2526" y="4997"/>
                    <a:pt x="2506" y="5085"/>
                    <a:pt x="2482" y="5166"/>
                  </a:cubicBezTo>
                  <a:cubicBezTo>
                    <a:pt x="2402" y="5472"/>
                    <a:pt x="2543" y="5601"/>
                    <a:pt x="2726" y="5601"/>
                  </a:cubicBezTo>
                  <a:cubicBezTo>
                    <a:pt x="2931" y="5601"/>
                    <a:pt x="3189" y="5441"/>
                    <a:pt x="3256" y="5187"/>
                  </a:cubicBezTo>
                  <a:cubicBezTo>
                    <a:pt x="3695" y="3701"/>
                    <a:pt x="3256" y="291"/>
                    <a:pt x="1331" y="19"/>
                  </a:cubicBezTo>
                  <a:cubicBezTo>
                    <a:pt x="1256" y="6"/>
                    <a:pt x="1185" y="1"/>
                    <a:pt x="11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5"/>
            <p:cNvSpPr/>
            <p:nvPr/>
          </p:nvSpPr>
          <p:spPr>
            <a:xfrm>
              <a:off x="5349475" y="3615900"/>
              <a:ext cx="111675" cy="111075"/>
            </a:xfrm>
            <a:custGeom>
              <a:rect b="b" l="l" r="r" t="t"/>
              <a:pathLst>
                <a:path extrusionOk="0" h="4443" w="4467">
                  <a:moveTo>
                    <a:pt x="3401" y="1074"/>
                  </a:moveTo>
                  <a:cubicBezTo>
                    <a:pt x="3427" y="1755"/>
                    <a:pt x="2794" y="2588"/>
                    <a:pt x="2269" y="2859"/>
                  </a:cubicBezTo>
                  <a:cubicBezTo>
                    <a:pt x="1836" y="3090"/>
                    <a:pt x="1304" y="3142"/>
                    <a:pt x="843" y="3324"/>
                  </a:cubicBezTo>
                  <a:lnTo>
                    <a:pt x="843" y="3324"/>
                  </a:lnTo>
                  <a:cubicBezTo>
                    <a:pt x="845" y="3315"/>
                    <a:pt x="846" y="3307"/>
                    <a:pt x="847" y="3299"/>
                  </a:cubicBezTo>
                  <a:cubicBezTo>
                    <a:pt x="930" y="2671"/>
                    <a:pt x="1600" y="2232"/>
                    <a:pt x="2081" y="1897"/>
                  </a:cubicBezTo>
                  <a:cubicBezTo>
                    <a:pt x="2503" y="1589"/>
                    <a:pt x="2962" y="1331"/>
                    <a:pt x="3401" y="1074"/>
                  </a:cubicBezTo>
                  <a:close/>
                  <a:moveTo>
                    <a:pt x="3849" y="1"/>
                  </a:moveTo>
                  <a:cubicBezTo>
                    <a:pt x="3776" y="1"/>
                    <a:pt x="3702" y="21"/>
                    <a:pt x="3650" y="56"/>
                  </a:cubicBezTo>
                  <a:cubicBezTo>
                    <a:pt x="2374" y="872"/>
                    <a:pt x="240" y="1750"/>
                    <a:pt x="31" y="3487"/>
                  </a:cubicBezTo>
                  <a:cubicBezTo>
                    <a:pt x="12" y="3677"/>
                    <a:pt x="75" y="3773"/>
                    <a:pt x="174" y="3803"/>
                  </a:cubicBezTo>
                  <a:lnTo>
                    <a:pt x="174" y="3803"/>
                  </a:lnTo>
                  <a:cubicBezTo>
                    <a:pt x="0" y="4080"/>
                    <a:pt x="94" y="4442"/>
                    <a:pt x="333" y="4442"/>
                  </a:cubicBezTo>
                  <a:cubicBezTo>
                    <a:pt x="413" y="4442"/>
                    <a:pt x="509" y="4401"/>
                    <a:pt x="616" y="4303"/>
                  </a:cubicBezTo>
                  <a:cubicBezTo>
                    <a:pt x="930" y="3989"/>
                    <a:pt x="1558" y="3926"/>
                    <a:pt x="1976" y="3780"/>
                  </a:cubicBezTo>
                  <a:cubicBezTo>
                    <a:pt x="2437" y="3613"/>
                    <a:pt x="2813" y="3361"/>
                    <a:pt x="3169" y="2985"/>
                  </a:cubicBezTo>
                  <a:cubicBezTo>
                    <a:pt x="3860" y="2273"/>
                    <a:pt x="4466" y="1123"/>
                    <a:pt x="4090" y="139"/>
                  </a:cubicBezTo>
                  <a:cubicBezTo>
                    <a:pt x="4053" y="41"/>
                    <a:pt x="3952" y="1"/>
                    <a:pt x="38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 name="Google Shape;938;p55"/>
          <p:cNvSpPr/>
          <p:nvPr/>
        </p:nvSpPr>
        <p:spPr>
          <a:xfrm>
            <a:off x="631898" y="539500"/>
            <a:ext cx="427853" cy="438448"/>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rgbClr val="FE700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5"/>
          <p:cNvSpPr/>
          <p:nvPr/>
        </p:nvSpPr>
        <p:spPr>
          <a:xfrm>
            <a:off x="7471113" y="326566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5"/>
          <p:cNvSpPr/>
          <p:nvPr/>
        </p:nvSpPr>
        <p:spPr>
          <a:xfrm>
            <a:off x="1406025" y="2701808"/>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 name="Google Shape;941;p55"/>
          <p:cNvGrpSpPr/>
          <p:nvPr/>
        </p:nvGrpSpPr>
        <p:grpSpPr>
          <a:xfrm>
            <a:off x="1523493" y="952030"/>
            <a:ext cx="530443" cy="526837"/>
            <a:chOff x="2942175" y="1715156"/>
            <a:chExt cx="637245" cy="666714"/>
          </a:xfrm>
        </p:grpSpPr>
        <p:sp>
          <p:nvSpPr>
            <p:cNvPr id="942" name="Google Shape;942;p55"/>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5"/>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5"/>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5"/>
            <p:cNvSpPr/>
            <p:nvPr/>
          </p:nvSpPr>
          <p:spPr>
            <a:xfrm>
              <a:off x="3386862" y="1919802"/>
              <a:ext cx="78" cy="78"/>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 name="Shape 949"/>
        <p:cNvGrpSpPr/>
        <p:nvPr/>
      </p:nvGrpSpPr>
      <p:grpSpPr>
        <a:xfrm>
          <a:off x="0" y="0"/>
          <a:ext cx="0" cy="0"/>
          <a:chOff x="0" y="0"/>
          <a:chExt cx="0" cy="0"/>
        </a:xfrm>
      </p:grpSpPr>
      <p:sp>
        <p:nvSpPr>
          <p:cNvPr id="950" name="Google Shape;950;p56"/>
          <p:cNvSpPr txBox="1"/>
          <p:nvPr>
            <p:ph idx="1" type="subTitle"/>
          </p:nvPr>
        </p:nvSpPr>
        <p:spPr>
          <a:xfrm>
            <a:off x="720050" y="3629175"/>
            <a:ext cx="23040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 one in the Solar System</a:t>
            </a:r>
            <a:endParaRPr/>
          </a:p>
        </p:txBody>
      </p:sp>
      <p:sp>
        <p:nvSpPr>
          <p:cNvPr id="951" name="Google Shape;951;p56"/>
          <p:cNvSpPr txBox="1"/>
          <p:nvPr>
            <p:ph idx="2" type="subTitle"/>
          </p:nvPr>
        </p:nvSpPr>
        <p:spPr>
          <a:xfrm>
            <a:off x="713225" y="3197100"/>
            <a:ext cx="23040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952" name="Google Shape;952;p56"/>
          <p:cNvSpPr txBox="1"/>
          <p:nvPr>
            <p:ph idx="4" type="subTitle"/>
          </p:nvPr>
        </p:nvSpPr>
        <p:spPr>
          <a:xfrm>
            <a:off x="3420087" y="3629175"/>
            <a:ext cx="23040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953" name="Google Shape;953;p56"/>
          <p:cNvSpPr txBox="1"/>
          <p:nvPr>
            <p:ph idx="5" type="subTitle"/>
          </p:nvPr>
        </p:nvSpPr>
        <p:spPr>
          <a:xfrm>
            <a:off x="3420075" y="3197100"/>
            <a:ext cx="23040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954" name="Google Shape;954;p56"/>
          <p:cNvSpPr txBox="1"/>
          <p:nvPr>
            <p:ph idx="7" type="subTitle"/>
          </p:nvPr>
        </p:nvSpPr>
        <p:spPr>
          <a:xfrm>
            <a:off x="6120123" y="3629175"/>
            <a:ext cx="23040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955" name="Google Shape;955;p56"/>
          <p:cNvSpPr txBox="1"/>
          <p:nvPr>
            <p:ph idx="8" type="subTitle"/>
          </p:nvPr>
        </p:nvSpPr>
        <p:spPr>
          <a:xfrm>
            <a:off x="6120100" y="3197100"/>
            <a:ext cx="23040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956" name="Google Shape;956;p56"/>
          <p:cNvGrpSpPr/>
          <p:nvPr/>
        </p:nvGrpSpPr>
        <p:grpSpPr>
          <a:xfrm>
            <a:off x="1173150" y="1466650"/>
            <a:ext cx="1397802" cy="1397802"/>
            <a:chOff x="4045063" y="635665"/>
            <a:chExt cx="868200" cy="868200"/>
          </a:xfrm>
        </p:grpSpPr>
        <p:sp>
          <p:nvSpPr>
            <p:cNvPr id="957" name="Google Shape;957;p56"/>
            <p:cNvSpPr/>
            <p:nvPr/>
          </p:nvSpPr>
          <p:spPr>
            <a:xfrm>
              <a:off x="4049799" y="640401"/>
              <a:ext cx="858900" cy="8589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6"/>
            <p:cNvSpPr/>
            <p:nvPr/>
          </p:nvSpPr>
          <p:spPr>
            <a:xfrm flipH="1">
              <a:off x="4045063" y="635665"/>
              <a:ext cx="868200" cy="868200"/>
            </a:xfrm>
            <a:prstGeom prst="blockArc">
              <a:avLst>
                <a:gd fmla="val 10798115" name="adj1"/>
                <a:gd fmla="val 16256715" name="adj2"/>
                <a:gd fmla="val 12710" name="adj3"/>
              </a:avLst>
            </a:prstGeom>
            <a:solidFill>
              <a:schemeClr val="accent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56"/>
          <p:cNvGrpSpPr/>
          <p:nvPr/>
        </p:nvGrpSpPr>
        <p:grpSpPr>
          <a:xfrm>
            <a:off x="3873100" y="1466650"/>
            <a:ext cx="1397802" cy="1397802"/>
            <a:chOff x="4045063" y="635665"/>
            <a:chExt cx="868200" cy="868200"/>
          </a:xfrm>
        </p:grpSpPr>
        <p:sp>
          <p:nvSpPr>
            <p:cNvPr id="960" name="Google Shape;960;p56"/>
            <p:cNvSpPr/>
            <p:nvPr/>
          </p:nvSpPr>
          <p:spPr>
            <a:xfrm>
              <a:off x="4049799" y="640401"/>
              <a:ext cx="858900" cy="8589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6"/>
            <p:cNvSpPr/>
            <p:nvPr/>
          </p:nvSpPr>
          <p:spPr>
            <a:xfrm flipH="1">
              <a:off x="4045063" y="635665"/>
              <a:ext cx="868200" cy="868200"/>
            </a:xfrm>
            <a:prstGeom prst="blockArc">
              <a:avLst>
                <a:gd fmla="val 5400645" name="adj1"/>
                <a:gd fmla="val 16256715" name="adj2"/>
                <a:gd fmla="val 12710" name="adj3"/>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56"/>
          <p:cNvGrpSpPr/>
          <p:nvPr/>
        </p:nvGrpSpPr>
        <p:grpSpPr>
          <a:xfrm>
            <a:off x="6575375" y="1466650"/>
            <a:ext cx="1397802" cy="1397802"/>
            <a:chOff x="4045063" y="635665"/>
            <a:chExt cx="868200" cy="868200"/>
          </a:xfrm>
        </p:grpSpPr>
        <p:sp>
          <p:nvSpPr>
            <p:cNvPr id="963" name="Google Shape;963;p56"/>
            <p:cNvSpPr/>
            <p:nvPr/>
          </p:nvSpPr>
          <p:spPr>
            <a:xfrm>
              <a:off x="4049799" y="640401"/>
              <a:ext cx="858900" cy="8589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6"/>
            <p:cNvSpPr/>
            <p:nvPr/>
          </p:nvSpPr>
          <p:spPr>
            <a:xfrm flipH="1">
              <a:off x="4045063" y="635665"/>
              <a:ext cx="868200" cy="868200"/>
            </a:xfrm>
            <a:prstGeom prst="blockArc">
              <a:avLst>
                <a:gd fmla="val 26082" name="adj1"/>
                <a:gd fmla="val 16256715" name="adj2"/>
                <a:gd fmla="val 12710" name="adj3"/>
              </a:avLst>
            </a:prstGeom>
            <a:solidFill>
              <a:schemeClr val="accen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 name="Google Shape;965;p56"/>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et’s use some percentages</a:t>
            </a:r>
            <a:endParaRPr/>
          </a:p>
        </p:txBody>
      </p:sp>
      <p:sp>
        <p:nvSpPr>
          <p:cNvPr id="966" name="Google Shape;966;p56"/>
          <p:cNvSpPr txBox="1"/>
          <p:nvPr>
            <p:ph idx="3" type="title"/>
          </p:nvPr>
        </p:nvSpPr>
        <p:spPr>
          <a:xfrm>
            <a:off x="3873100" y="1962150"/>
            <a:ext cx="1397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967" name="Google Shape;967;p56"/>
          <p:cNvSpPr txBox="1"/>
          <p:nvPr>
            <p:ph idx="6" type="title"/>
          </p:nvPr>
        </p:nvSpPr>
        <p:spPr>
          <a:xfrm>
            <a:off x="6573050" y="1962150"/>
            <a:ext cx="1397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968" name="Google Shape;968;p56"/>
          <p:cNvSpPr txBox="1"/>
          <p:nvPr>
            <p:ph type="title"/>
          </p:nvPr>
        </p:nvSpPr>
        <p:spPr>
          <a:xfrm>
            <a:off x="1321925" y="1962150"/>
            <a:ext cx="11004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969" name="Google Shape;969;p56"/>
          <p:cNvSpPr/>
          <p:nvPr/>
        </p:nvSpPr>
        <p:spPr>
          <a:xfrm>
            <a:off x="8149650" y="4604001"/>
            <a:ext cx="887341" cy="383093"/>
          </a:xfrm>
          <a:custGeom>
            <a:rect b="b" l="l" r="r" t="t"/>
            <a:pathLst>
              <a:path extrusionOk="0" h="4724" w="10942">
                <a:moveTo>
                  <a:pt x="9330" y="0"/>
                </a:moveTo>
                <a:cubicBezTo>
                  <a:pt x="9174" y="0"/>
                  <a:pt x="9010" y="30"/>
                  <a:pt x="8840" y="90"/>
                </a:cubicBezTo>
                <a:cubicBezTo>
                  <a:pt x="8106" y="257"/>
                  <a:pt x="7539" y="624"/>
                  <a:pt x="7239" y="1324"/>
                </a:cubicBezTo>
                <a:cubicBezTo>
                  <a:pt x="6777" y="955"/>
                  <a:pt x="6275" y="781"/>
                  <a:pt x="5796" y="781"/>
                </a:cubicBezTo>
                <a:cubicBezTo>
                  <a:pt x="4890" y="781"/>
                  <a:pt x="4063" y="1401"/>
                  <a:pt x="3736" y="2492"/>
                </a:cubicBezTo>
                <a:cubicBezTo>
                  <a:pt x="3670" y="2392"/>
                  <a:pt x="3569" y="2359"/>
                  <a:pt x="3369" y="2325"/>
                </a:cubicBezTo>
                <a:cubicBezTo>
                  <a:pt x="3002" y="2032"/>
                  <a:pt x="2545" y="1879"/>
                  <a:pt x="2091" y="1879"/>
                </a:cubicBezTo>
                <a:cubicBezTo>
                  <a:pt x="1719" y="1879"/>
                  <a:pt x="1350" y="1982"/>
                  <a:pt x="1034" y="2192"/>
                </a:cubicBezTo>
                <a:cubicBezTo>
                  <a:pt x="334" y="2659"/>
                  <a:pt x="0" y="3659"/>
                  <a:pt x="234" y="4460"/>
                </a:cubicBezTo>
                <a:cubicBezTo>
                  <a:pt x="313" y="4592"/>
                  <a:pt x="350" y="4724"/>
                  <a:pt x="461" y="4724"/>
                </a:cubicBezTo>
                <a:cubicBezTo>
                  <a:pt x="491" y="4724"/>
                  <a:pt x="525" y="4715"/>
                  <a:pt x="567" y="4694"/>
                </a:cubicBezTo>
                <a:cubicBezTo>
                  <a:pt x="767" y="4627"/>
                  <a:pt x="734" y="4493"/>
                  <a:pt x="701" y="4327"/>
                </a:cubicBezTo>
                <a:cubicBezTo>
                  <a:pt x="534" y="3693"/>
                  <a:pt x="701" y="3159"/>
                  <a:pt x="1168" y="2692"/>
                </a:cubicBezTo>
                <a:cubicBezTo>
                  <a:pt x="1430" y="2417"/>
                  <a:pt x="1776" y="2292"/>
                  <a:pt x="2130" y="2292"/>
                </a:cubicBezTo>
                <a:cubicBezTo>
                  <a:pt x="2721" y="2292"/>
                  <a:pt x="3332" y="2642"/>
                  <a:pt x="3603" y="3226"/>
                </a:cubicBezTo>
                <a:cubicBezTo>
                  <a:pt x="3670" y="3326"/>
                  <a:pt x="3836" y="3359"/>
                  <a:pt x="3903" y="3459"/>
                </a:cubicBezTo>
                <a:cubicBezTo>
                  <a:pt x="4003" y="3359"/>
                  <a:pt x="4036" y="3293"/>
                  <a:pt x="4070" y="3159"/>
                </a:cubicBezTo>
                <a:cubicBezTo>
                  <a:pt x="4103" y="2959"/>
                  <a:pt x="4103" y="2725"/>
                  <a:pt x="4170" y="2525"/>
                </a:cubicBezTo>
                <a:cubicBezTo>
                  <a:pt x="4370" y="1825"/>
                  <a:pt x="5004" y="1291"/>
                  <a:pt x="5671" y="1224"/>
                </a:cubicBezTo>
                <a:cubicBezTo>
                  <a:pt x="5699" y="1223"/>
                  <a:pt x="5727" y="1222"/>
                  <a:pt x="5754" y="1222"/>
                </a:cubicBezTo>
                <a:cubicBezTo>
                  <a:pt x="6388" y="1222"/>
                  <a:pt x="6952" y="1586"/>
                  <a:pt x="7272" y="2225"/>
                </a:cubicBezTo>
                <a:cubicBezTo>
                  <a:pt x="7348" y="2326"/>
                  <a:pt x="7404" y="2427"/>
                  <a:pt x="7499" y="2427"/>
                </a:cubicBezTo>
                <a:cubicBezTo>
                  <a:pt x="7530" y="2427"/>
                  <a:pt x="7565" y="2416"/>
                  <a:pt x="7606" y="2392"/>
                </a:cubicBezTo>
                <a:cubicBezTo>
                  <a:pt x="7772" y="2325"/>
                  <a:pt x="7772" y="2158"/>
                  <a:pt x="7706" y="2025"/>
                </a:cubicBezTo>
                <a:cubicBezTo>
                  <a:pt x="7539" y="1658"/>
                  <a:pt x="7672" y="1358"/>
                  <a:pt x="7873" y="1124"/>
                </a:cubicBezTo>
                <a:cubicBezTo>
                  <a:pt x="8173" y="791"/>
                  <a:pt x="8540" y="624"/>
                  <a:pt x="8940" y="491"/>
                </a:cubicBezTo>
                <a:cubicBezTo>
                  <a:pt x="9059" y="451"/>
                  <a:pt x="9173" y="432"/>
                  <a:pt x="9280" y="432"/>
                </a:cubicBezTo>
                <a:cubicBezTo>
                  <a:pt x="9530" y="432"/>
                  <a:pt x="9743" y="537"/>
                  <a:pt x="9907" y="724"/>
                </a:cubicBezTo>
                <a:cubicBezTo>
                  <a:pt x="10174" y="1024"/>
                  <a:pt x="10341" y="1324"/>
                  <a:pt x="10541" y="1625"/>
                </a:cubicBezTo>
                <a:cubicBezTo>
                  <a:pt x="10574" y="1691"/>
                  <a:pt x="10741" y="1691"/>
                  <a:pt x="10841" y="1758"/>
                </a:cubicBezTo>
                <a:cubicBezTo>
                  <a:pt x="10875" y="1658"/>
                  <a:pt x="10941" y="1525"/>
                  <a:pt x="10908" y="1458"/>
                </a:cubicBezTo>
                <a:cubicBezTo>
                  <a:pt x="10741" y="1124"/>
                  <a:pt x="10541" y="791"/>
                  <a:pt x="10274" y="491"/>
                </a:cubicBezTo>
                <a:cubicBezTo>
                  <a:pt x="10017" y="164"/>
                  <a:pt x="9695" y="0"/>
                  <a:pt x="93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6"/>
          <p:cNvSpPr/>
          <p:nvPr/>
        </p:nvSpPr>
        <p:spPr>
          <a:xfrm>
            <a:off x="8364913" y="275156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6"/>
          <p:cNvSpPr/>
          <p:nvPr/>
        </p:nvSpPr>
        <p:spPr>
          <a:xfrm>
            <a:off x="405325" y="3059008"/>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 name="Google Shape;972;p56"/>
          <p:cNvGrpSpPr/>
          <p:nvPr/>
        </p:nvGrpSpPr>
        <p:grpSpPr>
          <a:xfrm>
            <a:off x="3278818" y="5"/>
            <a:ext cx="530443" cy="526837"/>
            <a:chOff x="2942175" y="1715156"/>
            <a:chExt cx="637245" cy="666714"/>
          </a:xfrm>
        </p:grpSpPr>
        <p:sp>
          <p:nvSpPr>
            <p:cNvPr id="973" name="Google Shape;973;p56"/>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6"/>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6"/>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6"/>
            <p:cNvSpPr/>
            <p:nvPr/>
          </p:nvSpPr>
          <p:spPr>
            <a:xfrm>
              <a:off x="3386862" y="1919802"/>
              <a:ext cx="78" cy="78"/>
            </a:xfrm>
            <a:custGeom>
              <a:rect b="b" l="l" r="r" t="t"/>
              <a:pathLst>
                <a:path extrusionOk="0" h="1" w="1">
                  <a:moveTo>
                    <a:pt x="1" y="1"/>
                  </a:move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 name="Google Shape;977;p56"/>
          <p:cNvSpPr/>
          <p:nvPr/>
        </p:nvSpPr>
        <p:spPr>
          <a:xfrm>
            <a:off x="5856463" y="138336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6"/>
          <p:cNvSpPr/>
          <p:nvPr/>
        </p:nvSpPr>
        <p:spPr>
          <a:xfrm>
            <a:off x="6353088" y="492393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 name="Google Shape;979;p56"/>
          <p:cNvGrpSpPr/>
          <p:nvPr/>
        </p:nvGrpSpPr>
        <p:grpSpPr>
          <a:xfrm rot="-1918137">
            <a:off x="8133946" y="457589"/>
            <a:ext cx="250619" cy="993451"/>
            <a:chOff x="5896850" y="2807000"/>
            <a:chExt cx="250600" cy="993375"/>
          </a:xfrm>
        </p:grpSpPr>
        <p:sp>
          <p:nvSpPr>
            <p:cNvPr id="980" name="Google Shape;980;p56"/>
            <p:cNvSpPr/>
            <p:nvPr/>
          </p:nvSpPr>
          <p:spPr>
            <a:xfrm>
              <a:off x="5896850" y="2807000"/>
              <a:ext cx="250600" cy="993375"/>
            </a:xfrm>
            <a:custGeom>
              <a:rect b="b" l="l" r="r" t="t"/>
              <a:pathLst>
                <a:path extrusionOk="0" h="39735" w="10024">
                  <a:moveTo>
                    <a:pt x="5635" y="1005"/>
                  </a:moveTo>
                  <a:cubicBezTo>
                    <a:pt x="6112" y="1005"/>
                    <a:pt x="6320" y="3769"/>
                    <a:pt x="6362" y="4144"/>
                  </a:cubicBezTo>
                  <a:cubicBezTo>
                    <a:pt x="7491" y="11927"/>
                    <a:pt x="6885" y="19878"/>
                    <a:pt x="8119" y="27662"/>
                  </a:cubicBezTo>
                  <a:cubicBezTo>
                    <a:pt x="8642" y="31010"/>
                    <a:pt x="9375" y="34399"/>
                    <a:pt x="8349" y="37726"/>
                  </a:cubicBezTo>
                  <a:cubicBezTo>
                    <a:pt x="8119" y="38542"/>
                    <a:pt x="6048" y="38563"/>
                    <a:pt x="5420" y="38668"/>
                  </a:cubicBezTo>
                  <a:cubicBezTo>
                    <a:pt x="5034" y="38738"/>
                    <a:pt x="3415" y="39160"/>
                    <a:pt x="2863" y="39160"/>
                  </a:cubicBezTo>
                  <a:cubicBezTo>
                    <a:pt x="2756" y="39160"/>
                    <a:pt x="2689" y="39144"/>
                    <a:pt x="2679" y="39107"/>
                  </a:cubicBezTo>
                  <a:cubicBezTo>
                    <a:pt x="2574" y="38710"/>
                    <a:pt x="2491" y="38291"/>
                    <a:pt x="2386" y="37914"/>
                  </a:cubicBezTo>
                  <a:cubicBezTo>
                    <a:pt x="2381" y="37891"/>
                    <a:pt x="2374" y="37870"/>
                    <a:pt x="2365" y="37852"/>
                  </a:cubicBezTo>
                  <a:lnTo>
                    <a:pt x="2365" y="37852"/>
                  </a:lnTo>
                  <a:cubicBezTo>
                    <a:pt x="2365" y="37852"/>
                    <a:pt x="2365" y="37852"/>
                    <a:pt x="2365" y="37852"/>
                  </a:cubicBezTo>
                  <a:cubicBezTo>
                    <a:pt x="984" y="34378"/>
                    <a:pt x="1905" y="30696"/>
                    <a:pt x="1737" y="27076"/>
                  </a:cubicBezTo>
                  <a:cubicBezTo>
                    <a:pt x="1549" y="22661"/>
                    <a:pt x="1193" y="18267"/>
                    <a:pt x="1193" y="13852"/>
                  </a:cubicBezTo>
                  <a:cubicBezTo>
                    <a:pt x="1193" y="10149"/>
                    <a:pt x="22" y="6341"/>
                    <a:pt x="921" y="2700"/>
                  </a:cubicBezTo>
                  <a:cubicBezTo>
                    <a:pt x="1298" y="1235"/>
                    <a:pt x="2470" y="1131"/>
                    <a:pt x="3746" y="1089"/>
                  </a:cubicBezTo>
                  <a:cubicBezTo>
                    <a:pt x="4374" y="1047"/>
                    <a:pt x="5002" y="1047"/>
                    <a:pt x="5629" y="1005"/>
                  </a:cubicBezTo>
                  <a:cubicBezTo>
                    <a:pt x="5631" y="1005"/>
                    <a:pt x="5633" y="1005"/>
                    <a:pt x="5635" y="1005"/>
                  </a:cubicBezTo>
                  <a:close/>
                  <a:moveTo>
                    <a:pt x="6173" y="398"/>
                  </a:moveTo>
                  <a:cubicBezTo>
                    <a:pt x="4269" y="608"/>
                    <a:pt x="1633" y="1"/>
                    <a:pt x="628" y="2093"/>
                  </a:cubicBezTo>
                  <a:cubicBezTo>
                    <a:pt x="1" y="3411"/>
                    <a:pt x="43" y="5106"/>
                    <a:pt x="84" y="6529"/>
                  </a:cubicBezTo>
                  <a:cubicBezTo>
                    <a:pt x="168" y="8621"/>
                    <a:pt x="482" y="10714"/>
                    <a:pt x="608" y="12806"/>
                  </a:cubicBezTo>
                  <a:cubicBezTo>
                    <a:pt x="775" y="15066"/>
                    <a:pt x="691" y="17409"/>
                    <a:pt x="796" y="19669"/>
                  </a:cubicBezTo>
                  <a:cubicBezTo>
                    <a:pt x="900" y="22054"/>
                    <a:pt x="1047" y="24461"/>
                    <a:pt x="1152" y="26846"/>
                  </a:cubicBezTo>
                  <a:cubicBezTo>
                    <a:pt x="1340" y="30696"/>
                    <a:pt x="398" y="34588"/>
                    <a:pt x="1842" y="38249"/>
                  </a:cubicBezTo>
                  <a:cubicBezTo>
                    <a:pt x="1849" y="38262"/>
                    <a:pt x="1856" y="38273"/>
                    <a:pt x="1864" y="38283"/>
                  </a:cubicBezTo>
                  <a:lnTo>
                    <a:pt x="1864" y="38283"/>
                  </a:lnTo>
                  <a:cubicBezTo>
                    <a:pt x="1964" y="38727"/>
                    <a:pt x="2079" y="39140"/>
                    <a:pt x="2177" y="39588"/>
                  </a:cubicBezTo>
                  <a:cubicBezTo>
                    <a:pt x="2198" y="39651"/>
                    <a:pt x="2261" y="39735"/>
                    <a:pt x="2365" y="39735"/>
                  </a:cubicBezTo>
                  <a:cubicBezTo>
                    <a:pt x="4123" y="39651"/>
                    <a:pt x="5901" y="39191"/>
                    <a:pt x="7596" y="38814"/>
                  </a:cubicBezTo>
                  <a:cubicBezTo>
                    <a:pt x="8140" y="38689"/>
                    <a:pt x="8642" y="38438"/>
                    <a:pt x="8851" y="37873"/>
                  </a:cubicBezTo>
                  <a:cubicBezTo>
                    <a:pt x="10023" y="34629"/>
                    <a:pt x="9291" y="31072"/>
                    <a:pt x="8747" y="27808"/>
                  </a:cubicBezTo>
                  <a:cubicBezTo>
                    <a:pt x="8035" y="23435"/>
                    <a:pt x="7994" y="18979"/>
                    <a:pt x="7805" y="14543"/>
                  </a:cubicBezTo>
                  <a:cubicBezTo>
                    <a:pt x="7596" y="9877"/>
                    <a:pt x="7282" y="5169"/>
                    <a:pt x="6362" y="566"/>
                  </a:cubicBezTo>
                  <a:cubicBezTo>
                    <a:pt x="6341" y="482"/>
                    <a:pt x="6278" y="398"/>
                    <a:pt x="6173" y="39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6"/>
            <p:cNvSpPr/>
            <p:nvPr/>
          </p:nvSpPr>
          <p:spPr>
            <a:xfrm>
              <a:off x="5995725" y="3693450"/>
              <a:ext cx="70125" cy="52475"/>
            </a:xfrm>
            <a:custGeom>
              <a:rect b="b" l="l" r="r" t="t"/>
              <a:pathLst>
                <a:path extrusionOk="0" h="2099" w="2805">
                  <a:moveTo>
                    <a:pt x="1243" y="576"/>
                  </a:moveTo>
                  <a:cubicBezTo>
                    <a:pt x="1358" y="576"/>
                    <a:pt x="1469" y="601"/>
                    <a:pt x="1570" y="615"/>
                  </a:cubicBezTo>
                  <a:cubicBezTo>
                    <a:pt x="1737" y="636"/>
                    <a:pt x="1842" y="699"/>
                    <a:pt x="1967" y="804"/>
                  </a:cubicBezTo>
                  <a:cubicBezTo>
                    <a:pt x="2051" y="845"/>
                    <a:pt x="2051" y="845"/>
                    <a:pt x="2072" y="929"/>
                  </a:cubicBezTo>
                  <a:cubicBezTo>
                    <a:pt x="2093" y="950"/>
                    <a:pt x="2093" y="1013"/>
                    <a:pt x="2093" y="1013"/>
                  </a:cubicBezTo>
                  <a:cubicBezTo>
                    <a:pt x="2093" y="1013"/>
                    <a:pt x="2079" y="1040"/>
                    <a:pt x="2085" y="1040"/>
                  </a:cubicBezTo>
                  <a:cubicBezTo>
                    <a:pt x="2086" y="1040"/>
                    <a:pt x="2089" y="1038"/>
                    <a:pt x="2093" y="1034"/>
                  </a:cubicBezTo>
                  <a:lnTo>
                    <a:pt x="2093" y="1034"/>
                  </a:lnTo>
                  <a:cubicBezTo>
                    <a:pt x="2051" y="1117"/>
                    <a:pt x="1967" y="1159"/>
                    <a:pt x="1863" y="1264"/>
                  </a:cubicBezTo>
                  <a:cubicBezTo>
                    <a:pt x="1779" y="1348"/>
                    <a:pt x="1674" y="1473"/>
                    <a:pt x="1570" y="1473"/>
                  </a:cubicBezTo>
                  <a:cubicBezTo>
                    <a:pt x="1559" y="1474"/>
                    <a:pt x="1547" y="1475"/>
                    <a:pt x="1536" y="1475"/>
                  </a:cubicBezTo>
                  <a:cubicBezTo>
                    <a:pt x="1370" y="1475"/>
                    <a:pt x="1142" y="1342"/>
                    <a:pt x="1005" y="1264"/>
                  </a:cubicBezTo>
                  <a:cubicBezTo>
                    <a:pt x="996" y="1260"/>
                    <a:pt x="987" y="1256"/>
                    <a:pt x="977" y="1253"/>
                  </a:cubicBezTo>
                  <a:lnTo>
                    <a:pt x="977" y="1253"/>
                  </a:lnTo>
                  <a:cubicBezTo>
                    <a:pt x="948" y="1230"/>
                    <a:pt x="911" y="1220"/>
                    <a:pt x="871" y="1220"/>
                  </a:cubicBezTo>
                  <a:cubicBezTo>
                    <a:pt x="860" y="1220"/>
                    <a:pt x="847" y="1221"/>
                    <a:pt x="835" y="1223"/>
                  </a:cubicBezTo>
                  <a:lnTo>
                    <a:pt x="835" y="1223"/>
                  </a:lnTo>
                  <a:cubicBezTo>
                    <a:pt x="789" y="1119"/>
                    <a:pt x="752" y="1014"/>
                    <a:pt x="733" y="908"/>
                  </a:cubicBezTo>
                  <a:cubicBezTo>
                    <a:pt x="733" y="824"/>
                    <a:pt x="733" y="783"/>
                    <a:pt x="775" y="720"/>
                  </a:cubicBezTo>
                  <a:cubicBezTo>
                    <a:pt x="775" y="724"/>
                    <a:pt x="775" y="726"/>
                    <a:pt x="777" y="726"/>
                  </a:cubicBezTo>
                  <a:cubicBezTo>
                    <a:pt x="782" y="726"/>
                    <a:pt x="795" y="699"/>
                    <a:pt x="795" y="699"/>
                  </a:cubicBezTo>
                  <a:lnTo>
                    <a:pt x="816" y="657"/>
                  </a:lnTo>
                  <a:lnTo>
                    <a:pt x="879" y="636"/>
                  </a:lnTo>
                  <a:cubicBezTo>
                    <a:pt x="942" y="615"/>
                    <a:pt x="1026" y="594"/>
                    <a:pt x="1088" y="594"/>
                  </a:cubicBezTo>
                  <a:cubicBezTo>
                    <a:pt x="1140" y="581"/>
                    <a:pt x="1192" y="576"/>
                    <a:pt x="1243" y="576"/>
                  </a:cubicBezTo>
                  <a:close/>
                  <a:moveTo>
                    <a:pt x="1464" y="1"/>
                  </a:moveTo>
                  <a:cubicBezTo>
                    <a:pt x="1151" y="1"/>
                    <a:pt x="839" y="94"/>
                    <a:pt x="586" y="280"/>
                  </a:cubicBezTo>
                  <a:cubicBezTo>
                    <a:pt x="0" y="720"/>
                    <a:pt x="210" y="1473"/>
                    <a:pt x="523" y="1996"/>
                  </a:cubicBezTo>
                  <a:cubicBezTo>
                    <a:pt x="568" y="2069"/>
                    <a:pt x="626" y="2098"/>
                    <a:pt x="688" y="2098"/>
                  </a:cubicBezTo>
                  <a:cubicBezTo>
                    <a:pt x="774" y="2098"/>
                    <a:pt x="867" y="2039"/>
                    <a:pt x="936" y="1962"/>
                  </a:cubicBezTo>
                  <a:lnTo>
                    <a:pt x="936" y="1962"/>
                  </a:lnTo>
                  <a:cubicBezTo>
                    <a:pt x="1069" y="2016"/>
                    <a:pt x="1201" y="2048"/>
                    <a:pt x="1335" y="2048"/>
                  </a:cubicBezTo>
                  <a:cubicBezTo>
                    <a:pt x="1505" y="2048"/>
                    <a:pt x="1679" y="1996"/>
                    <a:pt x="1863" y="1871"/>
                  </a:cubicBezTo>
                  <a:cubicBezTo>
                    <a:pt x="2155" y="1682"/>
                    <a:pt x="2469" y="1368"/>
                    <a:pt x="2595" y="1055"/>
                  </a:cubicBezTo>
                  <a:cubicBezTo>
                    <a:pt x="2804" y="594"/>
                    <a:pt x="2407" y="218"/>
                    <a:pt x="1988" y="92"/>
                  </a:cubicBezTo>
                  <a:cubicBezTo>
                    <a:pt x="1821" y="31"/>
                    <a:pt x="1642" y="1"/>
                    <a:pt x="14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6"/>
            <p:cNvSpPr/>
            <p:nvPr/>
          </p:nvSpPr>
          <p:spPr>
            <a:xfrm>
              <a:off x="5931375" y="3577000"/>
              <a:ext cx="73275" cy="14150"/>
            </a:xfrm>
            <a:custGeom>
              <a:rect b="b" l="l" r="r" t="t"/>
              <a:pathLst>
                <a:path extrusionOk="0" h="566" w="2931">
                  <a:moveTo>
                    <a:pt x="545" y="0"/>
                  </a:moveTo>
                  <a:cubicBezTo>
                    <a:pt x="252" y="0"/>
                    <a:pt x="1" y="565"/>
                    <a:pt x="356" y="565"/>
                  </a:cubicBezTo>
                  <a:lnTo>
                    <a:pt x="2365" y="565"/>
                  </a:lnTo>
                  <a:cubicBezTo>
                    <a:pt x="2658" y="565"/>
                    <a:pt x="2930" y="0"/>
                    <a:pt x="25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6"/>
            <p:cNvSpPr/>
            <p:nvPr/>
          </p:nvSpPr>
          <p:spPr>
            <a:xfrm>
              <a:off x="5935175" y="3544550"/>
              <a:ext cx="51150" cy="14700"/>
            </a:xfrm>
            <a:custGeom>
              <a:rect b="b" l="l" r="r" t="t"/>
              <a:pathLst>
                <a:path extrusionOk="0" h="588" w="2046">
                  <a:moveTo>
                    <a:pt x="506" y="1"/>
                  </a:moveTo>
                  <a:cubicBezTo>
                    <a:pt x="258" y="1"/>
                    <a:pt x="1" y="587"/>
                    <a:pt x="330" y="587"/>
                  </a:cubicBezTo>
                  <a:lnTo>
                    <a:pt x="1481" y="587"/>
                  </a:lnTo>
                  <a:cubicBezTo>
                    <a:pt x="1774" y="587"/>
                    <a:pt x="2046" y="1"/>
                    <a:pt x="1669" y="1"/>
                  </a:cubicBezTo>
                  <a:lnTo>
                    <a:pt x="518" y="1"/>
                  </a:lnTo>
                  <a:cubicBezTo>
                    <a:pt x="514" y="1"/>
                    <a:pt x="510" y="1"/>
                    <a:pt x="5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6"/>
            <p:cNvSpPr/>
            <p:nvPr/>
          </p:nvSpPr>
          <p:spPr>
            <a:xfrm>
              <a:off x="5935050" y="3507900"/>
              <a:ext cx="86050" cy="18375"/>
            </a:xfrm>
            <a:custGeom>
              <a:rect b="b" l="l" r="r" t="t"/>
              <a:pathLst>
                <a:path extrusionOk="0" h="735" w="3442">
                  <a:moveTo>
                    <a:pt x="3095" y="0"/>
                  </a:moveTo>
                  <a:cubicBezTo>
                    <a:pt x="3083" y="0"/>
                    <a:pt x="3069" y="1"/>
                    <a:pt x="3055" y="3"/>
                  </a:cubicBezTo>
                  <a:cubicBezTo>
                    <a:pt x="2218" y="149"/>
                    <a:pt x="1381" y="149"/>
                    <a:pt x="544" y="149"/>
                  </a:cubicBezTo>
                  <a:cubicBezTo>
                    <a:pt x="272" y="170"/>
                    <a:pt x="0" y="735"/>
                    <a:pt x="335" y="735"/>
                  </a:cubicBezTo>
                  <a:cubicBezTo>
                    <a:pt x="1235" y="735"/>
                    <a:pt x="2113" y="714"/>
                    <a:pt x="3013" y="588"/>
                  </a:cubicBezTo>
                  <a:cubicBezTo>
                    <a:pt x="3296" y="528"/>
                    <a:pt x="3442" y="0"/>
                    <a:pt x="30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6"/>
            <p:cNvSpPr/>
            <p:nvPr/>
          </p:nvSpPr>
          <p:spPr>
            <a:xfrm>
              <a:off x="5927500" y="3480175"/>
              <a:ext cx="48375" cy="14200"/>
            </a:xfrm>
            <a:custGeom>
              <a:rect b="b" l="l" r="r" t="t"/>
              <a:pathLst>
                <a:path extrusionOk="0" h="568" w="1935">
                  <a:moveTo>
                    <a:pt x="507" y="1"/>
                  </a:moveTo>
                  <a:cubicBezTo>
                    <a:pt x="262" y="1"/>
                    <a:pt x="1" y="568"/>
                    <a:pt x="365" y="568"/>
                  </a:cubicBezTo>
                  <a:lnTo>
                    <a:pt x="1369" y="568"/>
                  </a:lnTo>
                  <a:cubicBezTo>
                    <a:pt x="1662" y="568"/>
                    <a:pt x="1934" y="3"/>
                    <a:pt x="1558" y="3"/>
                  </a:cubicBezTo>
                  <a:lnTo>
                    <a:pt x="532" y="3"/>
                  </a:lnTo>
                  <a:cubicBezTo>
                    <a:pt x="524" y="1"/>
                    <a:pt x="516" y="1"/>
                    <a:pt x="5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6"/>
            <p:cNvSpPr/>
            <p:nvPr/>
          </p:nvSpPr>
          <p:spPr>
            <a:xfrm>
              <a:off x="5931375" y="3432575"/>
              <a:ext cx="78100" cy="22050"/>
            </a:xfrm>
            <a:custGeom>
              <a:rect b="b" l="l" r="r" t="t"/>
              <a:pathLst>
                <a:path extrusionOk="0" h="882" w="3124">
                  <a:moveTo>
                    <a:pt x="2886" y="1"/>
                  </a:moveTo>
                  <a:cubicBezTo>
                    <a:pt x="2858" y="1"/>
                    <a:pt x="2824" y="8"/>
                    <a:pt x="2784" y="23"/>
                  </a:cubicBezTo>
                  <a:cubicBezTo>
                    <a:pt x="2051" y="275"/>
                    <a:pt x="1319" y="295"/>
                    <a:pt x="566" y="295"/>
                  </a:cubicBezTo>
                  <a:cubicBezTo>
                    <a:pt x="252" y="295"/>
                    <a:pt x="1" y="881"/>
                    <a:pt x="356" y="881"/>
                  </a:cubicBezTo>
                  <a:cubicBezTo>
                    <a:pt x="1172" y="881"/>
                    <a:pt x="1947" y="881"/>
                    <a:pt x="2742" y="588"/>
                  </a:cubicBezTo>
                  <a:cubicBezTo>
                    <a:pt x="2966" y="495"/>
                    <a:pt x="3124" y="1"/>
                    <a:pt x="28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6"/>
            <p:cNvSpPr/>
            <p:nvPr/>
          </p:nvSpPr>
          <p:spPr>
            <a:xfrm>
              <a:off x="5924050" y="3392875"/>
              <a:ext cx="48150" cy="14675"/>
            </a:xfrm>
            <a:custGeom>
              <a:rect b="b" l="l" r="r" t="t"/>
              <a:pathLst>
                <a:path extrusionOk="0" h="587" w="1926">
                  <a:moveTo>
                    <a:pt x="545" y="0"/>
                  </a:moveTo>
                  <a:cubicBezTo>
                    <a:pt x="252" y="0"/>
                    <a:pt x="1" y="586"/>
                    <a:pt x="356" y="586"/>
                  </a:cubicBezTo>
                  <a:lnTo>
                    <a:pt x="1382" y="586"/>
                  </a:lnTo>
                  <a:cubicBezTo>
                    <a:pt x="1675" y="586"/>
                    <a:pt x="1926" y="0"/>
                    <a:pt x="1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6"/>
            <p:cNvSpPr/>
            <p:nvPr/>
          </p:nvSpPr>
          <p:spPr>
            <a:xfrm>
              <a:off x="5925175" y="3353125"/>
              <a:ext cx="90450" cy="18450"/>
            </a:xfrm>
            <a:custGeom>
              <a:rect b="b" l="l" r="r" t="t"/>
              <a:pathLst>
                <a:path extrusionOk="0" h="738" w="3618">
                  <a:moveTo>
                    <a:pt x="3241" y="0"/>
                  </a:moveTo>
                  <a:cubicBezTo>
                    <a:pt x="2341" y="0"/>
                    <a:pt x="1420" y="21"/>
                    <a:pt x="500" y="168"/>
                  </a:cubicBezTo>
                  <a:cubicBezTo>
                    <a:pt x="222" y="207"/>
                    <a:pt x="0" y="737"/>
                    <a:pt x="265" y="737"/>
                  </a:cubicBezTo>
                  <a:cubicBezTo>
                    <a:pt x="279" y="737"/>
                    <a:pt x="295" y="736"/>
                    <a:pt x="311" y="732"/>
                  </a:cubicBezTo>
                  <a:cubicBezTo>
                    <a:pt x="1232" y="607"/>
                    <a:pt x="2153" y="607"/>
                    <a:pt x="3073" y="586"/>
                  </a:cubicBezTo>
                  <a:cubicBezTo>
                    <a:pt x="3345" y="586"/>
                    <a:pt x="3617" y="0"/>
                    <a:pt x="32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6"/>
            <p:cNvSpPr/>
            <p:nvPr/>
          </p:nvSpPr>
          <p:spPr>
            <a:xfrm>
              <a:off x="5920150" y="3313575"/>
              <a:ext cx="61400" cy="17750"/>
            </a:xfrm>
            <a:custGeom>
              <a:rect b="b" l="l" r="r" t="t"/>
              <a:pathLst>
                <a:path extrusionOk="0" h="710" w="2456">
                  <a:moveTo>
                    <a:pt x="2166" y="1"/>
                  </a:moveTo>
                  <a:cubicBezTo>
                    <a:pt x="2141" y="1"/>
                    <a:pt x="2113" y="5"/>
                    <a:pt x="2082" y="13"/>
                  </a:cubicBezTo>
                  <a:cubicBezTo>
                    <a:pt x="1877" y="87"/>
                    <a:pt x="1664" y="116"/>
                    <a:pt x="1447" y="116"/>
                  </a:cubicBezTo>
                  <a:cubicBezTo>
                    <a:pt x="1175" y="116"/>
                    <a:pt x="896" y="71"/>
                    <a:pt x="617" y="13"/>
                  </a:cubicBezTo>
                  <a:cubicBezTo>
                    <a:pt x="607" y="11"/>
                    <a:pt x="597" y="11"/>
                    <a:pt x="587" y="11"/>
                  </a:cubicBezTo>
                  <a:cubicBezTo>
                    <a:pt x="320" y="11"/>
                    <a:pt x="1" y="518"/>
                    <a:pt x="303" y="599"/>
                  </a:cubicBezTo>
                  <a:cubicBezTo>
                    <a:pt x="617" y="666"/>
                    <a:pt x="924" y="709"/>
                    <a:pt x="1232" y="709"/>
                  </a:cubicBezTo>
                  <a:cubicBezTo>
                    <a:pt x="1500" y="709"/>
                    <a:pt x="1768" y="677"/>
                    <a:pt x="2040" y="599"/>
                  </a:cubicBezTo>
                  <a:cubicBezTo>
                    <a:pt x="2310" y="522"/>
                    <a:pt x="2455" y="1"/>
                    <a:pt x="21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6"/>
            <p:cNvSpPr/>
            <p:nvPr/>
          </p:nvSpPr>
          <p:spPr>
            <a:xfrm>
              <a:off x="5916725" y="3256050"/>
              <a:ext cx="93600" cy="21775"/>
            </a:xfrm>
            <a:custGeom>
              <a:rect b="b" l="l" r="r" t="t"/>
              <a:pathLst>
                <a:path extrusionOk="0" h="871" w="3744">
                  <a:moveTo>
                    <a:pt x="3454" y="0"/>
                  </a:moveTo>
                  <a:cubicBezTo>
                    <a:pt x="3429" y="0"/>
                    <a:pt x="3401" y="4"/>
                    <a:pt x="3370" y="12"/>
                  </a:cubicBezTo>
                  <a:cubicBezTo>
                    <a:pt x="2470" y="305"/>
                    <a:pt x="1528" y="305"/>
                    <a:pt x="587" y="305"/>
                  </a:cubicBezTo>
                  <a:cubicBezTo>
                    <a:pt x="273" y="305"/>
                    <a:pt x="1" y="870"/>
                    <a:pt x="377" y="870"/>
                  </a:cubicBezTo>
                  <a:cubicBezTo>
                    <a:pt x="1361" y="870"/>
                    <a:pt x="2365" y="870"/>
                    <a:pt x="3328" y="577"/>
                  </a:cubicBezTo>
                  <a:cubicBezTo>
                    <a:pt x="3597" y="519"/>
                    <a:pt x="3743" y="0"/>
                    <a:pt x="34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6"/>
            <p:cNvSpPr/>
            <p:nvPr/>
          </p:nvSpPr>
          <p:spPr>
            <a:xfrm>
              <a:off x="5921550" y="3220250"/>
              <a:ext cx="50650" cy="18275"/>
            </a:xfrm>
            <a:custGeom>
              <a:rect b="b" l="l" r="r" t="t"/>
              <a:pathLst>
                <a:path extrusionOk="0" h="731" w="2026">
                  <a:moveTo>
                    <a:pt x="1670" y="1"/>
                  </a:moveTo>
                  <a:cubicBezTo>
                    <a:pt x="1189" y="1"/>
                    <a:pt x="749" y="42"/>
                    <a:pt x="310" y="168"/>
                  </a:cubicBezTo>
                  <a:cubicBezTo>
                    <a:pt x="143" y="210"/>
                    <a:pt x="17" y="356"/>
                    <a:pt x="17" y="524"/>
                  </a:cubicBezTo>
                  <a:cubicBezTo>
                    <a:pt x="0" y="640"/>
                    <a:pt x="64" y="731"/>
                    <a:pt x="164" y="731"/>
                  </a:cubicBezTo>
                  <a:cubicBezTo>
                    <a:pt x="190" y="731"/>
                    <a:pt x="218" y="725"/>
                    <a:pt x="247" y="712"/>
                  </a:cubicBezTo>
                  <a:cubicBezTo>
                    <a:pt x="645" y="586"/>
                    <a:pt x="1063" y="586"/>
                    <a:pt x="1482" y="586"/>
                  </a:cubicBezTo>
                  <a:cubicBezTo>
                    <a:pt x="1775" y="586"/>
                    <a:pt x="2026" y="1"/>
                    <a:pt x="16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6"/>
            <p:cNvSpPr/>
            <p:nvPr/>
          </p:nvSpPr>
          <p:spPr>
            <a:xfrm>
              <a:off x="5916725" y="3187600"/>
              <a:ext cx="75350" cy="18550"/>
            </a:xfrm>
            <a:custGeom>
              <a:rect b="b" l="l" r="r" t="t"/>
              <a:pathLst>
                <a:path extrusionOk="0" h="742" w="3014">
                  <a:moveTo>
                    <a:pt x="2712" y="1"/>
                  </a:moveTo>
                  <a:cubicBezTo>
                    <a:pt x="2689" y="1"/>
                    <a:pt x="2665" y="4"/>
                    <a:pt x="2637" y="9"/>
                  </a:cubicBezTo>
                  <a:cubicBezTo>
                    <a:pt x="2116" y="123"/>
                    <a:pt x="1570" y="136"/>
                    <a:pt x="1019" y="136"/>
                  </a:cubicBezTo>
                  <a:cubicBezTo>
                    <a:pt x="861" y="136"/>
                    <a:pt x="703" y="135"/>
                    <a:pt x="545" y="135"/>
                  </a:cubicBezTo>
                  <a:cubicBezTo>
                    <a:pt x="273" y="156"/>
                    <a:pt x="1" y="742"/>
                    <a:pt x="377" y="742"/>
                  </a:cubicBezTo>
                  <a:cubicBezTo>
                    <a:pt x="1110" y="742"/>
                    <a:pt x="1863" y="742"/>
                    <a:pt x="2595" y="574"/>
                  </a:cubicBezTo>
                  <a:cubicBezTo>
                    <a:pt x="2868" y="496"/>
                    <a:pt x="3014" y="1"/>
                    <a:pt x="27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6"/>
            <p:cNvSpPr/>
            <p:nvPr/>
          </p:nvSpPr>
          <p:spPr>
            <a:xfrm>
              <a:off x="5913075" y="3155900"/>
              <a:ext cx="44475" cy="14150"/>
            </a:xfrm>
            <a:custGeom>
              <a:rect b="b" l="l" r="r" t="t"/>
              <a:pathLst>
                <a:path extrusionOk="0" h="566" w="1779">
                  <a:moveTo>
                    <a:pt x="544" y="1"/>
                  </a:moveTo>
                  <a:cubicBezTo>
                    <a:pt x="272" y="1"/>
                    <a:pt x="0" y="566"/>
                    <a:pt x="356" y="566"/>
                  </a:cubicBezTo>
                  <a:lnTo>
                    <a:pt x="1214" y="566"/>
                  </a:lnTo>
                  <a:cubicBezTo>
                    <a:pt x="1507" y="566"/>
                    <a:pt x="1779" y="1"/>
                    <a:pt x="14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6"/>
            <p:cNvSpPr/>
            <p:nvPr/>
          </p:nvSpPr>
          <p:spPr>
            <a:xfrm>
              <a:off x="5905750" y="3112500"/>
              <a:ext cx="98900" cy="14675"/>
            </a:xfrm>
            <a:custGeom>
              <a:rect b="b" l="l" r="r" t="t"/>
              <a:pathLst>
                <a:path extrusionOk="0" h="587" w="3956">
                  <a:moveTo>
                    <a:pt x="544" y="0"/>
                  </a:moveTo>
                  <a:cubicBezTo>
                    <a:pt x="293" y="0"/>
                    <a:pt x="0" y="586"/>
                    <a:pt x="356" y="586"/>
                  </a:cubicBezTo>
                  <a:lnTo>
                    <a:pt x="3390" y="586"/>
                  </a:lnTo>
                  <a:cubicBezTo>
                    <a:pt x="3683" y="586"/>
                    <a:pt x="3955" y="0"/>
                    <a:pt x="35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6"/>
            <p:cNvSpPr/>
            <p:nvPr/>
          </p:nvSpPr>
          <p:spPr>
            <a:xfrm>
              <a:off x="5913075" y="3069600"/>
              <a:ext cx="48150" cy="14150"/>
            </a:xfrm>
            <a:custGeom>
              <a:rect b="b" l="l" r="r" t="t"/>
              <a:pathLst>
                <a:path extrusionOk="0" h="566" w="1926">
                  <a:moveTo>
                    <a:pt x="544" y="1"/>
                  </a:moveTo>
                  <a:cubicBezTo>
                    <a:pt x="272" y="1"/>
                    <a:pt x="0" y="565"/>
                    <a:pt x="356" y="565"/>
                  </a:cubicBezTo>
                  <a:lnTo>
                    <a:pt x="1381" y="565"/>
                  </a:lnTo>
                  <a:cubicBezTo>
                    <a:pt x="1674" y="565"/>
                    <a:pt x="1925" y="1"/>
                    <a:pt x="15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6"/>
            <p:cNvSpPr/>
            <p:nvPr/>
          </p:nvSpPr>
          <p:spPr>
            <a:xfrm>
              <a:off x="5905750" y="3036650"/>
              <a:ext cx="98900" cy="14675"/>
            </a:xfrm>
            <a:custGeom>
              <a:rect b="b" l="l" r="r" t="t"/>
              <a:pathLst>
                <a:path extrusionOk="0" h="587" w="3956">
                  <a:moveTo>
                    <a:pt x="544" y="0"/>
                  </a:moveTo>
                  <a:cubicBezTo>
                    <a:pt x="293" y="0"/>
                    <a:pt x="0" y="586"/>
                    <a:pt x="356" y="586"/>
                  </a:cubicBezTo>
                  <a:lnTo>
                    <a:pt x="3390" y="586"/>
                  </a:lnTo>
                  <a:cubicBezTo>
                    <a:pt x="3683" y="586"/>
                    <a:pt x="3955" y="0"/>
                    <a:pt x="35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6"/>
            <p:cNvSpPr/>
            <p:nvPr/>
          </p:nvSpPr>
          <p:spPr>
            <a:xfrm>
              <a:off x="5917250" y="3007875"/>
              <a:ext cx="32975" cy="14675"/>
            </a:xfrm>
            <a:custGeom>
              <a:rect b="b" l="l" r="r" t="t"/>
              <a:pathLst>
                <a:path extrusionOk="0" h="587" w="1319">
                  <a:moveTo>
                    <a:pt x="377" y="1"/>
                  </a:moveTo>
                  <a:cubicBezTo>
                    <a:pt x="210" y="1"/>
                    <a:pt x="64" y="168"/>
                    <a:pt x="43" y="293"/>
                  </a:cubicBezTo>
                  <a:cubicBezTo>
                    <a:pt x="1" y="419"/>
                    <a:pt x="43" y="586"/>
                    <a:pt x="189" y="586"/>
                  </a:cubicBezTo>
                  <a:lnTo>
                    <a:pt x="921" y="586"/>
                  </a:lnTo>
                  <a:cubicBezTo>
                    <a:pt x="1089" y="586"/>
                    <a:pt x="1235" y="419"/>
                    <a:pt x="1256" y="293"/>
                  </a:cubicBezTo>
                  <a:cubicBezTo>
                    <a:pt x="1319" y="168"/>
                    <a:pt x="1256" y="1"/>
                    <a:pt x="1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6"/>
            <p:cNvSpPr/>
            <p:nvPr/>
          </p:nvSpPr>
          <p:spPr>
            <a:xfrm>
              <a:off x="5905750" y="2953425"/>
              <a:ext cx="108900" cy="18375"/>
            </a:xfrm>
            <a:custGeom>
              <a:rect b="b" l="l" r="r" t="t"/>
              <a:pathLst>
                <a:path extrusionOk="0" h="735" w="4356">
                  <a:moveTo>
                    <a:pt x="4032" y="0"/>
                  </a:moveTo>
                  <a:cubicBezTo>
                    <a:pt x="4021" y="0"/>
                    <a:pt x="4009" y="1"/>
                    <a:pt x="3997" y="2"/>
                  </a:cubicBezTo>
                  <a:cubicBezTo>
                    <a:pt x="2846" y="149"/>
                    <a:pt x="1695" y="149"/>
                    <a:pt x="544" y="170"/>
                  </a:cubicBezTo>
                  <a:cubicBezTo>
                    <a:pt x="293" y="170"/>
                    <a:pt x="0" y="735"/>
                    <a:pt x="356" y="735"/>
                  </a:cubicBezTo>
                  <a:cubicBezTo>
                    <a:pt x="1507" y="735"/>
                    <a:pt x="2658" y="735"/>
                    <a:pt x="3809" y="588"/>
                  </a:cubicBezTo>
                  <a:cubicBezTo>
                    <a:pt x="4092" y="568"/>
                    <a:pt x="4355" y="0"/>
                    <a:pt x="40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6"/>
            <p:cNvSpPr/>
            <p:nvPr/>
          </p:nvSpPr>
          <p:spPr>
            <a:xfrm>
              <a:off x="6005125" y="3698700"/>
              <a:ext cx="57575" cy="44950"/>
            </a:xfrm>
            <a:custGeom>
              <a:rect b="b" l="l" r="r" t="t"/>
              <a:pathLst>
                <a:path extrusionOk="0" h="1798" w="2303">
                  <a:moveTo>
                    <a:pt x="960" y="584"/>
                  </a:moveTo>
                  <a:cubicBezTo>
                    <a:pt x="1150" y="584"/>
                    <a:pt x="1323" y="681"/>
                    <a:pt x="1466" y="824"/>
                  </a:cubicBezTo>
                  <a:cubicBezTo>
                    <a:pt x="1507" y="866"/>
                    <a:pt x="1549" y="949"/>
                    <a:pt x="1549" y="970"/>
                  </a:cubicBezTo>
                  <a:cubicBezTo>
                    <a:pt x="1549" y="1033"/>
                    <a:pt x="1507" y="1054"/>
                    <a:pt x="1445" y="1138"/>
                  </a:cubicBezTo>
                  <a:cubicBezTo>
                    <a:pt x="1345" y="1210"/>
                    <a:pt x="1245" y="1242"/>
                    <a:pt x="1152" y="1242"/>
                  </a:cubicBezTo>
                  <a:cubicBezTo>
                    <a:pt x="888" y="1242"/>
                    <a:pt x="666" y="995"/>
                    <a:pt x="582" y="731"/>
                  </a:cubicBezTo>
                  <a:lnTo>
                    <a:pt x="582" y="731"/>
                  </a:lnTo>
                  <a:cubicBezTo>
                    <a:pt x="626" y="625"/>
                    <a:pt x="711" y="594"/>
                    <a:pt x="859" y="594"/>
                  </a:cubicBezTo>
                  <a:cubicBezTo>
                    <a:pt x="893" y="587"/>
                    <a:pt x="927" y="584"/>
                    <a:pt x="960" y="584"/>
                  </a:cubicBezTo>
                  <a:close/>
                  <a:moveTo>
                    <a:pt x="1148" y="1"/>
                  </a:moveTo>
                  <a:cubicBezTo>
                    <a:pt x="1106" y="1"/>
                    <a:pt x="1065" y="3"/>
                    <a:pt x="1026" y="8"/>
                  </a:cubicBezTo>
                  <a:cubicBezTo>
                    <a:pt x="738" y="40"/>
                    <a:pt x="510" y="175"/>
                    <a:pt x="342" y="369"/>
                  </a:cubicBezTo>
                  <a:lnTo>
                    <a:pt x="342" y="369"/>
                  </a:lnTo>
                  <a:cubicBezTo>
                    <a:pt x="301" y="374"/>
                    <a:pt x="262" y="387"/>
                    <a:pt x="231" y="405"/>
                  </a:cubicBezTo>
                  <a:cubicBezTo>
                    <a:pt x="85" y="468"/>
                    <a:pt x="1" y="594"/>
                    <a:pt x="22" y="782"/>
                  </a:cubicBezTo>
                  <a:cubicBezTo>
                    <a:pt x="24" y="844"/>
                    <a:pt x="31" y="905"/>
                    <a:pt x="42" y="963"/>
                  </a:cubicBezTo>
                  <a:lnTo>
                    <a:pt x="42" y="963"/>
                  </a:lnTo>
                  <a:cubicBezTo>
                    <a:pt x="35" y="993"/>
                    <a:pt x="28" y="1023"/>
                    <a:pt x="22" y="1054"/>
                  </a:cubicBezTo>
                  <a:cubicBezTo>
                    <a:pt x="7" y="1175"/>
                    <a:pt x="68" y="1241"/>
                    <a:pt x="150" y="1261"/>
                  </a:cubicBezTo>
                  <a:lnTo>
                    <a:pt x="150" y="1261"/>
                  </a:lnTo>
                  <a:cubicBezTo>
                    <a:pt x="327" y="1584"/>
                    <a:pt x="662" y="1797"/>
                    <a:pt x="1022" y="1797"/>
                  </a:cubicBezTo>
                  <a:cubicBezTo>
                    <a:pt x="1183" y="1797"/>
                    <a:pt x="1349" y="1755"/>
                    <a:pt x="1507" y="1661"/>
                  </a:cubicBezTo>
                  <a:cubicBezTo>
                    <a:pt x="1905" y="1430"/>
                    <a:pt x="2303" y="928"/>
                    <a:pt x="2031" y="468"/>
                  </a:cubicBezTo>
                  <a:cubicBezTo>
                    <a:pt x="1882" y="152"/>
                    <a:pt x="1484" y="1"/>
                    <a:pt x="11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6"/>
            <p:cNvSpPr/>
            <p:nvPr/>
          </p:nvSpPr>
          <p:spPr>
            <a:xfrm>
              <a:off x="6030675" y="2832900"/>
              <a:ext cx="94800" cy="904900"/>
            </a:xfrm>
            <a:custGeom>
              <a:rect b="b" l="l" r="r" t="t"/>
              <a:pathLst>
                <a:path extrusionOk="0" h="36196" w="3792">
                  <a:moveTo>
                    <a:pt x="468" y="0"/>
                  </a:moveTo>
                  <a:cubicBezTo>
                    <a:pt x="258" y="0"/>
                    <a:pt x="1" y="315"/>
                    <a:pt x="130" y="492"/>
                  </a:cubicBezTo>
                  <a:cubicBezTo>
                    <a:pt x="841" y="1455"/>
                    <a:pt x="967" y="2940"/>
                    <a:pt x="1176" y="4091"/>
                  </a:cubicBezTo>
                  <a:cubicBezTo>
                    <a:pt x="1469" y="5849"/>
                    <a:pt x="1511" y="7627"/>
                    <a:pt x="1511" y="9406"/>
                  </a:cubicBezTo>
                  <a:cubicBezTo>
                    <a:pt x="1532" y="12356"/>
                    <a:pt x="1406" y="15327"/>
                    <a:pt x="1741" y="18277"/>
                  </a:cubicBezTo>
                  <a:cubicBezTo>
                    <a:pt x="2097" y="21311"/>
                    <a:pt x="2850" y="24282"/>
                    <a:pt x="3101" y="27358"/>
                  </a:cubicBezTo>
                  <a:cubicBezTo>
                    <a:pt x="3247" y="28886"/>
                    <a:pt x="2975" y="30434"/>
                    <a:pt x="3080" y="31982"/>
                  </a:cubicBezTo>
                  <a:cubicBezTo>
                    <a:pt x="3143" y="32819"/>
                    <a:pt x="3247" y="33656"/>
                    <a:pt x="3268" y="34493"/>
                  </a:cubicBezTo>
                  <a:cubicBezTo>
                    <a:pt x="3268" y="35100"/>
                    <a:pt x="3059" y="35456"/>
                    <a:pt x="3185" y="36042"/>
                  </a:cubicBezTo>
                  <a:cubicBezTo>
                    <a:pt x="3210" y="36151"/>
                    <a:pt x="3278" y="36195"/>
                    <a:pt x="3356" y="36195"/>
                  </a:cubicBezTo>
                  <a:cubicBezTo>
                    <a:pt x="3533" y="36195"/>
                    <a:pt x="3766" y="35972"/>
                    <a:pt x="3708" y="35770"/>
                  </a:cubicBezTo>
                  <a:cubicBezTo>
                    <a:pt x="3603" y="35351"/>
                    <a:pt x="3791" y="34409"/>
                    <a:pt x="3791" y="33949"/>
                  </a:cubicBezTo>
                  <a:cubicBezTo>
                    <a:pt x="3791" y="33342"/>
                    <a:pt x="3708" y="32757"/>
                    <a:pt x="3666" y="32171"/>
                  </a:cubicBezTo>
                  <a:cubicBezTo>
                    <a:pt x="3498" y="30622"/>
                    <a:pt x="3791" y="29095"/>
                    <a:pt x="3687" y="27567"/>
                  </a:cubicBezTo>
                  <a:cubicBezTo>
                    <a:pt x="3478" y="24345"/>
                    <a:pt x="2703" y="21207"/>
                    <a:pt x="2306" y="17984"/>
                  </a:cubicBezTo>
                  <a:cubicBezTo>
                    <a:pt x="1845" y="14616"/>
                    <a:pt x="2117" y="11163"/>
                    <a:pt x="2034" y="7795"/>
                  </a:cubicBezTo>
                  <a:cubicBezTo>
                    <a:pt x="2013" y="6288"/>
                    <a:pt x="1887" y="4803"/>
                    <a:pt x="1615" y="3338"/>
                  </a:cubicBezTo>
                  <a:cubicBezTo>
                    <a:pt x="1427" y="2271"/>
                    <a:pt x="1260" y="994"/>
                    <a:pt x="632" y="95"/>
                  </a:cubicBezTo>
                  <a:cubicBezTo>
                    <a:pt x="589" y="28"/>
                    <a:pt x="531" y="0"/>
                    <a:pt x="4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57"/>
          <p:cNvSpPr txBox="1"/>
          <p:nvPr>
            <p:ph type="title"/>
          </p:nvPr>
        </p:nvSpPr>
        <p:spPr>
          <a:xfrm>
            <a:off x="975125" y="1510050"/>
            <a:ext cx="2761800" cy="113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t>
            </a:r>
            <a:r>
              <a:rPr lang="en"/>
              <a:t>omputer mockup</a:t>
            </a:r>
            <a:endParaRPr/>
          </a:p>
        </p:txBody>
      </p:sp>
      <p:sp>
        <p:nvSpPr>
          <p:cNvPr id="1006" name="Google Shape;1006;p57"/>
          <p:cNvSpPr txBox="1"/>
          <p:nvPr>
            <p:ph idx="1" type="subTitle"/>
          </p:nvPr>
        </p:nvSpPr>
        <p:spPr>
          <a:xfrm>
            <a:off x="975125" y="2646150"/>
            <a:ext cx="2761800" cy="89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1007" name="Google Shape;1007;p57"/>
          <p:cNvPicPr preferRelativeResize="0"/>
          <p:nvPr/>
        </p:nvPicPr>
        <p:blipFill rotWithShape="1">
          <a:blip r:embed="rId3">
            <a:alphaModFix/>
          </a:blip>
          <a:srcRect b="4413" l="0" r="0" t="4404"/>
          <a:stretch/>
        </p:blipFill>
        <p:spPr>
          <a:xfrm>
            <a:off x="4553809" y="1163690"/>
            <a:ext cx="3471514" cy="2109785"/>
          </a:xfrm>
          <a:prstGeom prst="rect">
            <a:avLst/>
          </a:prstGeom>
          <a:noFill/>
          <a:ln cap="flat" cmpd="sng" w="9525">
            <a:solidFill>
              <a:srgbClr val="FDF9CF"/>
            </a:solidFill>
            <a:prstDash val="solid"/>
            <a:round/>
            <a:headEnd len="sm" w="sm" type="none"/>
            <a:tailEnd len="sm" w="sm" type="none"/>
          </a:ln>
        </p:spPr>
      </p:pic>
      <p:sp>
        <p:nvSpPr>
          <p:cNvPr id="1008" name="Google Shape;1008;p57"/>
          <p:cNvSpPr/>
          <p:nvPr/>
        </p:nvSpPr>
        <p:spPr>
          <a:xfrm>
            <a:off x="4436000" y="1028913"/>
            <a:ext cx="3727985" cy="2944182"/>
          </a:xfrm>
          <a:custGeom>
            <a:rect b="b" l="l" r="r" t="t"/>
            <a:pathLst>
              <a:path extrusionOk="0" h="100673" w="131696">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accent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 name="Google Shape;1009;p57"/>
          <p:cNvGrpSpPr/>
          <p:nvPr/>
        </p:nvGrpSpPr>
        <p:grpSpPr>
          <a:xfrm>
            <a:off x="3510732" y="4125288"/>
            <a:ext cx="566751" cy="616005"/>
            <a:chOff x="3233275" y="1452975"/>
            <a:chExt cx="487025" cy="529350"/>
          </a:xfrm>
        </p:grpSpPr>
        <p:sp>
          <p:nvSpPr>
            <p:cNvPr id="1010" name="Google Shape;1010;p57"/>
            <p:cNvSpPr/>
            <p:nvPr/>
          </p:nvSpPr>
          <p:spPr>
            <a:xfrm>
              <a:off x="3372425" y="1582725"/>
              <a:ext cx="130275" cy="89800"/>
            </a:xfrm>
            <a:custGeom>
              <a:rect b="b" l="l" r="r" t="t"/>
              <a:pathLst>
                <a:path extrusionOk="0" h="3592" w="5211">
                  <a:moveTo>
                    <a:pt x="3258" y="629"/>
                  </a:moveTo>
                  <a:cubicBezTo>
                    <a:pt x="3272" y="634"/>
                    <a:pt x="3287" y="639"/>
                    <a:pt x="3301" y="644"/>
                  </a:cubicBezTo>
                  <a:lnTo>
                    <a:pt x="3301" y="644"/>
                  </a:lnTo>
                  <a:cubicBezTo>
                    <a:pt x="3317" y="678"/>
                    <a:pt x="3346" y="712"/>
                    <a:pt x="3390" y="743"/>
                  </a:cubicBezTo>
                  <a:cubicBezTo>
                    <a:pt x="3913" y="1161"/>
                    <a:pt x="4353" y="1873"/>
                    <a:pt x="3662" y="2375"/>
                  </a:cubicBezTo>
                  <a:cubicBezTo>
                    <a:pt x="3446" y="2528"/>
                    <a:pt x="3192" y="2594"/>
                    <a:pt x="2932" y="2594"/>
                  </a:cubicBezTo>
                  <a:cubicBezTo>
                    <a:pt x="2411" y="2594"/>
                    <a:pt x="1863" y="2333"/>
                    <a:pt x="1528" y="1998"/>
                  </a:cubicBezTo>
                  <a:cubicBezTo>
                    <a:pt x="1096" y="1567"/>
                    <a:pt x="1271" y="1135"/>
                    <a:pt x="1643" y="839"/>
                  </a:cubicBezTo>
                  <a:lnTo>
                    <a:pt x="1643" y="839"/>
                  </a:lnTo>
                  <a:cubicBezTo>
                    <a:pt x="1845" y="751"/>
                    <a:pt x="2071" y="712"/>
                    <a:pt x="2291" y="712"/>
                  </a:cubicBezTo>
                  <a:cubicBezTo>
                    <a:pt x="2441" y="712"/>
                    <a:pt x="2587" y="731"/>
                    <a:pt x="2720" y="764"/>
                  </a:cubicBezTo>
                  <a:cubicBezTo>
                    <a:pt x="2762" y="779"/>
                    <a:pt x="2807" y="785"/>
                    <a:pt x="2853" y="785"/>
                  </a:cubicBezTo>
                  <a:cubicBezTo>
                    <a:pt x="3001" y="785"/>
                    <a:pt x="3158" y="716"/>
                    <a:pt x="3258" y="629"/>
                  </a:cubicBezTo>
                  <a:close/>
                  <a:moveTo>
                    <a:pt x="2796" y="1"/>
                  </a:moveTo>
                  <a:cubicBezTo>
                    <a:pt x="2101" y="1"/>
                    <a:pt x="1365" y="257"/>
                    <a:pt x="900" y="722"/>
                  </a:cubicBezTo>
                  <a:cubicBezTo>
                    <a:pt x="892" y="730"/>
                    <a:pt x="885" y="738"/>
                    <a:pt x="878" y="746"/>
                  </a:cubicBezTo>
                  <a:lnTo>
                    <a:pt x="878" y="746"/>
                  </a:lnTo>
                  <a:cubicBezTo>
                    <a:pt x="806" y="803"/>
                    <a:pt x="737" y="865"/>
                    <a:pt x="670" y="931"/>
                  </a:cubicBezTo>
                  <a:cubicBezTo>
                    <a:pt x="0" y="1580"/>
                    <a:pt x="251" y="2417"/>
                    <a:pt x="879" y="2982"/>
                  </a:cubicBezTo>
                  <a:cubicBezTo>
                    <a:pt x="1364" y="3399"/>
                    <a:pt x="2006" y="3592"/>
                    <a:pt x="2641" y="3592"/>
                  </a:cubicBezTo>
                  <a:cubicBezTo>
                    <a:pt x="2992" y="3592"/>
                    <a:pt x="3342" y="3533"/>
                    <a:pt x="3662" y="3421"/>
                  </a:cubicBezTo>
                  <a:cubicBezTo>
                    <a:pt x="4373" y="3149"/>
                    <a:pt x="5106" y="2584"/>
                    <a:pt x="5169" y="1768"/>
                  </a:cubicBezTo>
                  <a:cubicBezTo>
                    <a:pt x="5210" y="848"/>
                    <a:pt x="4164" y="262"/>
                    <a:pt x="3411" y="73"/>
                  </a:cubicBezTo>
                  <a:cubicBezTo>
                    <a:pt x="3216" y="25"/>
                    <a:pt x="3008" y="1"/>
                    <a:pt x="2796" y="1"/>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7"/>
            <p:cNvSpPr/>
            <p:nvPr/>
          </p:nvSpPr>
          <p:spPr>
            <a:xfrm>
              <a:off x="3233275" y="1452975"/>
              <a:ext cx="399275" cy="342050"/>
            </a:xfrm>
            <a:custGeom>
              <a:rect b="b" l="l" r="r" t="t"/>
              <a:pathLst>
                <a:path extrusionOk="0" h="13682" w="15971">
                  <a:moveTo>
                    <a:pt x="6899" y="293"/>
                  </a:moveTo>
                  <a:cubicBezTo>
                    <a:pt x="7161" y="293"/>
                    <a:pt x="7451" y="367"/>
                    <a:pt x="7763" y="535"/>
                  </a:cubicBezTo>
                  <a:cubicBezTo>
                    <a:pt x="9416" y="1393"/>
                    <a:pt x="9521" y="3945"/>
                    <a:pt x="8077" y="5033"/>
                  </a:cubicBezTo>
                  <a:cubicBezTo>
                    <a:pt x="7956" y="5198"/>
                    <a:pt x="8107" y="5253"/>
                    <a:pt x="8298" y="5253"/>
                  </a:cubicBezTo>
                  <a:cubicBezTo>
                    <a:pt x="8471" y="5253"/>
                    <a:pt x="8677" y="5208"/>
                    <a:pt x="8747" y="5159"/>
                  </a:cubicBezTo>
                  <a:cubicBezTo>
                    <a:pt x="8766" y="5145"/>
                    <a:pt x="8784" y="5130"/>
                    <a:pt x="8803" y="5115"/>
                  </a:cubicBezTo>
                  <a:lnTo>
                    <a:pt x="8803" y="5115"/>
                  </a:lnTo>
                  <a:cubicBezTo>
                    <a:pt x="8944" y="5084"/>
                    <a:pt x="9076" y="5029"/>
                    <a:pt x="9123" y="4950"/>
                  </a:cubicBezTo>
                  <a:cubicBezTo>
                    <a:pt x="9647" y="4092"/>
                    <a:pt x="10337" y="3401"/>
                    <a:pt x="11153" y="2794"/>
                  </a:cubicBezTo>
                  <a:cubicBezTo>
                    <a:pt x="11574" y="2489"/>
                    <a:pt x="12144" y="2321"/>
                    <a:pt x="12700" y="2321"/>
                  </a:cubicBezTo>
                  <a:cubicBezTo>
                    <a:pt x="13554" y="2321"/>
                    <a:pt x="14373" y="2719"/>
                    <a:pt x="14564" y="3631"/>
                  </a:cubicBezTo>
                  <a:cubicBezTo>
                    <a:pt x="14796" y="4778"/>
                    <a:pt x="13170" y="5683"/>
                    <a:pt x="11877" y="6144"/>
                  </a:cubicBezTo>
                  <a:lnTo>
                    <a:pt x="11877" y="6144"/>
                  </a:lnTo>
                  <a:cubicBezTo>
                    <a:pt x="11186" y="6219"/>
                    <a:pt x="10549" y="6391"/>
                    <a:pt x="10107" y="6623"/>
                  </a:cubicBezTo>
                  <a:cubicBezTo>
                    <a:pt x="9898" y="6728"/>
                    <a:pt x="9919" y="6854"/>
                    <a:pt x="10149" y="6854"/>
                  </a:cubicBezTo>
                  <a:cubicBezTo>
                    <a:pt x="10626" y="6827"/>
                    <a:pt x="11383" y="6662"/>
                    <a:pt x="12171" y="6382"/>
                  </a:cubicBezTo>
                  <a:lnTo>
                    <a:pt x="12171" y="6382"/>
                  </a:lnTo>
                  <a:cubicBezTo>
                    <a:pt x="12542" y="6384"/>
                    <a:pt x="12911" y="6455"/>
                    <a:pt x="13266" y="6540"/>
                  </a:cubicBezTo>
                  <a:cubicBezTo>
                    <a:pt x="13978" y="6707"/>
                    <a:pt x="14626" y="7063"/>
                    <a:pt x="14982" y="7711"/>
                  </a:cubicBezTo>
                  <a:cubicBezTo>
                    <a:pt x="15695" y="9096"/>
                    <a:pt x="14128" y="10204"/>
                    <a:pt x="12886" y="10204"/>
                  </a:cubicBezTo>
                  <a:cubicBezTo>
                    <a:pt x="12852" y="10204"/>
                    <a:pt x="12818" y="10203"/>
                    <a:pt x="12785" y="10201"/>
                  </a:cubicBezTo>
                  <a:cubicBezTo>
                    <a:pt x="12203" y="10183"/>
                    <a:pt x="11744" y="9932"/>
                    <a:pt x="11342" y="9584"/>
                  </a:cubicBezTo>
                  <a:lnTo>
                    <a:pt x="11342" y="9584"/>
                  </a:lnTo>
                  <a:cubicBezTo>
                    <a:pt x="10982" y="9060"/>
                    <a:pt x="10537" y="8581"/>
                    <a:pt x="10105" y="8224"/>
                  </a:cubicBezTo>
                  <a:lnTo>
                    <a:pt x="10105" y="8224"/>
                  </a:lnTo>
                  <a:cubicBezTo>
                    <a:pt x="10057" y="8171"/>
                    <a:pt x="10009" y="8118"/>
                    <a:pt x="9960" y="8067"/>
                  </a:cubicBezTo>
                  <a:cubicBezTo>
                    <a:pt x="9942" y="8072"/>
                    <a:pt x="9924" y="8077"/>
                    <a:pt x="9906" y="8083"/>
                  </a:cubicBezTo>
                  <a:lnTo>
                    <a:pt x="9906" y="8083"/>
                  </a:lnTo>
                  <a:cubicBezTo>
                    <a:pt x="9880" y="8076"/>
                    <a:pt x="9850" y="8073"/>
                    <a:pt x="9816" y="8073"/>
                  </a:cubicBezTo>
                  <a:cubicBezTo>
                    <a:pt x="9564" y="8073"/>
                    <a:pt x="9136" y="8247"/>
                    <a:pt x="9270" y="8381"/>
                  </a:cubicBezTo>
                  <a:cubicBezTo>
                    <a:pt x="9760" y="8906"/>
                    <a:pt x="10187" y="9412"/>
                    <a:pt x="10656" y="9808"/>
                  </a:cubicBezTo>
                  <a:lnTo>
                    <a:pt x="10656" y="9808"/>
                  </a:lnTo>
                  <a:cubicBezTo>
                    <a:pt x="11312" y="10738"/>
                    <a:pt x="11741" y="11840"/>
                    <a:pt x="11153" y="12629"/>
                  </a:cubicBezTo>
                  <a:cubicBezTo>
                    <a:pt x="10931" y="12933"/>
                    <a:pt x="10611" y="13047"/>
                    <a:pt x="10272" y="13047"/>
                  </a:cubicBezTo>
                  <a:cubicBezTo>
                    <a:pt x="9750" y="13047"/>
                    <a:pt x="9181" y="12778"/>
                    <a:pt x="8851" y="12524"/>
                  </a:cubicBezTo>
                  <a:cubicBezTo>
                    <a:pt x="8433" y="12210"/>
                    <a:pt x="8161" y="11750"/>
                    <a:pt x="7973" y="11268"/>
                  </a:cubicBezTo>
                  <a:cubicBezTo>
                    <a:pt x="7816" y="10903"/>
                    <a:pt x="7725" y="10498"/>
                    <a:pt x="7688" y="10085"/>
                  </a:cubicBezTo>
                  <a:lnTo>
                    <a:pt x="7688" y="10085"/>
                  </a:lnTo>
                  <a:cubicBezTo>
                    <a:pt x="7827" y="9477"/>
                    <a:pt x="7877" y="8892"/>
                    <a:pt x="7826" y="8423"/>
                  </a:cubicBezTo>
                  <a:cubicBezTo>
                    <a:pt x="7825" y="8415"/>
                    <a:pt x="7823" y="8409"/>
                    <a:pt x="7821" y="8402"/>
                  </a:cubicBezTo>
                  <a:lnTo>
                    <a:pt x="7821" y="8402"/>
                  </a:lnTo>
                  <a:cubicBezTo>
                    <a:pt x="7823" y="8395"/>
                    <a:pt x="7824" y="8388"/>
                    <a:pt x="7826" y="8381"/>
                  </a:cubicBezTo>
                  <a:lnTo>
                    <a:pt x="7826" y="8381"/>
                  </a:lnTo>
                  <a:cubicBezTo>
                    <a:pt x="7820" y="8382"/>
                    <a:pt x="7814" y="8383"/>
                    <a:pt x="7808" y="8384"/>
                  </a:cubicBezTo>
                  <a:lnTo>
                    <a:pt x="7808" y="8384"/>
                  </a:lnTo>
                  <a:cubicBezTo>
                    <a:pt x="7782" y="8356"/>
                    <a:pt x="7730" y="8344"/>
                    <a:pt x="7665" y="8344"/>
                  </a:cubicBezTo>
                  <a:cubicBezTo>
                    <a:pt x="7496" y="8344"/>
                    <a:pt x="7240" y="8426"/>
                    <a:pt x="7127" y="8518"/>
                  </a:cubicBezTo>
                  <a:lnTo>
                    <a:pt x="7127" y="8518"/>
                  </a:lnTo>
                  <a:cubicBezTo>
                    <a:pt x="7109" y="8521"/>
                    <a:pt x="7091" y="8524"/>
                    <a:pt x="7073" y="8527"/>
                  </a:cubicBezTo>
                  <a:cubicBezTo>
                    <a:pt x="7075" y="8544"/>
                    <a:pt x="7076" y="8560"/>
                    <a:pt x="7077" y="8577"/>
                  </a:cubicBezTo>
                  <a:lnTo>
                    <a:pt x="7077" y="8577"/>
                  </a:lnTo>
                  <a:cubicBezTo>
                    <a:pt x="7076" y="8582"/>
                    <a:pt x="7074" y="8586"/>
                    <a:pt x="7073" y="8590"/>
                  </a:cubicBezTo>
                  <a:cubicBezTo>
                    <a:pt x="6952" y="9085"/>
                    <a:pt x="6913" y="9626"/>
                    <a:pt x="6957" y="10161"/>
                  </a:cubicBezTo>
                  <a:lnTo>
                    <a:pt x="6957" y="10161"/>
                  </a:lnTo>
                  <a:cubicBezTo>
                    <a:pt x="6679" y="11562"/>
                    <a:pt x="5962" y="13076"/>
                    <a:pt x="4785" y="13076"/>
                  </a:cubicBezTo>
                  <a:cubicBezTo>
                    <a:pt x="4495" y="13076"/>
                    <a:pt x="4176" y="12984"/>
                    <a:pt x="3830" y="12775"/>
                  </a:cubicBezTo>
                  <a:cubicBezTo>
                    <a:pt x="2804" y="12168"/>
                    <a:pt x="2302" y="11122"/>
                    <a:pt x="2637" y="9971"/>
                  </a:cubicBezTo>
                  <a:cubicBezTo>
                    <a:pt x="2784" y="9532"/>
                    <a:pt x="3097" y="9134"/>
                    <a:pt x="3411" y="8799"/>
                  </a:cubicBezTo>
                  <a:cubicBezTo>
                    <a:pt x="3534" y="8667"/>
                    <a:pt x="3970" y="8429"/>
                    <a:pt x="4307" y="8216"/>
                  </a:cubicBezTo>
                  <a:lnTo>
                    <a:pt x="4307" y="8216"/>
                  </a:lnTo>
                  <a:cubicBezTo>
                    <a:pt x="4365" y="8219"/>
                    <a:pt x="4423" y="8220"/>
                    <a:pt x="4481" y="8220"/>
                  </a:cubicBezTo>
                  <a:cubicBezTo>
                    <a:pt x="5151" y="8220"/>
                    <a:pt x="5811" y="8055"/>
                    <a:pt x="6362" y="7670"/>
                  </a:cubicBezTo>
                  <a:cubicBezTo>
                    <a:pt x="6466" y="7586"/>
                    <a:pt x="6466" y="7481"/>
                    <a:pt x="6299" y="7481"/>
                  </a:cubicBezTo>
                  <a:cubicBezTo>
                    <a:pt x="6264" y="7480"/>
                    <a:pt x="6230" y="7480"/>
                    <a:pt x="6196" y="7480"/>
                  </a:cubicBezTo>
                  <a:cubicBezTo>
                    <a:pt x="5668" y="7480"/>
                    <a:pt x="5131" y="7589"/>
                    <a:pt x="4622" y="7781"/>
                  </a:cubicBezTo>
                  <a:lnTo>
                    <a:pt x="4622" y="7781"/>
                  </a:lnTo>
                  <a:cubicBezTo>
                    <a:pt x="4604" y="7778"/>
                    <a:pt x="4584" y="7776"/>
                    <a:pt x="4562" y="7774"/>
                  </a:cubicBezTo>
                  <a:cubicBezTo>
                    <a:pt x="3097" y="7649"/>
                    <a:pt x="691" y="6310"/>
                    <a:pt x="1235" y="4531"/>
                  </a:cubicBezTo>
                  <a:cubicBezTo>
                    <a:pt x="1473" y="3741"/>
                    <a:pt x="2028" y="3450"/>
                    <a:pt x="2718" y="3450"/>
                  </a:cubicBezTo>
                  <a:cubicBezTo>
                    <a:pt x="3452" y="3450"/>
                    <a:pt x="4339" y="3780"/>
                    <a:pt x="5159" y="4190"/>
                  </a:cubicBezTo>
                  <a:lnTo>
                    <a:pt x="5159" y="4190"/>
                  </a:lnTo>
                  <a:cubicBezTo>
                    <a:pt x="5712" y="4823"/>
                    <a:pt x="6585" y="5248"/>
                    <a:pt x="7429" y="5619"/>
                  </a:cubicBezTo>
                  <a:cubicBezTo>
                    <a:pt x="7452" y="5631"/>
                    <a:pt x="7484" y="5636"/>
                    <a:pt x="7523" y="5636"/>
                  </a:cubicBezTo>
                  <a:cubicBezTo>
                    <a:pt x="7760" y="5636"/>
                    <a:pt x="8221" y="5437"/>
                    <a:pt x="8077" y="5347"/>
                  </a:cubicBezTo>
                  <a:cubicBezTo>
                    <a:pt x="8040" y="5321"/>
                    <a:pt x="8002" y="5295"/>
                    <a:pt x="7962" y="5268"/>
                  </a:cubicBezTo>
                  <a:lnTo>
                    <a:pt x="7962" y="5268"/>
                  </a:lnTo>
                  <a:cubicBezTo>
                    <a:pt x="7980" y="5259"/>
                    <a:pt x="7997" y="5251"/>
                    <a:pt x="8014" y="5242"/>
                  </a:cubicBezTo>
                  <a:cubicBezTo>
                    <a:pt x="7923" y="5201"/>
                    <a:pt x="7832" y="5161"/>
                    <a:pt x="7742" y="5120"/>
                  </a:cubicBezTo>
                  <a:lnTo>
                    <a:pt x="7742" y="5120"/>
                  </a:lnTo>
                  <a:cubicBezTo>
                    <a:pt x="7293" y="4826"/>
                    <a:pt x="6717" y="4484"/>
                    <a:pt x="6084" y="4171"/>
                  </a:cubicBezTo>
                  <a:lnTo>
                    <a:pt x="6084" y="4171"/>
                  </a:lnTo>
                  <a:cubicBezTo>
                    <a:pt x="5769" y="3876"/>
                    <a:pt x="5526" y="3500"/>
                    <a:pt x="5399" y="2983"/>
                  </a:cubicBezTo>
                  <a:cubicBezTo>
                    <a:pt x="5091" y="1785"/>
                    <a:pt x="5721" y="293"/>
                    <a:pt x="6899" y="293"/>
                  </a:cubicBezTo>
                  <a:close/>
                  <a:moveTo>
                    <a:pt x="7428" y="0"/>
                  </a:moveTo>
                  <a:cubicBezTo>
                    <a:pt x="7347" y="0"/>
                    <a:pt x="7263" y="4"/>
                    <a:pt x="7178" y="12"/>
                  </a:cubicBezTo>
                  <a:cubicBezTo>
                    <a:pt x="5859" y="116"/>
                    <a:pt x="4939" y="681"/>
                    <a:pt x="4667" y="1999"/>
                  </a:cubicBezTo>
                  <a:cubicBezTo>
                    <a:pt x="4516" y="2642"/>
                    <a:pt x="4577" y="3170"/>
                    <a:pt x="4780" y="3613"/>
                  </a:cubicBezTo>
                  <a:lnTo>
                    <a:pt x="4780" y="3613"/>
                  </a:lnTo>
                  <a:cubicBezTo>
                    <a:pt x="4098" y="3370"/>
                    <a:pt x="3405" y="3210"/>
                    <a:pt x="2771" y="3210"/>
                  </a:cubicBezTo>
                  <a:cubicBezTo>
                    <a:pt x="1706" y="3210"/>
                    <a:pt x="809" y="3664"/>
                    <a:pt x="419" y="4950"/>
                  </a:cubicBezTo>
                  <a:cubicBezTo>
                    <a:pt x="1" y="6310"/>
                    <a:pt x="1737" y="7398"/>
                    <a:pt x="2721" y="7858"/>
                  </a:cubicBezTo>
                  <a:cubicBezTo>
                    <a:pt x="3065" y="8002"/>
                    <a:pt x="3435" y="8108"/>
                    <a:pt x="3813" y="8167"/>
                  </a:cubicBezTo>
                  <a:lnTo>
                    <a:pt x="3813" y="8167"/>
                  </a:lnTo>
                  <a:cubicBezTo>
                    <a:pt x="1837" y="9329"/>
                    <a:pt x="734" y="11708"/>
                    <a:pt x="3369" y="13298"/>
                  </a:cubicBezTo>
                  <a:cubicBezTo>
                    <a:pt x="3814" y="13564"/>
                    <a:pt x="4234" y="13681"/>
                    <a:pt x="4624" y="13681"/>
                  </a:cubicBezTo>
                  <a:cubicBezTo>
                    <a:pt x="5777" y="13681"/>
                    <a:pt x="6678" y="12661"/>
                    <a:pt x="7230" y="11442"/>
                  </a:cubicBezTo>
                  <a:lnTo>
                    <a:pt x="7230" y="11442"/>
                  </a:lnTo>
                  <a:cubicBezTo>
                    <a:pt x="7639" y="12572"/>
                    <a:pt x="8475" y="13450"/>
                    <a:pt x="9727" y="13450"/>
                  </a:cubicBezTo>
                  <a:cubicBezTo>
                    <a:pt x="10019" y="13450"/>
                    <a:pt x="10334" y="13402"/>
                    <a:pt x="10672" y="13298"/>
                  </a:cubicBezTo>
                  <a:cubicBezTo>
                    <a:pt x="12245" y="12809"/>
                    <a:pt x="12345" y="11637"/>
                    <a:pt x="11846" y="10482"/>
                  </a:cubicBezTo>
                  <a:lnTo>
                    <a:pt x="11846" y="10482"/>
                  </a:lnTo>
                  <a:cubicBezTo>
                    <a:pt x="12107" y="10560"/>
                    <a:pt x="12392" y="10603"/>
                    <a:pt x="12709" y="10603"/>
                  </a:cubicBezTo>
                  <a:cubicBezTo>
                    <a:pt x="12847" y="10603"/>
                    <a:pt x="12990" y="10595"/>
                    <a:pt x="13141" y="10578"/>
                  </a:cubicBezTo>
                  <a:cubicBezTo>
                    <a:pt x="14333" y="10411"/>
                    <a:pt x="15798" y="9846"/>
                    <a:pt x="15882" y="8423"/>
                  </a:cubicBezTo>
                  <a:cubicBezTo>
                    <a:pt x="15970" y="6795"/>
                    <a:pt x="14446" y="6164"/>
                    <a:pt x="12863" y="6108"/>
                  </a:cubicBezTo>
                  <a:lnTo>
                    <a:pt x="12863" y="6108"/>
                  </a:lnTo>
                  <a:cubicBezTo>
                    <a:pt x="14364" y="5448"/>
                    <a:pt x="15715" y="4394"/>
                    <a:pt x="15191" y="3108"/>
                  </a:cubicBezTo>
                  <a:cubicBezTo>
                    <a:pt x="14859" y="2271"/>
                    <a:pt x="13920" y="1942"/>
                    <a:pt x="13025" y="1942"/>
                  </a:cubicBezTo>
                  <a:cubicBezTo>
                    <a:pt x="12623" y="1942"/>
                    <a:pt x="12231" y="2008"/>
                    <a:pt x="11906" y="2125"/>
                  </a:cubicBezTo>
                  <a:cubicBezTo>
                    <a:pt x="11122" y="2401"/>
                    <a:pt x="10407" y="2835"/>
                    <a:pt x="9787" y="3380"/>
                  </a:cubicBezTo>
                  <a:lnTo>
                    <a:pt x="9787" y="3380"/>
                  </a:lnTo>
                  <a:cubicBezTo>
                    <a:pt x="10066" y="1803"/>
                    <a:pt x="9216" y="0"/>
                    <a:pt x="7428" y="0"/>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7"/>
            <p:cNvSpPr/>
            <p:nvPr/>
          </p:nvSpPr>
          <p:spPr>
            <a:xfrm>
              <a:off x="3498150" y="1697350"/>
              <a:ext cx="222150" cy="284975"/>
            </a:xfrm>
            <a:custGeom>
              <a:rect b="b" l="l" r="r" t="t"/>
              <a:pathLst>
                <a:path extrusionOk="0" h="11399" w="8886">
                  <a:moveTo>
                    <a:pt x="6213" y="2266"/>
                  </a:moveTo>
                  <a:cubicBezTo>
                    <a:pt x="5589" y="3004"/>
                    <a:pt x="5048" y="3858"/>
                    <a:pt x="4310" y="4345"/>
                  </a:cubicBezTo>
                  <a:lnTo>
                    <a:pt x="4310" y="4345"/>
                  </a:lnTo>
                  <a:cubicBezTo>
                    <a:pt x="4298" y="4303"/>
                    <a:pt x="4289" y="4262"/>
                    <a:pt x="4283" y="4224"/>
                  </a:cubicBezTo>
                  <a:lnTo>
                    <a:pt x="4283" y="4224"/>
                  </a:lnTo>
                  <a:cubicBezTo>
                    <a:pt x="4330" y="4102"/>
                    <a:pt x="4383" y="3987"/>
                    <a:pt x="4443" y="3876"/>
                  </a:cubicBezTo>
                  <a:lnTo>
                    <a:pt x="4443" y="3876"/>
                  </a:lnTo>
                  <a:cubicBezTo>
                    <a:pt x="4894" y="3460"/>
                    <a:pt x="5315" y="2974"/>
                    <a:pt x="5768" y="2531"/>
                  </a:cubicBezTo>
                  <a:lnTo>
                    <a:pt x="5768" y="2531"/>
                  </a:lnTo>
                  <a:cubicBezTo>
                    <a:pt x="5911" y="2438"/>
                    <a:pt x="6060" y="2351"/>
                    <a:pt x="6213" y="2266"/>
                  </a:cubicBezTo>
                  <a:close/>
                  <a:moveTo>
                    <a:pt x="7416" y="1691"/>
                  </a:moveTo>
                  <a:lnTo>
                    <a:pt x="7416" y="1691"/>
                  </a:lnTo>
                  <a:cubicBezTo>
                    <a:pt x="7567" y="2331"/>
                    <a:pt x="7696" y="2966"/>
                    <a:pt x="7630" y="3628"/>
                  </a:cubicBezTo>
                  <a:cubicBezTo>
                    <a:pt x="7604" y="3945"/>
                    <a:pt x="7479" y="4199"/>
                    <a:pt x="7288" y="4399"/>
                  </a:cubicBezTo>
                  <a:lnTo>
                    <a:pt x="7288" y="4399"/>
                  </a:lnTo>
                  <a:cubicBezTo>
                    <a:pt x="7252" y="4394"/>
                    <a:pt x="7214" y="4391"/>
                    <a:pt x="7174" y="4391"/>
                  </a:cubicBezTo>
                  <a:cubicBezTo>
                    <a:pt x="7021" y="4391"/>
                    <a:pt x="6849" y="4429"/>
                    <a:pt x="6772" y="4506"/>
                  </a:cubicBezTo>
                  <a:cubicBezTo>
                    <a:pt x="6286" y="4893"/>
                    <a:pt x="5642" y="4938"/>
                    <a:pt x="4998" y="4942"/>
                  </a:cubicBezTo>
                  <a:lnTo>
                    <a:pt x="4998" y="4942"/>
                  </a:lnTo>
                  <a:cubicBezTo>
                    <a:pt x="4822" y="4915"/>
                    <a:pt x="4653" y="4876"/>
                    <a:pt x="4497" y="4826"/>
                  </a:cubicBezTo>
                  <a:lnTo>
                    <a:pt x="4497" y="4826"/>
                  </a:lnTo>
                  <a:cubicBezTo>
                    <a:pt x="4483" y="4795"/>
                    <a:pt x="4469" y="4763"/>
                    <a:pt x="4455" y="4731"/>
                  </a:cubicBezTo>
                  <a:lnTo>
                    <a:pt x="4455" y="4731"/>
                  </a:lnTo>
                  <a:cubicBezTo>
                    <a:pt x="5664" y="3981"/>
                    <a:pt x="6236" y="2517"/>
                    <a:pt x="7416" y="1691"/>
                  </a:cubicBezTo>
                  <a:close/>
                  <a:moveTo>
                    <a:pt x="703" y="0"/>
                  </a:moveTo>
                  <a:cubicBezTo>
                    <a:pt x="463" y="0"/>
                    <a:pt x="1" y="250"/>
                    <a:pt x="265" y="426"/>
                  </a:cubicBezTo>
                  <a:cubicBezTo>
                    <a:pt x="1708" y="1430"/>
                    <a:pt x="2845" y="2901"/>
                    <a:pt x="3413" y="4483"/>
                  </a:cubicBezTo>
                  <a:lnTo>
                    <a:pt x="3413" y="4483"/>
                  </a:lnTo>
                  <a:cubicBezTo>
                    <a:pt x="3347" y="4711"/>
                    <a:pt x="3301" y="4955"/>
                    <a:pt x="3278" y="5218"/>
                  </a:cubicBezTo>
                  <a:cubicBezTo>
                    <a:pt x="3236" y="5406"/>
                    <a:pt x="3487" y="5406"/>
                    <a:pt x="3613" y="5406"/>
                  </a:cubicBezTo>
                  <a:cubicBezTo>
                    <a:pt x="3633" y="5404"/>
                    <a:pt x="3654" y="5401"/>
                    <a:pt x="3674" y="5399"/>
                  </a:cubicBezTo>
                  <a:lnTo>
                    <a:pt x="3674" y="5399"/>
                  </a:lnTo>
                  <a:cubicBezTo>
                    <a:pt x="4109" y="7451"/>
                    <a:pt x="3543" y="9576"/>
                    <a:pt x="1433" y="11043"/>
                  </a:cubicBezTo>
                  <a:lnTo>
                    <a:pt x="1433" y="11043"/>
                  </a:lnTo>
                  <a:cubicBezTo>
                    <a:pt x="1400" y="11061"/>
                    <a:pt x="1366" y="11079"/>
                    <a:pt x="1332" y="11097"/>
                  </a:cubicBezTo>
                  <a:lnTo>
                    <a:pt x="1344" y="11103"/>
                  </a:lnTo>
                  <a:lnTo>
                    <a:pt x="1344" y="11103"/>
                  </a:lnTo>
                  <a:cubicBezTo>
                    <a:pt x="1060" y="11298"/>
                    <a:pt x="1269" y="11398"/>
                    <a:pt x="1512" y="11398"/>
                  </a:cubicBezTo>
                  <a:cubicBezTo>
                    <a:pt x="1629" y="11398"/>
                    <a:pt x="1753" y="11375"/>
                    <a:pt x="1834" y="11328"/>
                  </a:cubicBezTo>
                  <a:cubicBezTo>
                    <a:pt x="3634" y="10386"/>
                    <a:pt x="4785" y="8691"/>
                    <a:pt x="4847" y="6620"/>
                  </a:cubicBezTo>
                  <a:cubicBezTo>
                    <a:pt x="4866" y="6235"/>
                    <a:pt x="4788" y="5833"/>
                    <a:pt x="4712" y="5430"/>
                  </a:cubicBezTo>
                  <a:lnTo>
                    <a:pt x="4712" y="5430"/>
                  </a:lnTo>
                  <a:cubicBezTo>
                    <a:pt x="4916" y="5458"/>
                    <a:pt x="5126" y="5472"/>
                    <a:pt x="5336" y="5472"/>
                  </a:cubicBezTo>
                  <a:cubicBezTo>
                    <a:pt x="6027" y="5472"/>
                    <a:pt x="6726" y="5325"/>
                    <a:pt x="7254" y="5050"/>
                  </a:cubicBezTo>
                  <a:cubicBezTo>
                    <a:pt x="8886" y="4172"/>
                    <a:pt x="8446" y="2519"/>
                    <a:pt x="8091" y="991"/>
                  </a:cubicBezTo>
                  <a:cubicBezTo>
                    <a:pt x="8050" y="897"/>
                    <a:pt x="7931" y="872"/>
                    <a:pt x="7812" y="872"/>
                  </a:cubicBezTo>
                  <a:cubicBezTo>
                    <a:pt x="7747" y="872"/>
                    <a:pt x="7682" y="879"/>
                    <a:pt x="7630" y="887"/>
                  </a:cubicBezTo>
                  <a:cubicBezTo>
                    <a:pt x="6811" y="1099"/>
                    <a:pt x="6138" y="1546"/>
                    <a:pt x="5522" y="2081"/>
                  </a:cubicBezTo>
                  <a:lnTo>
                    <a:pt x="5522" y="2081"/>
                  </a:lnTo>
                  <a:cubicBezTo>
                    <a:pt x="4844" y="2473"/>
                    <a:pt x="4243" y="2940"/>
                    <a:pt x="3832" y="3568"/>
                  </a:cubicBezTo>
                  <a:lnTo>
                    <a:pt x="3832" y="3568"/>
                  </a:lnTo>
                  <a:cubicBezTo>
                    <a:pt x="3196" y="2201"/>
                    <a:pt x="2143" y="951"/>
                    <a:pt x="809" y="29"/>
                  </a:cubicBezTo>
                  <a:cubicBezTo>
                    <a:pt x="786" y="9"/>
                    <a:pt x="749" y="0"/>
                    <a:pt x="703" y="0"/>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 name="Google Shape;1013;p57"/>
          <p:cNvSpPr/>
          <p:nvPr/>
        </p:nvSpPr>
        <p:spPr>
          <a:xfrm>
            <a:off x="8276825" y="603679"/>
            <a:ext cx="307903" cy="302982"/>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7"/>
          <p:cNvSpPr/>
          <p:nvPr/>
        </p:nvSpPr>
        <p:spPr>
          <a:xfrm>
            <a:off x="7695638" y="385103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7"/>
          <p:cNvSpPr/>
          <p:nvPr/>
        </p:nvSpPr>
        <p:spPr>
          <a:xfrm>
            <a:off x="1528775" y="4177233"/>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7"/>
          <p:cNvSpPr/>
          <p:nvPr/>
        </p:nvSpPr>
        <p:spPr>
          <a:xfrm>
            <a:off x="466887" y="421855"/>
            <a:ext cx="492684" cy="484798"/>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7"/>
          <p:cNvSpPr/>
          <p:nvPr/>
        </p:nvSpPr>
        <p:spPr>
          <a:xfrm>
            <a:off x="3092801" y="1375768"/>
            <a:ext cx="263627" cy="270157"/>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rgbClr val="FE700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40"/>
          <p:cNvSpPr txBox="1"/>
          <p:nvPr>
            <p:ph idx="1" type="body"/>
          </p:nvPr>
        </p:nvSpPr>
        <p:spPr>
          <a:xfrm>
            <a:off x="720000" y="981925"/>
            <a:ext cx="7704000" cy="3585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You can delete this slide when you’re done editing the presentation</a:t>
            </a:r>
            <a:endParaRPr/>
          </a:p>
          <a:p>
            <a:pPr indent="0" lvl="0" marL="0" rtl="0" algn="l">
              <a:spcBef>
                <a:spcPts val="0"/>
              </a:spcBef>
              <a:spcAft>
                <a:spcPts val="0"/>
              </a:spcAft>
              <a:buNone/>
            </a:pPr>
            <a:r>
              <a:t/>
            </a:r>
            <a:endParaRPr/>
          </a:p>
        </p:txBody>
      </p:sp>
      <p:sp>
        <p:nvSpPr>
          <p:cNvPr id="438" name="Google Shape;438;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439" name="Google Shape;439;p40"/>
          <p:cNvGraphicFramePr/>
          <p:nvPr/>
        </p:nvGraphicFramePr>
        <p:xfrm>
          <a:off x="720000" y="1322215"/>
          <a:ext cx="3000000" cy="3000000"/>
        </p:xfrm>
        <a:graphic>
          <a:graphicData uri="http://schemas.openxmlformats.org/drawingml/2006/table">
            <a:tbl>
              <a:tblPr>
                <a:noFill/>
                <a:tableStyleId>{38235D21-6009-4E70-9BAF-53FD462F6E0D}</a:tableStyleId>
              </a:tblPr>
              <a:tblGrid>
                <a:gridCol w="3009150"/>
                <a:gridCol w="4694850"/>
              </a:tblGrid>
              <a:tr h="548600">
                <a:tc>
                  <a:txBody>
                    <a:bodyPr/>
                    <a:lstStyle/>
                    <a:p>
                      <a:pPr indent="0" lvl="0" marL="0" rtl="0" algn="l">
                        <a:spcBef>
                          <a:spcPts val="0"/>
                        </a:spcBef>
                        <a:spcAft>
                          <a:spcPts val="0"/>
                        </a:spcAft>
                        <a:buNone/>
                      </a:pPr>
                      <a:r>
                        <a:rPr b="1" lang="en" sz="1200">
                          <a:solidFill>
                            <a:schemeClr val="accent1"/>
                          </a:solidFill>
                          <a:uFill>
                            <a:noFill/>
                          </a:uFill>
                          <a:latin typeface="Coming Soon"/>
                          <a:ea typeface="Coming Soon"/>
                          <a:cs typeface="Coming Soon"/>
                          <a:sym typeface="Coming Soon"/>
                          <a:hlinkClick action="ppaction://hlinksldjump" r:id="rId3">
                            <a:extLst>
                              <a:ext uri="{A12FA001-AC4F-418D-AE19-62706E023703}">
                                <ahyp:hlinkClr val="tx"/>
                              </a:ext>
                            </a:extLst>
                          </a:hlinkClick>
                        </a:rPr>
                        <a:t>Fonts</a:t>
                      </a:r>
                      <a:endParaRPr b="1" sz="1200">
                        <a:solidFill>
                          <a:schemeClr val="accent1"/>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200">
                          <a:solidFill>
                            <a:schemeClr val="lt1"/>
                          </a:solidFill>
                          <a:latin typeface="Coming Soon"/>
                          <a:ea typeface="Coming Soon"/>
                          <a:cs typeface="Coming Soon"/>
                          <a:sym typeface="Coming Soon"/>
                        </a:rPr>
                        <a:t>To view this template correctly in PowerPoint, download and install the fonts we used</a:t>
                      </a:r>
                      <a:endParaRPr sz="1200">
                        <a:solidFill>
                          <a:schemeClr val="lt1"/>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548600">
                <a:tc>
                  <a:txBody>
                    <a:bodyPr/>
                    <a:lstStyle/>
                    <a:p>
                      <a:pPr indent="0" lvl="0" marL="0" rtl="0" algn="l">
                        <a:spcBef>
                          <a:spcPts val="0"/>
                        </a:spcBef>
                        <a:spcAft>
                          <a:spcPts val="0"/>
                        </a:spcAft>
                        <a:buNone/>
                      </a:pPr>
                      <a:r>
                        <a:rPr b="1" lang="en" sz="1200">
                          <a:solidFill>
                            <a:schemeClr val="accent2"/>
                          </a:solidFill>
                          <a:uFill>
                            <a:noFill/>
                          </a:uFill>
                          <a:latin typeface="Coming Soon"/>
                          <a:ea typeface="Coming Soon"/>
                          <a:cs typeface="Coming Soon"/>
                          <a:sym typeface="Coming Soon"/>
                          <a:hlinkClick action="ppaction://hlinksldjump" r:id="rId4">
                            <a:extLst>
                              <a:ext uri="{A12FA001-AC4F-418D-AE19-62706E023703}">
                                <ahyp:hlinkClr val="tx"/>
                              </a:ext>
                            </a:extLst>
                          </a:hlinkClick>
                        </a:rPr>
                        <a:t>Used</a:t>
                      </a:r>
                      <a:r>
                        <a:rPr b="1" lang="en" sz="1200">
                          <a:solidFill>
                            <a:schemeClr val="accent2"/>
                          </a:solidFill>
                          <a:latin typeface="Coming Soon"/>
                          <a:ea typeface="Coming Soon"/>
                          <a:cs typeface="Coming Soon"/>
                          <a:sym typeface="Coming Soon"/>
                        </a:rPr>
                        <a:t> and </a:t>
                      </a:r>
                      <a:r>
                        <a:rPr b="1" lang="en" sz="1200">
                          <a:solidFill>
                            <a:schemeClr val="accent2"/>
                          </a:solidFill>
                          <a:uFill>
                            <a:noFill/>
                          </a:uFill>
                          <a:latin typeface="Coming Soon"/>
                          <a:ea typeface="Coming Soon"/>
                          <a:cs typeface="Coming Soon"/>
                          <a:sym typeface="Coming Soon"/>
                          <a:hlinkClick action="ppaction://hlinksldjump" r:id="rId5">
                            <a:extLst>
                              <a:ext uri="{A12FA001-AC4F-418D-AE19-62706E023703}">
                                <ahyp:hlinkClr val="tx"/>
                              </a:ext>
                            </a:extLst>
                          </a:hlinkClick>
                        </a:rPr>
                        <a:t>alternative</a:t>
                      </a:r>
                      <a:r>
                        <a:rPr b="1" lang="en" sz="1200">
                          <a:solidFill>
                            <a:schemeClr val="accent2"/>
                          </a:solidFill>
                          <a:uFill>
                            <a:noFill/>
                          </a:uFill>
                          <a:latin typeface="Coming Soon"/>
                          <a:ea typeface="Coming Soon"/>
                          <a:cs typeface="Coming Soon"/>
                          <a:sym typeface="Coming Soon"/>
                          <a:hlinkClick action="ppaction://hlinksldjump" r:id="rId6">
                            <a:extLst>
                              <a:ext uri="{A12FA001-AC4F-418D-AE19-62706E023703}">
                                <ahyp:hlinkClr val="tx"/>
                              </a:ext>
                            </a:extLst>
                          </a:hlinkClick>
                        </a:rPr>
                        <a:t> resources</a:t>
                      </a:r>
                      <a:endParaRPr b="1" sz="1200">
                        <a:solidFill>
                          <a:schemeClr val="accent2"/>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200">
                          <a:solidFill>
                            <a:schemeClr val="lt1"/>
                          </a:solidFill>
                          <a:latin typeface="Coming Soon"/>
                          <a:ea typeface="Coming Soon"/>
                          <a:cs typeface="Coming Soon"/>
                          <a:sym typeface="Coming Soon"/>
                        </a:rPr>
                        <a:t>An assortment of graphic resources that are suitable for use in this presentation</a:t>
                      </a:r>
                      <a:endParaRPr sz="1200">
                        <a:solidFill>
                          <a:schemeClr val="lt1"/>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86375">
                <a:tc>
                  <a:txBody>
                    <a:bodyPr/>
                    <a:lstStyle/>
                    <a:p>
                      <a:pPr indent="0" lvl="0" marL="0" rtl="0" algn="l">
                        <a:spcBef>
                          <a:spcPts val="0"/>
                        </a:spcBef>
                        <a:spcAft>
                          <a:spcPts val="0"/>
                        </a:spcAft>
                        <a:buNone/>
                      </a:pPr>
                      <a:r>
                        <a:rPr b="1" lang="en" sz="1200">
                          <a:solidFill>
                            <a:schemeClr val="accent3"/>
                          </a:solidFill>
                          <a:uFill>
                            <a:noFill/>
                          </a:uFill>
                          <a:latin typeface="Coming Soon"/>
                          <a:ea typeface="Coming Soon"/>
                          <a:cs typeface="Coming Soon"/>
                          <a:sym typeface="Coming Soon"/>
                          <a:hlinkClick action="ppaction://hlinksldjump" r:id="rId7">
                            <a:extLst>
                              <a:ext uri="{A12FA001-AC4F-418D-AE19-62706E023703}">
                                <ahyp:hlinkClr val="tx"/>
                              </a:ext>
                            </a:extLst>
                          </a:hlinkClick>
                        </a:rPr>
                        <a:t>Thanks slide</a:t>
                      </a:r>
                      <a:endParaRPr b="1" sz="1200">
                        <a:solidFill>
                          <a:schemeClr val="accent3"/>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200">
                          <a:solidFill>
                            <a:schemeClr val="lt1"/>
                          </a:solidFill>
                          <a:latin typeface="Coming Soon"/>
                          <a:ea typeface="Coming Soon"/>
                          <a:cs typeface="Coming Soon"/>
                          <a:sym typeface="Coming Soon"/>
                        </a:rPr>
                        <a:t>You must keep it so that proper credits for our design are given</a:t>
                      </a:r>
                      <a:endParaRPr sz="1200">
                        <a:solidFill>
                          <a:schemeClr val="lt1"/>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5725">
                <a:tc>
                  <a:txBody>
                    <a:bodyPr/>
                    <a:lstStyle/>
                    <a:p>
                      <a:pPr indent="0" lvl="0" marL="0" rtl="0" algn="l">
                        <a:spcBef>
                          <a:spcPts val="0"/>
                        </a:spcBef>
                        <a:spcAft>
                          <a:spcPts val="0"/>
                        </a:spcAft>
                        <a:buNone/>
                      </a:pPr>
                      <a:r>
                        <a:rPr b="1" lang="en" sz="1200">
                          <a:solidFill>
                            <a:schemeClr val="accent4"/>
                          </a:solidFill>
                          <a:uFill>
                            <a:noFill/>
                          </a:uFill>
                          <a:latin typeface="Coming Soon"/>
                          <a:ea typeface="Coming Soon"/>
                          <a:cs typeface="Coming Soon"/>
                          <a:sym typeface="Coming Soon"/>
                          <a:hlinkClick action="ppaction://hlinksldjump" r:id="rId8">
                            <a:extLst>
                              <a:ext uri="{A12FA001-AC4F-418D-AE19-62706E023703}">
                                <ahyp:hlinkClr val="tx"/>
                              </a:ext>
                            </a:extLst>
                          </a:hlinkClick>
                        </a:rPr>
                        <a:t>Colors</a:t>
                      </a:r>
                      <a:endParaRPr b="1" sz="1200">
                        <a:solidFill>
                          <a:schemeClr val="accent4"/>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200">
                          <a:solidFill>
                            <a:schemeClr val="lt1"/>
                          </a:solidFill>
                          <a:latin typeface="Coming Soon"/>
                          <a:ea typeface="Coming Soon"/>
                          <a:cs typeface="Coming Soon"/>
                          <a:sym typeface="Coming Soon"/>
                        </a:rPr>
                        <a:t>All the colors used in this presentation</a:t>
                      </a:r>
                      <a:endParaRPr sz="1200">
                        <a:solidFill>
                          <a:schemeClr val="lt1"/>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548600">
                <a:tc>
                  <a:txBody>
                    <a:bodyPr/>
                    <a:lstStyle/>
                    <a:p>
                      <a:pPr indent="0" lvl="0" marL="0" rtl="0" algn="l">
                        <a:spcBef>
                          <a:spcPts val="0"/>
                        </a:spcBef>
                        <a:spcAft>
                          <a:spcPts val="0"/>
                        </a:spcAft>
                        <a:buNone/>
                      </a:pPr>
                      <a:r>
                        <a:rPr b="1" lang="en" sz="1200">
                          <a:solidFill>
                            <a:schemeClr val="accent6"/>
                          </a:solidFill>
                          <a:uFill>
                            <a:noFill/>
                          </a:uFill>
                          <a:latin typeface="Coming Soon"/>
                          <a:ea typeface="Coming Soon"/>
                          <a:cs typeface="Coming Soon"/>
                          <a:sym typeface="Coming Soon"/>
                          <a:hlinkClick action="ppaction://hlinksldjump" r:id="rId9">
                            <a:extLst>
                              <a:ext uri="{A12FA001-AC4F-418D-AE19-62706E023703}">
                                <ahyp:hlinkClr val="tx"/>
                              </a:ext>
                            </a:extLst>
                          </a:hlinkClick>
                        </a:rPr>
                        <a:t>Icons </a:t>
                      </a:r>
                      <a:r>
                        <a:rPr b="1" lang="en" sz="1200">
                          <a:solidFill>
                            <a:schemeClr val="accent6"/>
                          </a:solidFill>
                          <a:latin typeface="Coming Soon"/>
                          <a:ea typeface="Coming Soon"/>
                          <a:cs typeface="Coming Soon"/>
                          <a:sym typeface="Coming Soon"/>
                        </a:rPr>
                        <a:t>and </a:t>
                      </a:r>
                      <a:r>
                        <a:rPr b="1" lang="en" sz="1200">
                          <a:solidFill>
                            <a:schemeClr val="accent6"/>
                          </a:solidFill>
                          <a:uFill>
                            <a:noFill/>
                          </a:uFill>
                          <a:latin typeface="Coming Soon"/>
                          <a:ea typeface="Coming Soon"/>
                          <a:cs typeface="Coming Soon"/>
                          <a:sym typeface="Coming Soon"/>
                          <a:hlinkClick action="ppaction://hlinksldjump" r:id="rId10">
                            <a:extLst>
                              <a:ext uri="{A12FA001-AC4F-418D-AE19-62706E023703}">
                                <ahyp:hlinkClr val="tx"/>
                              </a:ext>
                            </a:extLst>
                          </a:hlinkClick>
                        </a:rPr>
                        <a:t>infographic resources</a:t>
                      </a:r>
                      <a:endParaRPr b="1" sz="1200">
                        <a:solidFill>
                          <a:schemeClr val="accent6"/>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Coming Soon"/>
                          <a:ea typeface="Coming Soon"/>
                          <a:cs typeface="Coming Soon"/>
                          <a:sym typeface="Coming Soon"/>
                        </a:rPr>
                        <a:t>These can be used in the template, and their size and color can be edited</a:t>
                      </a:r>
                      <a:endParaRPr sz="1200">
                        <a:solidFill>
                          <a:schemeClr val="lt1"/>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5725">
                <a:tc>
                  <a:txBody>
                    <a:bodyPr/>
                    <a:lstStyle/>
                    <a:p>
                      <a:pPr indent="0" lvl="0" marL="0" rtl="0" algn="l">
                        <a:spcBef>
                          <a:spcPts val="0"/>
                        </a:spcBef>
                        <a:spcAft>
                          <a:spcPts val="0"/>
                        </a:spcAft>
                        <a:buNone/>
                      </a:pPr>
                      <a:r>
                        <a:rPr b="1" lang="en" sz="1200">
                          <a:solidFill>
                            <a:schemeClr val="dk2"/>
                          </a:solidFill>
                          <a:latin typeface="Coming Soon"/>
                          <a:ea typeface="Coming Soon"/>
                          <a:cs typeface="Coming Soon"/>
                          <a:sym typeface="Coming Soon"/>
                        </a:rPr>
                        <a:t>Editable presentation theme </a:t>
                      </a:r>
                      <a:endParaRPr b="1" sz="1200">
                        <a:solidFill>
                          <a:schemeClr val="dk2"/>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200">
                          <a:solidFill>
                            <a:schemeClr val="lt1"/>
                          </a:solidFill>
                          <a:latin typeface="Coming Soon"/>
                          <a:ea typeface="Coming Soon"/>
                          <a:cs typeface="Coming Soon"/>
                          <a:sym typeface="Coming Soon"/>
                        </a:rPr>
                        <a:t>You can edit the master slides easily. For more info, click </a:t>
                      </a:r>
                      <a:r>
                        <a:rPr b="1" lang="en" sz="1200">
                          <a:solidFill>
                            <a:schemeClr val="lt1"/>
                          </a:solidFill>
                          <a:uFill>
                            <a:noFill/>
                          </a:uFill>
                          <a:latin typeface="Coming Soon"/>
                          <a:ea typeface="Coming Soon"/>
                          <a:cs typeface="Coming Soon"/>
                          <a:sym typeface="Coming Soon"/>
                          <a:hlinkClick r:id="rId11">
                            <a:extLst>
                              <a:ext uri="{A12FA001-AC4F-418D-AE19-62706E023703}">
                                <ahyp:hlinkClr val="tx"/>
                              </a:ext>
                            </a:extLst>
                          </a:hlinkClick>
                        </a:rPr>
                        <a:t>here</a:t>
                      </a:r>
                      <a:endParaRPr sz="1200">
                        <a:solidFill>
                          <a:schemeClr val="lt1"/>
                        </a:solidFill>
                        <a:latin typeface="Coming Soon"/>
                        <a:ea typeface="Coming Soon"/>
                        <a:cs typeface="Coming Soon"/>
                        <a:sym typeface="Coming Soo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440" name="Google Shape;440;p40"/>
          <p:cNvSpPr txBox="1"/>
          <p:nvPr/>
        </p:nvSpPr>
        <p:spPr>
          <a:xfrm>
            <a:off x="820225" y="4185875"/>
            <a:ext cx="3470100" cy="40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Coming Soon"/>
                <a:ea typeface="Coming Soon"/>
                <a:cs typeface="Coming Soon"/>
                <a:sym typeface="Coming Soon"/>
              </a:rPr>
              <a:t>For more info:</a:t>
            </a:r>
            <a:br>
              <a:rPr b="1" lang="en" sz="1100">
                <a:solidFill>
                  <a:schemeClr val="lt1"/>
                </a:solidFill>
                <a:latin typeface="Coming Soon"/>
                <a:ea typeface="Coming Soon"/>
                <a:cs typeface="Coming Soon"/>
                <a:sym typeface="Coming Soon"/>
              </a:rPr>
            </a:br>
            <a:r>
              <a:rPr b="1" lang="en" sz="1100">
                <a:solidFill>
                  <a:schemeClr val="accent1"/>
                </a:solidFill>
                <a:uFill>
                  <a:noFill/>
                </a:uFill>
                <a:latin typeface="Coming Soon"/>
                <a:ea typeface="Coming Soon"/>
                <a:cs typeface="Coming Soon"/>
                <a:sym typeface="Coming Soon"/>
                <a:hlinkClick r:id="rId12">
                  <a:extLst>
                    <a:ext uri="{A12FA001-AC4F-418D-AE19-62706E023703}">
                      <ahyp:hlinkClr val="tx"/>
                    </a:ext>
                  </a:extLst>
                </a:hlinkClick>
              </a:rPr>
              <a:t>SLIDESGO </a:t>
            </a:r>
            <a:r>
              <a:rPr b="1" lang="en" sz="1100">
                <a:solidFill>
                  <a:schemeClr val="lt1"/>
                </a:solidFill>
                <a:latin typeface="Coming Soon"/>
                <a:ea typeface="Coming Soon"/>
                <a:cs typeface="Coming Soon"/>
                <a:sym typeface="Coming Soon"/>
              </a:rPr>
              <a:t>| </a:t>
            </a:r>
            <a:r>
              <a:rPr b="1" lang="en" sz="1100">
                <a:solidFill>
                  <a:schemeClr val="lt2"/>
                </a:solidFill>
                <a:uFill>
                  <a:noFill/>
                </a:uFill>
                <a:latin typeface="Coming Soon"/>
                <a:ea typeface="Coming Soon"/>
                <a:cs typeface="Coming Soon"/>
                <a:sym typeface="Coming Soon"/>
                <a:hlinkClick r:id="rId13">
                  <a:extLst>
                    <a:ext uri="{A12FA001-AC4F-418D-AE19-62706E023703}">
                      <ahyp:hlinkClr val="tx"/>
                    </a:ext>
                  </a:extLst>
                </a:hlinkClick>
              </a:rPr>
              <a:t>SLIDESGO SCHOOL</a:t>
            </a:r>
            <a:r>
              <a:rPr b="1" lang="en" sz="1100">
                <a:solidFill>
                  <a:schemeClr val="lt1"/>
                </a:solidFill>
                <a:latin typeface="Coming Soon"/>
                <a:ea typeface="Coming Soon"/>
                <a:cs typeface="Coming Soon"/>
                <a:sym typeface="Coming Soon"/>
              </a:rPr>
              <a:t> |</a:t>
            </a:r>
            <a:r>
              <a:rPr b="1" lang="en" sz="1100">
                <a:solidFill>
                  <a:schemeClr val="accent1"/>
                </a:solidFill>
                <a:latin typeface="Coming Soon"/>
                <a:ea typeface="Coming Soon"/>
                <a:cs typeface="Coming Soon"/>
                <a:sym typeface="Coming Soon"/>
              </a:rPr>
              <a:t> </a:t>
            </a:r>
            <a:r>
              <a:rPr b="1" lang="en" sz="1100">
                <a:solidFill>
                  <a:schemeClr val="accent4"/>
                </a:solidFill>
                <a:uFill>
                  <a:noFill/>
                </a:uFill>
                <a:latin typeface="Coming Soon"/>
                <a:ea typeface="Coming Soon"/>
                <a:cs typeface="Coming Soon"/>
                <a:sym typeface="Coming Soon"/>
                <a:hlinkClick r:id="rId14">
                  <a:extLst>
                    <a:ext uri="{A12FA001-AC4F-418D-AE19-62706E023703}">
                      <ahyp:hlinkClr val="tx"/>
                    </a:ext>
                  </a:extLst>
                </a:hlinkClick>
              </a:rPr>
              <a:t>FAQ</a:t>
            </a:r>
            <a:r>
              <a:rPr b="1" lang="en" sz="1100">
                <a:solidFill>
                  <a:schemeClr val="accent4"/>
                </a:solidFill>
                <a:latin typeface="Coming Soon"/>
                <a:ea typeface="Coming Soon"/>
                <a:cs typeface="Coming Soon"/>
                <a:sym typeface="Coming Soon"/>
              </a:rPr>
              <a:t>s</a:t>
            </a:r>
            <a:endParaRPr b="1" sz="1100">
              <a:solidFill>
                <a:schemeClr val="accent4"/>
              </a:solidFill>
              <a:latin typeface="Coming Soon"/>
              <a:ea typeface="Coming Soon"/>
              <a:cs typeface="Coming Soon"/>
              <a:sym typeface="Coming Soon"/>
            </a:endParaRPr>
          </a:p>
        </p:txBody>
      </p:sp>
      <p:sp>
        <p:nvSpPr>
          <p:cNvPr id="441" name="Google Shape;441;p40"/>
          <p:cNvSpPr txBox="1"/>
          <p:nvPr/>
        </p:nvSpPr>
        <p:spPr>
          <a:xfrm>
            <a:off x="4853686" y="4185875"/>
            <a:ext cx="3470100" cy="40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Coming Soon"/>
                <a:ea typeface="Coming Soon"/>
                <a:cs typeface="Coming Soon"/>
                <a:sym typeface="Coming Soon"/>
              </a:rPr>
              <a:t>You can visit our sister </a:t>
            </a:r>
            <a:r>
              <a:rPr b="1" lang="en" sz="1100">
                <a:solidFill>
                  <a:schemeClr val="lt1"/>
                </a:solidFill>
                <a:latin typeface="Coming Soon"/>
                <a:ea typeface="Coming Soon"/>
                <a:cs typeface="Coming Soon"/>
                <a:sym typeface="Coming Soon"/>
              </a:rPr>
              <a:t>projects</a:t>
            </a:r>
            <a:r>
              <a:rPr b="1" lang="en" sz="1100">
                <a:solidFill>
                  <a:schemeClr val="lt1"/>
                </a:solidFill>
                <a:latin typeface="Coming Soon"/>
                <a:ea typeface="Coming Soon"/>
                <a:cs typeface="Coming Soon"/>
                <a:sym typeface="Coming Soon"/>
              </a:rPr>
              <a:t>:</a:t>
            </a:r>
            <a:br>
              <a:rPr b="1" lang="en" sz="1100">
                <a:solidFill>
                  <a:schemeClr val="lt1"/>
                </a:solidFill>
                <a:latin typeface="Coming Soon"/>
                <a:ea typeface="Coming Soon"/>
                <a:cs typeface="Coming Soon"/>
                <a:sym typeface="Coming Soon"/>
              </a:rPr>
            </a:br>
            <a:r>
              <a:rPr b="1" lang="en" sz="1100">
                <a:solidFill>
                  <a:schemeClr val="accent5"/>
                </a:solidFill>
                <a:uFill>
                  <a:noFill/>
                </a:uFill>
                <a:latin typeface="Coming Soon"/>
                <a:ea typeface="Coming Soon"/>
                <a:cs typeface="Coming Soon"/>
                <a:sym typeface="Coming Soon"/>
                <a:hlinkClick r:id="rId15">
                  <a:extLst>
                    <a:ext uri="{A12FA001-AC4F-418D-AE19-62706E023703}">
                      <ahyp:hlinkClr val="tx"/>
                    </a:ext>
                  </a:extLst>
                </a:hlinkClick>
              </a:rPr>
              <a:t>FREEPIK</a:t>
            </a:r>
            <a:r>
              <a:rPr b="1" lang="en" sz="1100">
                <a:solidFill>
                  <a:schemeClr val="lt1"/>
                </a:solidFill>
                <a:latin typeface="Coming Soon"/>
                <a:ea typeface="Coming Soon"/>
                <a:cs typeface="Coming Soon"/>
                <a:sym typeface="Coming Soon"/>
              </a:rPr>
              <a:t> | </a:t>
            </a:r>
            <a:r>
              <a:rPr b="1" lang="en" sz="1100">
                <a:solidFill>
                  <a:schemeClr val="accent2"/>
                </a:solidFill>
                <a:uFill>
                  <a:noFill/>
                </a:uFill>
                <a:latin typeface="Coming Soon"/>
                <a:ea typeface="Coming Soon"/>
                <a:cs typeface="Coming Soon"/>
                <a:sym typeface="Coming Soon"/>
                <a:hlinkClick r:id="rId16">
                  <a:extLst>
                    <a:ext uri="{A12FA001-AC4F-418D-AE19-62706E023703}">
                      <ahyp:hlinkClr val="tx"/>
                    </a:ext>
                  </a:extLst>
                </a:hlinkClick>
              </a:rPr>
              <a:t>FLATICON</a:t>
            </a:r>
            <a:r>
              <a:rPr b="1" lang="en" sz="1100">
                <a:solidFill>
                  <a:schemeClr val="lt1"/>
                </a:solidFill>
                <a:latin typeface="Coming Soon"/>
                <a:ea typeface="Coming Soon"/>
                <a:cs typeface="Coming Soon"/>
                <a:sym typeface="Coming Soon"/>
              </a:rPr>
              <a:t> |</a:t>
            </a:r>
            <a:r>
              <a:rPr b="1" lang="en" sz="1100">
                <a:solidFill>
                  <a:schemeClr val="accent3"/>
                </a:solidFill>
                <a:latin typeface="Coming Soon"/>
                <a:ea typeface="Coming Soon"/>
                <a:cs typeface="Coming Soon"/>
                <a:sym typeface="Coming Soon"/>
              </a:rPr>
              <a:t> </a:t>
            </a:r>
            <a:r>
              <a:rPr b="1" lang="en" sz="1100">
                <a:solidFill>
                  <a:schemeClr val="accent3"/>
                </a:solidFill>
                <a:uFill>
                  <a:noFill/>
                </a:uFill>
                <a:latin typeface="Coming Soon"/>
                <a:ea typeface="Coming Soon"/>
                <a:cs typeface="Coming Soon"/>
                <a:sym typeface="Coming Soon"/>
                <a:hlinkClick r:id="rId17">
                  <a:extLst>
                    <a:ext uri="{A12FA001-AC4F-418D-AE19-62706E023703}">
                      <ahyp:hlinkClr val="tx"/>
                    </a:ext>
                  </a:extLst>
                </a:hlinkClick>
              </a:rPr>
              <a:t>STORYSET</a:t>
            </a:r>
            <a:r>
              <a:rPr b="1" lang="en" sz="1100">
                <a:solidFill>
                  <a:schemeClr val="lt1"/>
                </a:solidFill>
                <a:latin typeface="Coming Soon"/>
                <a:ea typeface="Coming Soon"/>
                <a:cs typeface="Coming Soon"/>
                <a:sym typeface="Coming Soon"/>
              </a:rPr>
              <a:t> | </a:t>
            </a:r>
            <a:r>
              <a:rPr b="1" lang="en" sz="1100">
                <a:solidFill>
                  <a:schemeClr val="lt2"/>
                </a:solidFill>
                <a:uFill>
                  <a:noFill/>
                </a:uFill>
                <a:latin typeface="Coming Soon"/>
                <a:ea typeface="Coming Soon"/>
                <a:cs typeface="Coming Soon"/>
                <a:sym typeface="Coming Soon"/>
                <a:hlinkClick r:id="rId18">
                  <a:extLst>
                    <a:ext uri="{A12FA001-AC4F-418D-AE19-62706E023703}">
                      <ahyp:hlinkClr val="tx"/>
                    </a:ext>
                  </a:extLst>
                </a:hlinkClick>
              </a:rPr>
              <a:t>WEPIK</a:t>
            </a:r>
            <a:r>
              <a:rPr b="1" lang="en" sz="1100">
                <a:solidFill>
                  <a:schemeClr val="lt1"/>
                </a:solidFill>
                <a:uFill>
                  <a:noFill/>
                </a:uFill>
                <a:latin typeface="Coming Soon"/>
                <a:ea typeface="Coming Soon"/>
                <a:cs typeface="Coming Soon"/>
                <a:sym typeface="Coming Soon"/>
                <a:hlinkClick r:id="rId19">
                  <a:extLst>
                    <a:ext uri="{A12FA001-AC4F-418D-AE19-62706E023703}">
                      <ahyp:hlinkClr val="tx"/>
                    </a:ext>
                  </a:extLst>
                </a:hlinkClick>
              </a:rPr>
              <a:t> </a:t>
            </a:r>
            <a:r>
              <a:rPr b="1" lang="en" sz="1100">
                <a:solidFill>
                  <a:schemeClr val="lt1"/>
                </a:solidFill>
                <a:latin typeface="Coming Soon"/>
                <a:ea typeface="Coming Soon"/>
                <a:cs typeface="Coming Soon"/>
                <a:sym typeface="Coming Soon"/>
              </a:rPr>
              <a:t>| </a:t>
            </a:r>
            <a:r>
              <a:rPr b="1" lang="en" sz="1100">
                <a:solidFill>
                  <a:schemeClr val="accent4"/>
                </a:solidFill>
                <a:uFill>
                  <a:noFill/>
                </a:uFill>
                <a:latin typeface="Coming Soon"/>
                <a:ea typeface="Coming Soon"/>
                <a:cs typeface="Coming Soon"/>
                <a:sym typeface="Coming Soon"/>
                <a:hlinkClick r:id="rId20">
                  <a:extLst>
                    <a:ext uri="{A12FA001-AC4F-418D-AE19-62706E023703}">
                      <ahyp:hlinkClr val="tx"/>
                    </a:ext>
                  </a:extLst>
                </a:hlinkClick>
              </a:rPr>
              <a:t>VIDEVO</a:t>
            </a:r>
            <a:endParaRPr b="1" sz="1100">
              <a:solidFill>
                <a:schemeClr val="accent4"/>
              </a:solidFill>
              <a:latin typeface="Coming Soon"/>
              <a:ea typeface="Coming Soon"/>
              <a:cs typeface="Coming Soon"/>
              <a:sym typeface="Coming Soon"/>
            </a:endParaRPr>
          </a:p>
        </p:txBody>
      </p:sp>
      <p:sp>
        <p:nvSpPr>
          <p:cNvPr id="442" name="Google Shape;442;p40"/>
          <p:cNvSpPr/>
          <p:nvPr/>
        </p:nvSpPr>
        <p:spPr>
          <a:xfrm rot="501425">
            <a:off x="8735269" y="4196968"/>
            <a:ext cx="170328" cy="243242"/>
          </a:xfrm>
          <a:custGeom>
            <a:rect b="b" l="l" r="r" t="t"/>
            <a:pathLst>
              <a:path extrusionOk="0" h="3336" w="2336">
                <a:moveTo>
                  <a:pt x="601" y="0"/>
                </a:moveTo>
                <a:cubicBezTo>
                  <a:pt x="601" y="200"/>
                  <a:pt x="501" y="334"/>
                  <a:pt x="534" y="467"/>
                </a:cubicBezTo>
                <a:cubicBezTo>
                  <a:pt x="634" y="934"/>
                  <a:pt x="501" y="1334"/>
                  <a:pt x="167" y="1668"/>
                </a:cubicBezTo>
                <a:cubicBezTo>
                  <a:pt x="101" y="1768"/>
                  <a:pt x="34" y="1901"/>
                  <a:pt x="1" y="2035"/>
                </a:cubicBezTo>
                <a:cubicBezTo>
                  <a:pt x="134" y="2068"/>
                  <a:pt x="201" y="2135"/>
                  <a:pt x="334" y="2202"/>
                </a:cubicBezTo>
                <a:cubicBezTo>
                  <a:pt x="411" y="2184"/>
                  <a:pt x="481" y="2176"/>
                  <a:pt x="544" y="2176"/>
                </a:cubicBezTo>
                <a:cubicBezTo>
                  <a:pt x="839" y="2176"/>
                  <a:pt x="1003" y="2355"/>
                  <a:pt x="1168" y="2602"/>
                </a:cubicBezTo>
                <a:cubicBezTo>
                  <a:pt x="1302" y="2802"/>
                  <a:pt x="1435" y="3002"/>
                  <a:pt x="1535" y="3169"/>
                </a:cubicBezTo>
                <a:cubicBezTo>
                  <a:pt x="1602" y="3269"/>
                  <a:pt x="1702" y="3302"/>
                  <a:pt x="1802" y="3336"/>
                </a:cubicBezTo>
                <a:cubicBezTo>
                  <a:pt x="1835" y="3236"/>
                  <a:pt x="1935" y="3136"/>
                  <a:pt x="1935" y="3002"/>
                </a:cubicBezTo>
                <a:cubicBezTo>
                  <a:pt x="1935" y="2802"/>
                  <a:pt x="1869" y="2569"/>
                  <a:pt x="1835" y="2335"/>
                </a:cubicBezTo>
                <a:cubicBezTo>
                  <a:pt x="1835" y="2068"/>
                  <a:pt x="1869" y="1868"/>
                  <a:pt x="2136" y="1635"/>
                </a:cubicBezTo>
                <a:cubicBezTo>
                  <a:pt x="2202" y="1568"/>
                  <a:pt x="2269" y="1434"/>
                  <a:pt x="2336" y="1301"/>
                </a:cubicBezTo>
                <a:cubicBezTo>
                  <a:pt x="2202" y="1234"/>
                  <a:pt x="2102" y="1134"/>
                  <a:pt x="1969" y="1134"/>
                </a:cubicBezTo>
                <a:cubicBezTo>
                  <a:pt x="1535" y="1134"/>
                  <a:pt x="1302" y="934"/>
                  <a:pt x="1135" y="600"/>
                </a:cubicBezTo>
                <a:cubicBezTo>
                  <a:pt x="1101" y="500"/>
                  <a:pt x="1035" y="400"/>
                  <a:pt x="968" y="300"/>
                </a:cubicBezTo>
                <a:cubicBezTo>
                  <a:pt x="835" y="200"/>
                  <a:pt x="701" y="10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0"/>
          <p:cNvSpPr/>
          <p:nvPr/>
        </p:nvSpPr>
        <p:spPr>
          <a:xfrm>
            <a:off x="245380" y="4378450"/>
            <a:ext cx="391198" cy="451111"/>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58"/>
          <p:cNvSpPr txBox="1"/>
          <p:nvPr>
            <p:ph type="title"/>
          </p:nvPr>
        </p:nvSpPr>
        <p:spPr>
          <a:xfrm>
            <a:off x="4982350" y="1454413"/>
            <a:ext cx="2630400" cy="1080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t>
            </a:r>
            <a:r>
              <a:rPr lang="en"/>
              <a:t>ablet mockup</a:t>
            </a:r>
            <a:endParaRPr/>
          </a:p>
        </p:txBody>
      </p:sp>
      <p:sp>
        <p:nvSpPr>
          <p:cNvPr id="1023" name="Google Shape;1023;p58"/>
          <p:cNvSpPr txBox="1"/>
          <p:nvPr>
            <p:ph idx="1" type="subTitle"/>
          </p:nvPr>
        </p:nvSpPr>
        <p:spPr>
          <a:xfrm>
            <a:off x="4982350" y="2549057"/>
            <a:ext cx="2630400" cy="108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
        <p:nvSpPr>
          <p:cNvPr id="1024" name="Google Shape;1024;p58"/>
          <p:cNvSpPr/>
          <p:nvPr/>
        </p:nvSpPr>
        <p:spPr>
          <a:xfrm>
            <a:off x="1655551" y="786299"/>
            <a:ext cx="2518954" cy="3417504"/>
          </a:xfrm>
          <a:custGeom>
            <a:rect b="b" l="l" r="r" t="t"/>
            <a:pathLst>
              <a:path extrusionOk="0" h="95461" w="70249">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solidFill>
            <a:schemeClr val="accent3"/>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25" name="Google Shape;1025;p58"/>
          <p:cNvPicPr preferRelativeResize="0"/>
          <p:nvPr/>
        </p:nvPicPr>
        <p:blipFill rotWithShape="1">
          <a:blip r:embed="rId3">
            <a:alphaModFix/>
          </a:blip>
          <a:srcRect b="0" l="1870" r="48111" t="0"/>
          <a:stretch/>
        </p:blipFill>
        <p:spPr>
          <a:xfrm>
            <a:off x="1844459" y="1078460"/>
            <a:ext cx="2141235" cy="2853290"/>
          </a:xfrm>
          <a:prstGeom prst="rect">
            <a:avLst/>
          </a:prstGeom>
          <a:noFill/>
          <a:ln>
            <a:noFill/>
          </a:ln>
        </p:spPr>
      </p:pic>
      <p:sp>
        <p:nvSpPr>
          <p:cNvPr id="1026" name="Google Shape;1026;p58"/>
          <p:cNvSpPr/>
          <p:nvPr/>
        </p:nvSpPr>
        <p:spPr>
          <a:xfrm>
            <a:off x="5751036" y="163703"/>
            <a:ext cx="865689" cy="375794"/>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8"/>
          <p:cNvSpPr/>
          <p:nvPr/>
        </p:nvSpPr>
        <p:spPr>
          <a:xfrm>
            <a:off x="8364913" y="275156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8"/>
          <p:cNvSpPr/>
          <p:nvPr/>
        </p:nvSpPr>
        <p:spPr>
          <a:xfrm>
            <a:off x="713213" y="65893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8"/>
          <p:cNvSpPr/>
          <p:nvPr/>
        </p:nvSpPr>
        <p:spPr>
          <a:xfrm>
            <a:off x="4982338" y="97446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 name="Google Shape;1030;p58"/>
          <p:cNvGrpSpPr/>
          <p:nvPr/>
        </p:nvGrpSpPr>
        <p:grpSpPr>
          <a:xfrm>
            <a:off x="7499213" y="3557530"/>
            <a:ext cx="865705" cy="947146"/>
            <a:chOff x="1478075" y="3302350"/>
            <a:chExt cx="496675" cy="543400"/>
          </a:xfrm>
        </p:grpSpPr>
        <p:sp>
          <p:nvSpPr>
            <p:cNvPr id="1031" name="Google Shape;1031;p58"/>
            <p:cNvSpPr/>
            <p:nvPr/>
          </p:nvSpPr>
          <p:spPr>
            <a:xfrm>
              <a:off x="1586850" y="3624750"/>
              <a:ext cx="193875" cy="221000"/>
            </a:xfrm>
            <a:custGeom>
              <a:rect b="b" l="l" r="r" t="t"/>
              <a:pathLst>
                <a:path extrusionOk="0" h="8840" w="7755">
                  <a:moveTo>
                    <a:pt x="5046" y="1185"/>
                  </a:moveTo>
                  <a:cubicBezTo>
                    <a:pt x="5889" y="1185"/>
                    <a:pt x="6332" y="2581"/>
                    <a:pt x="6435" y="3154"/>
                  </a:cubicBezTo>
                  <a:cubicBezTo>
                    <a:pt x="6451" y="3233"/>
                    <a:pt x="6462" y="3312"/>
                    <a:pt x="6470" y="3391"/>
                  </a:cubicBezTo>
                  <a:lnTo>
                    <a:pt x="6470" y="3391"/>
                  </a:lnTo>
                  <a:cubicBezTo>
                    <a:pt x="6387" y="3811"/>
                    <a:pt x="6263" y="4198"/>
                    <a:pt x="6142" y="4472"/>
                  </a:cubicBezTo>
                  <a:cubicBezTo>
                    <a:pt x="5640" y="5560"/>
                    <a:pt x="4824" y="6690"/>
                    <a:pt x="3798" y="7339"/>
                  </a:cubicBezTo>
                  <a:cubicBezTo>
                    <a:pt x="3428" y="7575"/>
                    <a:pt x="3102" y="7676"/>
                    <a:pt x="2821" y="7676"/>
                  </a:cubicBezTo>
                  <a:cubicBezTo>
                    <a:pt x="1658" y="7676"/>
                    <a:pt x="1252" y="5940"/>
                    <a:pt x="1539" y="4828"/>
                  </a:cubicBezTo>
                  <a:cubicBezTo>
                    <a:pt x="1643" y="4426"/>
                    <a:pt x="1834" y="3978"/>
                    <a:pt x="2090" y="3538"/>
                  </a:cubicBezTo>
                  <a:lnTo>
                    <a:pt x="2090" y="3538"/>
                  </a:lnTo>
                  <a:cubicBezTo>
                    <a:pt x="2633" y="2853"/>
                    <a:pt x="3367" y="2311"/>
                    <a:pt x="4154" y="2108"/>
                  </a:cubicBezTo>
                  <a:cubicBezTo>
                    <a:pt x="4521" y="2024"/>
                    <a:pt x="4741" y="1450"/>
                    <a:pt x="4509" y="1294"/>
                  </a:cubicBezTo>
                  <a:lnTo>
                    <a:pt x="4509" y="1294"/>
                  </a:lnTo>
                  <a:cubicBezTo>
                    <a:pt x="4668" y="1241"/>
                    <a:pt x="4829" y="1204"/>
                    <a:pt x="4991" y="1187"/>
                  </a:cubicBezTo>
                  <a:cubicBezTo>
                    <a:pt x="5010" y="1186"/>
                    <a:pt x="5028" y="1185"/>
                    <a:pt x="5046" y="1185"/>
                  </a:cubicBezTo>
                  <a:close/>
                  <a:moveTo>
                    <a:pt x="5469" y="0"/>
                  </a:moveTo>
                  <a:cubicBezTo>
                    <a:pt x="5338" y="0"/>
                    <a:pt x="5199" y="12"/>
                    <a:pt x="5054" y="36"/>
                  </a:cubicBezTo>
                  <a:cubicBezTo>
                    <a:pt x="4857" y="72"/>
                    <a:pt x="4703" y="249"/>
                    <a:pt x="4637" y="431"/>
                  </a:cubicBezTo>
                  <a:lnTo>
                    <a:pt x="4637" y="431"/>
                  </a:lnTo>
                  <a:cubicBezTo>
                    <a:pt x="3220" y="939"/>
                    <a:pt x="1947" y="2183"/>
                    <a:pt x="1225" y="3591"/>
                  </a:cubicBezTo>
                  <a:lnTo>
                    <a:pt x="1225" y="3591"/>
                  </a:lnTo>
                  <a:cubicBezTo>
                    <a:pt x="821" y="4219"/>
                    <a:pt x="526" y="4917"/>
                    <a:pt x="367" y="5623"/>
                  </a:cubicBezTo>
                  <a:cubicBezTo>
                    <a:pt x="0" y="7205"/>
                    <a:pt x="843" y="8840"/>
                    <a:pt x="2436" y="8840"/>
                  </a:cubicBezTo>
                  <a:cubicBezTo>
                    <a:pt x="2571" y="8840"/>
                    <a:pt x="2711" y="8828"/>
                    <a:pt x="2857" y="8803"/>
                  </a:cubicBezTo>
                  <a:cubicBezTo>
                    <a:pt x="4782" y="8489"/>
                    <a:pt x="6330" y="6502"/>
                    <a:pt x="6979" y="4828"/>
                  </a:cubicBezTo>
                  <a:cubicBezTo>
                    <a:pt x="7085" y="4555"/>
                    <a:pt x="7155" y="4181"/>
                    <a:pt x="7180" y="3763"/>
                  </a:cubicBezTo>
                  <a:lnTo>
                    <a:pt x="7180" y="3763"/>
                  </a:lnTo>
                  <a:cubicBezTo>
                    <a:pt x="7190" y="3735"/>
                    <a:pt x="7199" y="3706"/>
                    <a:pt x="7209" y="3677"/>
                  </a:cubicBezTo>
                  <a:cubicBezTo>
                    <a:pt x="7754" y="2138"/>
                    <a:pt x="7248" y="0"/>
                    <a:pt x="54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8"/>
            <p:cNvSpPr/>
            <p:nvPr/>
          </p:nvSpPr>
          <p:spPr>
            <a:xfrm>
              <a:off x="1478075" y="3544675"/>
              <a:ext cx="227550" cy="202575"/>
            </a:xfrm>
            <a:custGeom>
              <a:rect b="b" l="l" r="r" t="t"/>
              <a:pathLst>
                <a:path extrusionOk="0" h="8103" w="9102">
                  <a:moveTo>
                    <a:pt x="4585" y="931"/>
                  </a:moveTo>
                  <a:cubicBezTo>
                    <a:pt x="3082" y="1679"/>
                    <a:pt x="1675" y="3001"/>
                    <a:pt x="982" y="4416"/>
                  </a:cubicBezTo>
                  <a:lnTo>
                    <a:pt x="982" y="4416"/>
                  </a:lnTo>
                  <a:cubicBezTo>
                    <a:pt x="1234" y="2843"/>
                    <a:pt x="2916" y="1216"/>
                    <a:pt x="4585" y="931"/>
                  </a:cubicBezTo>
                  <a:close/>
                  <a:moveTo>
                    <a:pt x="6167" y="1233"/>
                  </a:moveTo>
                  <a:cubicBezTo>
                    <a:pt x="6236" y="1233"/>
                    <a:pt x="6305" y="1237"/>
                    <a:pt x="6371" y="1246"/>
                  </a:cubicBezTo>
                  <a:lnTo>
                    <a:pt x="6371" y="1246"/>
                  </a:lnTo>
                  <a:cubicBezTo>
                    <a:pt x="6406" y="1267"/>
                    <a:pt x="6441" y="1290"/>
                    <a:pt x="6475" y="1314"/>
                  </a:cubicBezTo>
                  <a:cubicBezTo>
                    <a:pt x="6531" y="1360"/>
                    <a:pt x="6592" y="1380"/>
                    <a:pt x="6656" y="1380"/>
                  </a:cubicBezTo>
                  <a:cubicBezTo>
                    <a:pt x="6698" y="1380"/>
                    <a:pt x="6741" y="1371"/>
                    <a:pt x="6783" y="1355"/>
                  </a:cubicBezTo>
                  <a:lnTo>
                    <a:pt x="6783" y="1355"/>
                  </a:lnTo>
                  <a:cubicBezTo>
                    <a:pt x="7257" y="1554"/>
                    <a:pt x="7617" y="1975"/>
                    <a:pt x="7763" y="2499"/>
                  </a:cubicBezTo>
                  <a:lnTo>
                    <a:pt x="7763" y="2499"/>
                  </a:lnTo>
                  <a:cubicBezTo>
                    <a:pt x="7732" y="2546"/>
                    <a:pt x="7706" y="2597"/>
                    <a:pt x="7689" y="2653"/>
                  </a:cubicBezTo>
                  <a:cubicBezTo>
                    <a:pt x="7354" y="4181"/>
                    <a:pt x="6392" y="5520"/>
                    <a:pt x="5178" y="6482"/>
                  </a:cubicBezTo>
                  <a:cubicBezTo>
                    <a:pt x="5164" y="6494"/>
                    <a:pt x="5150" y="6506"/>
                    <a:pt x="5136" y="6517"/>
                  </a:cubicBezTo>
                  <a:lnTo>
                    <a:pt x="5136" y="6517"/>
                  </a:lnTo>
                  <a:cubicBezTo>
                    <a:pt x="4879" y="6684"/>
                    <a:pt x="4611" y="6831"/>
                    <a:pt x="4333" y="6953"/>
                  </a:cubicBezTo>
                  <a:lnTo>
                    <a:pt x="4333" y="6953"/>
                  </a:lnTo>
                  <a:cubicBezTo>
                    <a:pt x="4063" y="7043"/>
                    <a:pt x="3786" y="7086"/>
                    <a:pt x="3517" y="7086"/>
                  </a:cubicBezTo>
                  <a:cubicBezTo>
                    <a:pt x="2118" y="7086"/>
                    <a:pt x="912" y="5931"/>
                    <a:pt x="1851" y="4202"/>
                  </a:cubicBezTo>
                  <a:cubicBezTo>
                    <a:pt x="2521" y="2988"/>
                    <a:pt x="4278" y="1775"/>
                    <a:pt x="5576" y="1335"/>
                  </a:cubicBezTo>
                  <a:cubicBezTo>
                    <a:pt x="5779" y="1265"/>
                    <a:pt x="5977" y="1233"/>
                    <a:pt x="6167" y="1233"/>
                  </a:cubicBezTo>
                  <a:close/>
                  <a:moveTo>
                    <a:pt x="5271" y="1"/>
                  </a:moveTo>
                  <a:cubicBezTo>
                    <a:pt x="2657" y="1"/>
                    <a:pt x="0" y="3085"/>
                    <a:pt x="136" y="5583"/>
                  </a:cubicBezTo>
                  <a:cubicBezTo>
                    <a:pt x="223" y="7170"/>
                    <a:pt x="1575" y="8103"/>
                    <a:pt x="2980" y="8103"/>
                  </a:cubicBezTo>
                  <a:cubicBezTo>
                    <a:pt x="3260" y="8103"/>
                    <a:pt x="3543" y="8066"/>
                    <a:pt x="3818" y="7989"/>
                  </a:cubicBezTo>
                  <a:cubicBezTo>
                    <a:pt x="3976" y="7946"/>
                    <a:pt x="4131" y="7894"/>
                    <a:pt x="4286" y="7833"/>
                  </a:cubicBezTo>
                  <a:lnTo>
                    <a:pt x="4286" y="7833"/>
                  </a:lnTo>
                  <a:cubicBezTo>
                    <a:pt x="4917" y="7628"/>
                    <a:pt x="5519" y="7245"/>
                    <a:pt x="6061" y="6753"/>
                  </a:cubicBezTo>
                  <a:lnTo>
                    <a:pt x="6061" y="6753"/>
                  </a:lnTo>
                  <a:cubicBezTo>
                    <a:pt x="7007" y="5965"/>
                    <a:pt x="7803" y="4944"/>
                    <a:pt x="8338" y="3972"/>
                  </a:cubicBezTo>
                  <a:cubicBezTo>
                    <a:pt x="9102" y="2516"/>
                    <a:pt x="8332" y="555"/>
                    <a:pt x="6756" y="370"/>
                  </a:cubicBezTo>
                  <a:lnTo>
                    <a:pt x="6756" y="370"/>
                  </a:lnTo>
                  <a:cubicBezTo>
                    <a:pt x="6276" y="115"/>
                    <a:pt x="5774" y="1"/>
                    <a:pt x="5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8"/>
            <p:cNvSpPr/>
            <p:nvPr/>
          </p:nvSpPr>
          <p:spPr>
            <a:xfrm>
              <a:off x="1678225" y="3302350"/>
              <a:ext cx="283450" cy="331800"/>
            </a:xfrm>
            <a:custGeom>
              <a:rect b="b" l="l" r="r" t="t"/>
              <a:pathLst>
                <a:path extrusionOk="0" h="13272" w="11338">
                  <a:moveTo>
                    <a:pt x="10323" y="852"/>
                  </a:moveTo>
                  <a:cubicBezTo>
                    <a:pt x="9386" y="2890"/>
                    <a:pt x="7579" y="4537"/>
                    <a:pt x="6044" y="6111"/>
                  </a:cubicBezTo>
                  <a:cubicBezTo>
                    <a:pt x="4879" y="7325"/>
                    <a:pt x="3757" y="8582"/>
                    <a:pt x="2649" y="9853"/>
                  </a:cubicBezTo>
                  <a:lnTo>
                    <a:pt x="2649" y="9853"/>
                  </a:lnTo>
                  <a:cubicBezTo>
                    <a:pt x="3067" y="8949"/>
                    <a:pt x="3466" y="7987"/>
                    <a:pt x="3893" y="7042"/>
                  </a:cubicBezTo>
                  <a:lnTo>
                    <a:pt x="3893" y="7042"/>
                  </a:lnTo>
                  <a:cubicBezTo>
                    <a:pt x="4349" y="6423"/>
                    <a:pt x="4801" y="5822"/>
                    <a:pt x="5186" y="5232"/>
                  </a:cubicBezTo>
                  <a:cubicBezTo>
                    <a:pt x="6454" y="3271"/>
                    <a:pt x="7835" y="1047"/>
                    <a:pt x="10323" y="852"/>
                  </a:cubicBezTo>
                  <a:close/>
                  <a:moveTo>
                    <a:pt x="10941" y="1"/>
                  </a:moveTo>
                  <a:cubicBezTo>
                    <a:pt x="10697" y="1"/>
                    <a:pt x="10461" y="17"/>
                    <a:pt x="10232" y="48"/>
                  </a:cubicBezTo>
                  <a:lnTo>
                    <a:pt x="10232" y="48"/>
                  </a:lnTo>
                  <a:cubicBezTo>
                    <a:pt x="10203" y="40"/>
                    <a:pt x="10170" y="35"/>
                    <a:pt x="10133" y="35"/>
                  </a:cubicBezTo>
                  <a:cubicBezTo>
                    <a:pt x="10104" y="35"/>
                    <a:pt x="10073" y="38"/>
                    <a:pt x="10040" y="43"/>
                  </a:cubicBezTo>
                  <a:cubicBezTo>
                    <a:pt x="6409" y="575"/>
                    <a:pt x="4706" y="3670"/>
                    <a:pt x="3248" y="6875"/>
                  </a:cubicBezTo>
                  <a:lnTo>
                    <a:pt x="3248" y="6875"/>
                  </a:lnTo>
                  <a:cubicBezTo>
                    <a:pt x="3029" y="7198"/>
                    <a:pt x="2810" y="7522"/>
                    <a:pt x="2591" y="7848"/>
                  </a:cubicBezTo>
                  <a:cubicBezTo>
                    <a:pt x="1675" y="9201"/>
                    <a:pt x="780" y="10596"/>
                    <a:pt x="586" y="12238"/>
                  </a:cubicBezTo>
                  <a:lnTo>
                    <a:pt x="586" y="12238"/>
                  </a:lnTo>
                  <a:cubicBezTo>
                    <a:pt x="494" y="12344"/>
                    <a:pt x="402" y="12450"/>
                    <a:pt x="311" y="12556"/>
                  </a:cubicBezTo>
                  <a:cubicBezTo>
                    <a:pt x="0" y="12940"/>
                    <a:pt x="191" y="13272"/>
                    <a:pt x="462" y="13272"/>
                  </a:cubicBezTo>
                  <a:cubicBezTo>
                    <a:pt x="575" y="13272"/>
                    <a:pt x="702" y="13214"/>
                    <a:pt x="813" y="13079"/>
                  </a:cubicBezTo>
                  <a:cubicBezTo>
                    <a:pt x="2780" y="10798"/>
                    <a:pt x="4746" y="8517"/>
                    <a:pt x="6818" y="6341"/>
                  </a:cubicBezTo>
                  <a:cubicBezTo>
                    <a:pt x="8513" y="4563"/>
                    <a:pt x="10354" y="2763"/>
                    <a:pt x="11254" y="441"/>
                  </a:cubicBezTo>
                  <a:cubicBezTo>
                    <a:pt x="11337" y="253"/>
                    <a:pt x="11233" y="2"/>
                    <a:pt x="11024" y="2"/>
                  </a:cubicBezTo>
                  <a:cubicBezTo>
                    <a:pt x="10996" y="1"/>
                    <a:pt x="10968" y="1"/>
                    <a:pt x="109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8"/>
            <p:cNvSpPr/>
            <p:nvPr/>
          </p:nvSpPr>
          <p:spPr>
            <a:xfrm>
              <a:off x="1683075" y="3303675"/>
              <a:ext cx="291675" cy="331225"/>
            </a:xfrm>
            <a:custGeom>
              <a:rect b="b" l="l" r="r" t="t"/>
              <a:pathLst>
                <a:path extrusionOk="0" h="13249" w="11667">
                  <a:moveTo>
                    <a:pt x="10579" y="1823"/>
                  </a:moveTo>
                  <a:lnTo>
                    <a:pt x="10579" y="1823"/>
                  </a:lnTo>
                  <a:cubicBezTo>
                    <a:pt x="10041" y="4271"/>
                    <a:pt x="8908" y="6672"/>
                    <a:pt x="7398" y="8590"/>
                  </a:cubicBezTo>
                  <a:cubicBezTo>
                    <a:pt x="6436" y="9845"/>
                    <a:pt x="5117" y="10682"/>
                    <a:pt x="3632" y="11185"/>
                  </a:cubicBezTo>
                  <a:cubicBezTo>
                    <a:pt x="3135" y="11350"/>
                    <a:pt x="2643" y="11487"/>
                    <a:pt x="2159" y="11641"/>
                  </a:cubicBezTo>
                  <a:lnTo>
                    <a:pt x="2159" y="11641"/>
                  </a:lnTo>
                  <a:cubicBezTo>
                    <a:pt x="3499" y="10831"/>
                    <a:pt x="4576" y="9251"/>
                    <a:pt x="5536" y="8151"/>
                  </a:cubicBezTo>
                  <a:cubicBezTo>
                    <a:pt x="7354" y="6120"/>
                    <a:pt x="8964" y="3986"/>
                    <a:pt x="10579" y="1823"/>
                  </a:cubicBezTo>
                  <a:close/>
                  <a:moveTo>
                    <a:pt x="11387" y="1"/>
                  </a:moveTo>
                  <a:cubicBezTo>
                    <a:pt x="11232" y="1"/>
                    <a:pt x="11049" y="85"/>
                    <a:pt x="10955" y="200"/>
                  </a:cubicBezTo>
                  <a:cubicBezTo>
                    <a:pt x="9156" y="2585"/>
                    <a:pt x="7524" y="5075"/>
                    <a:pt x="5494" y="7230"/>
                  </a:cubicBezTo>
                  <a:cubicBezTo>
                    <a:pt x="4908" y="7837"/>
                    <a:pt x="4364" y="8485"/>
                    <a:pt x="3820" y="9092"/>
                  </a:cubicBezTo>
                  <a:cubicBezTo>
                    <a:pt x="3172" y="9804"/>
                    <a:pt x="2376" y="10871"/>
                    <a:pt x="1414" y="11185"/>
                  </a:cubicBezTo>
                  <a:cubicBezTo>
                    <a:pt x="1071" y="11287"/>
                    <a:pt x="854" y="11910"/>
                    <a:pt x="1099" y="12028"/>
                  </a:cubicBezTo>
                  <a:lnTo>
                    <a:pt x="1099" y="12028"/>
                  </a:lnTo>
                  <a:cubicBezTo>
                    <a:pt x="851" y="12135"/>
                    <a:pt x="607" y="12256"/>
                    <a:pt x="368" y="12398"/>
                  </a:cubicBezTo>
                  <a:cubicBezTo>
                    <a:pt x="51" y="12609"/>
                    <a:pt x="1" y="13249"/>
                    <a:pt x="328" y="13249"/>
                  </a:cubicBezTo>
                  <a:cubicBezTo>
                    <a:pt x="390" y="13249"/>
                    <a:pt x="466" y="13226"/>
                    <a:pt x="556" y="13172"/>
                  </a:cubicBezTo>
                  <a:cubicBezTo>
                    <a:pt x="1832" y="12398"/>
                    <a:pt x="3381" y="12210"/>
                    <a:pt x="4762" y="11624"/>
                  </a:cubicBezTo>
                  <a:cubicBezTo>
                    <a:pt x="6017" y="11101"/>
                    <a:pt x="7084" y="10117"/>
                    <a:pt x="7942" y="9071"/>
                  </a:cubicBezTo>
                  <a:cubicBezTo>
                    <a:pt x="9930" y="6707"/>
                    <a:pt x="11248" y="3338"/>
                    <a:pt x="11646" y="304"/>
                  </a:cubicBezTo>
                  <a:cubicBezTo>
                    <a:pt x="11667" y="85"/>
                    <a:pt x="11541" y="1"/>
                    <a:pt x="113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 name="Google Shape;1035;p58"/>
          <p:cNvSpPr/>
          <p:nvPr/>
        </p:nvSpPr>
        <p:spPr>
          <a:xfrm>
            <a:off x="911550" y="4203808"/>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sp>
        <p:nvSpPr>
          <p:cNvPr id="1040" name="Google Shape;1040;p59"/>
          <p:cNvSpPr txBox="1"/>
          <p:nvPr>
            <p:ph type="title"/>
          </p:nvPr>
        </p:nvSpPr>
        <p:spPr>
          <a:xfrm>
            <a:off x="975125" y="1510050"/>
            <a:ext cx="2761800" cy="113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mockup</a:t>
            </a:r>
            <a:endParaRPr/>
          </a:p>
        </p:txBody>
      </p:sp>
      <p:sp>
        <p:nvSpPr>
          <p:cNvPr id="1041" name="Google Shape;1041;p59"/>
          <p:cNvSpPr txBox="1"/>
          <p:nvPr>
            <p:ph idx="1" type="subTitle"/>
          </p:nvPr>
        </p:nvSpPr>
        <p:spPr>
          <a:xfrm>
            <a:off x="975125" y="2646150"/>
            <a:ext cx="2761800" cy="89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042" name="Google Shape;1042;p59"/>
          <p:cNvSpPr/>
          <p:nvPr/>
        </p:nvSpPr>
        <p:spPr>
          <a:xfrm>
            <a:off x="4855450" y="470025"/>
            <a:ext cx="1908213" cy="3773484"/>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6"/>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3" name="Google Shape;1043;p59"/>
          <p:cNvPicPr preferRelativeResize="0"/>
          <p:nvPr/>
        </p:nvPicPr>
        <p:blipFill rotWithShape="1">
          <a:blip r:embed="rId3">
            <a:alphaModFix/>
          </a:blip>
          <a:srcRect b="1649" l="59822" r="1843" t="-1650"/>
          <a:stretch/>
        </p:blipFill>
        <p:spPr>
          <a:xfrm>
            <a:off x="4917541" y="769060"/>
            <a:ext cx="1781125" cy="3096857"/>
          </a:xfrm>
          <a:prstGeom prst="rect">
            <a:avLst/>
          </a:prstGeom>
          <a:noFill/>
          <a:ln>
            <a:noFill/>
          </a:ln>
        </p:spPr>
      </p:pic>
      <p:grpSp>
        <p:nvGrpSpPr>
          <p:cNvPr id="1044" name="Google Shape;1044;p59"/>
          <p:cNvGrpSpPr/>
          <p:nvPr/>
        </p:nvGrpSpPr>
        <p:grpSpPr>
          <a:xfrm>
            <a:off x="167616" y="228100"/>
            <a:ext cx="1335271" cy="622817"/>
            <a:chOff x="3474325" y="1617750"/>
            <a:chExt cx="380300" cy="177375"/>
          </a:xfrm>
        </p:grpSpPr>
        <p:sp>
          <p:nvSpPr>
            <p:cNvPr id="1045" name="Google Shape;1045;p59"/>
            <p:cNvSpPr/>
            <p:nvPr/>
          </p:nvSpPr>
          <p:spPr>
            <a:xfrm>
              <a:off x="3586075" y="1678700"/>
              <a:ext cx="268550" cy="116425"/>
            </a:xfrm>
            <a:custGeom>
              <a:rect b="b" l="l" r="r" t="t"/>
              <a:pathLst>
                <a:path extrusionOk="0" h="4657" w="10742">
                  <a:moveTo>
                    <a:pt x="9086" y="0"/>
                  </a:moveTo>
                  <a:cubicBezTo>
                    <a:pt x="8963" y="0"/>
                    <a:pt x="8836" y="17"/>
                    <a:pt x="8706" y="52"/>
                  </a:cubicBezTo>
                  <a:cubicBezTo>
                    <a:pt x="7939" y="252"/>
                    <a:pt x="7372" y="619"/>
                    <a:pt x="7038" y="1353"/>
                  </a:cubicBezTo>
                  <a:cubicBezTo>
                    <a:pt x="6527" y="980"/>
                    <a:pt x="6023" y="818"/>
                    <a:pt x="5560" y="818"/>
                  </a:cubicBezTo>
                  <a:cubicBezTo>
                    <a:pt x="4573" y="818"/>
                    <a:pt x="3775" y="1554"/>
                    <a:pt x="3503" y="2553"/>
                  </a:cubicBezTo>
                  <a:cubicBezTo>
                    <a:pt x="3436" y="2487"/>
                    <a:pt x="3369" y="2453"/>
                    <a:pt x="3336" y="2287"/>
                  </a:cubicBezTo>
                  <a:cubicBezTo>
                    <a:pt x="2920" y="1942"/>
                    <a:pt x="2444" y="1779"/>
                    <a:pt x="1985" y="1779"/>
                  </a:cubicBezTo>
                  <a:cubicBezTo>
                    <a:pt x="1156" y="1779"/>
                    <a:pt x="379" y="2309"/>
                    <a:pt x="100" y="3254"/>
                  </a:cubicBezTo>
                  <a:cubicBezTo>
                    <a:pt x="0" y="3621"/>
                    <a:pt x="0" y="4054"/>
                    <a:pt x="100" y="4421"/>
                  </a:cubicBezTo>
                  <a:cubicBezTo>
                    <a:pt x="151" y="4548"/>
                    <a:pt x="202" y="4656"/>
                    <a:pt x="297" y="4656"/>
                  </a:cubicBezTo>
                  <a:cubicBezTo>
                    <a:pt x="326" y="4656"/>
                    <a:pt x="361" y="4645"/>
                    <a:pt x="400" y="4622"/>
                  </a:cubicBezTo>
                  <a:cubicBezTo>
                    <a:pt x="500" y="4588"/>
                    <a:pt x="500" y="4455"/>
                    <a:pt x="534" y="4355"/>
                  </a:cubicBezTo>
                  <a:cubicBezTo>
                    <a:pt x="534" y="4355"/>
                    <a:pt x="500" y="4288"/>
                    <a:pt x="500" y="4255"/>
                  </a:cubicBezTo>
                  <a:cubicBezTo>
                    <a:pt x="367" y="3587"/>
                    <a:pt x="534" y="3020"/>
                    <a:pt x="1068" y="2587"/>
                  </a:cubicBezTo>
                  <a:cubicBezTo>
                    <a:pt x="1343" y="2366"/>
                    <a:pt x="1629" y="2267"/>
                    <a:pt x="1930" y="2267"/>
                  </a:cubicBezTo>
                  <a:cubicBezTo>
                    <a:pt x="2176" y="2267"/>
                    <a:pt x="2432" y="2333"/>
                    <a:pt x="2702" y="2453"/>
                  </a:cubicBezTo>
                  <a:cubicBezTo>
                    <a:pt x="3036" y="2620"/>
                    <a:pt x="3269" y="2920"/>
                    <a:pt x="3436" y="3254"/>
                  </a:cubicBezTo>
                  <a:cubicBezTo>
                    <a:pt x="3503" y="3387"/>
                    <a:pt x="3603" y="3421"/>
                    <a:pt x="3703" y="3454"/>
                  </a:cubicBezTo>
                  <a:cubicBezTo>
                    <a:pt x="3769" y="3387"/>
                    <a:pt x="3836" y="3254"/>
                    <a:pt x="3870" y="3187"/>
                  </a:cubicBezTo>
                  <a:lnTo>
                    <a:pt x="3870" y="2920"/>
                  </a:lnTo>
                  <a:cubicBezTo>
                    <a:pt x="3903" y="2220"/>
                    <a:pt x="4236" y="1619"/>
                    <a:pt x="4904" y="1353"/>
                  </a:cubicBezTo>
                  <a:cubicBezTo>
                    <a:pt x="5111" y="1249"/>
                    <a:pt x="5329" y="1201"/>
                    <a:pt x="5545" y="1201"/>
                  </a:cubicBezTo>
                  <a:cubicBezTo>
                    <a:pt x="6165" y="1201"/>
                    <a:pt x="6766" y="1593"/>
                    <a:pt x="7038" y="2186"/>
                  </a:cubicBezTo>
                  <a:cubicBezTo>
                    <a:pt x="7065" y="2318"/>
                    <a:pt x="7132" y="2408"/>
                    <a:pt x="7257" y="2408"/>
                  </a:cubicBezTo>
                  <a:cubicBezTo>
                    <a:pt x="7291" y="2408"/>
                    <a:pt x="7329" y="2401"/>
                    <a:pt x="7372" y="2387"/>
                  </a:cubicBezTo>
                  <a:cubicBezTo>
                    <a:pt x="7539" y="2287"/>
                    <a:pt x="7505" y="2120"/>
                    <a:pt x="7439" y="2020"/>
                  </a:cubicBezTo>
                  <a:cubicBezTo>
                    <a:pt x="7272" y="1619"/>
                    <a:pt x="7372" y="1286"/>
                    <a:pt x="7672" y="1052"/>
                  </a:cubicBezTo>
                  <a:cubicBezTo>
                    <a:pt x="7906" y="819"/>
                    <a:pt x="8239" y="619"/>
                    <a:pt x="8540" y="485"/>
                  </a:cubicBezTo>
                  <a:cubicBezTo>
                    <a:pt x="8705" y="423"/>
                    <a:pt x="8860" y="393"/>
                    <a:pt x="9006" y="393"/>
                  </a:cubicBezTo>
                  <a:cubicBezTo>
                    <a:pt x="9332" y="393"/>
                    <a:pt x="9610" y="542"/>
                    <a:pt x="9840" y="819"/>
                  </a:cubicBezTo>
                  <a:cubicBezTo>
                    <a:pt x="10041" y="1086"/>
                    <a:pt x="10174" y="1353"/>
                    <a:pt x="10341" y="1586"/>
                  </a:cubicBezTo>
                  <a:cubicBezTo>
                    <a:pt x="10374" y="1686"/>
                    <a:pt x="10541" y="1686"/>
                    <a:pt x="10608" y="1719"/>
                  </a:cubicBezTo>
                  <a:cubicBezTo>
                    <a:pt x="10641" y="1619"/>
                    <a:pt x="10741" y="1453"/>
                    <a:pt x="10708" y="1419"/>
                  </a:cubicBezTo>
                  <a:cubicBezTo>
                    <a:pt x="10474" y="1052"/>
                    <a:pt x="10274" y="685"/>
                    <a:pt x="10007" y="385"/>
                  </a:cubicBezTo>
                  <a:cubicBezTo>
                    <a:pt x="9760" y="138"/>
                    <a:pt x="9439" y="0"/>
                    <a:pt x="90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9"/>
            <p:cNvSpPr/>
            <p:nvPr/>
          </p:nvSpPr>
          <p:spPr>
            <a:xfrm>
              <a:off x="3474325" y="1617750"/>
              <a:ext cx="266050" cy="117500"/>
            </a:xfrm>
            <a:custGeom>
              <a:rect b="b" l="l" r="r" t="t"/>
              <a:pathLst>
                <a:path extrusionOk="0" h="4700" w="10642">
                  <a:moveTo>
                    <a:pt x="8943" y="0"/>
                  </a:moveTo>
                  <a:cubicBezTo>
                    <a:pt x="8691" y="0"/>
                    <a:pt x="8423" y="63"/>
                    <a:pt x="8139" y="188"/>
                  </a:cubicBezTo>
                  <a:cubicBezTo>
                    <a:pt x="7639" y="455"/>
                    <a:pt x="7172" y="755"/>
                    <a:pt x="6972" y="1322"/>
                  </a:cubicBezTo>
                  <a:cubicBezTo>
                    <a:pt x="6488" y="956"/>
                    <a:pt x="5993" y="795"/>
                    <a:pt x="5532" y="795"/>
                  </a:cubicBezTo>
                  <a:cubicBezTo>
                    <a:pt x="4563" y="795"/>
                    <a:pt x="3741" y="1506"/>
                    <a:pt x="3469" y="2523"/>
                  </a:cubicBezTo>
                  <a:cubicBezTo>
                    <a:pt x="3336" y="2423"/>
                    <a:pt x="3303" y="2390"/>
                    <a:pt x="3303" y="2289"/>
                  </a:cubicBezTo>
                  <a:cubicBezTo>
                    <a:pt x="2905" y="1971"/>
                    <a:pt x="2444" y="1817"/>
                    <a:pt x="1998" y="1817"/>
                  </a:cubicBezTo>
                  <a:cubicBezTo>
                    <a:pt x="1320" y="1817"/>
                    <a:pt x="676" y="2173"/>
                    <a:pt x="334" y="2857"/>
                  </a:cubicBezTo>
                  <a:cubicBezTo>
                    <a:pt x="34" y="3390"/>
                    <a:pt x="0" y="3957"/>
                    <a:pt x="167" y="4491"/>
                  </a:cubicBezTo>
                  <a:cubicBezTo>
                    <a:pt x="195" y="4630"/>
                    <a:pt x="269" y="4700"/>
                    <a:pt x="389" y="4700"/>
                  </a:cubicBezTo>
                  <a:cubicBezTo>
                    <a:pt x="414" y="4700"/>
                    <a:pt x="439" y="4697"/>
                    <a:pt x="467" y="4691"/>
                  </a:cubicBezTo>
                  <a:cubicBezTo>
                    <a:pt x="634" y="4624"/>
                    <a:pt x="634" y="4491"/>
                    <a:pt x="567" y="4358"/>
                  </a:cubicBezTo>
                  <a:cubicBezTo>
                    <a:pt x="567" y="4324"/>
                    <a:pt x="534" y="4291"/>
                    <a:pt x="534" y="4224"/>
                  </a:cubicBezTo>
                  <a:cubicBezTo>
                    <a:pt x="367" y="3624"/>
                    <a:pt x="567" y="3057"/>
                    <a:pt x="1001" y="2656"/>
                  </a:cubicBezTo>
                  <a:cubicBezTo>
                    <a:pt x="1248" y="2364"/>
                    <a:pt x="1556" y="2239"/>
                    <a:pt x="1893" y="2239"/>
                  </a:cubicBezTo>
                  <a:cubicBezTo>
                    <a:pt x="2057" y="2239"/>
                    <a:pt x="2228" y="2268"/>
                    <a:pt x="2402" y="2323"/>
                  </a:cubicBezTo>
                  <a:cubicBezTo>
                    <a:pt x="2869" y="2490"/>
                    <a:pt x="3236" y="2790"/>
                    <a:pt x="3469" y="3223"/>
                  </a:cubicBezTo>
                  <a:cubicBezTo>
                    <a:pt x="3503" y="3357"/>
                    <a:pt x="3636" y="3390"/>
                    <a:pt x="3703" y="3457"/>
                  </a:cubicBezTo>
                  <a:cubicBezTo>
                    <a:pt x="3736" y="3324"/>
                    <a:pt x="3836" y="3223"/>
                    <a:pt x="3870" y="3157"/>
                  </a:cubicBezTo>
                  <a:lnTo>
                    <a:pt x="3870" y="2857"/>
                  </a:lnTo>
                  <a:cubicBezTo>
                    <a:pt x="3903" y="2056"/>
                    <a:pt x="4537" y="1355"/>
                    <a:pt x="5237" y="1222"/>
                  </a:cubicBezTo>
                  <a:cubicBezTo>
                    <a:pt x="5321" y="1211"/>
                    <a:pt x="5403" y="1206"/>
                    <a:pt x="5484" y="1206"/>
                  </a:cubicBezTo>
                  <a:cubicBezTo>
                    <a:pt x="6146" y="1206"/>
                    <a:pt x="6712" y="1565"/>
                    <a:pt x="7039" y="2189"/>
                  </a:cubicBezTo>
                  <a:cubicBezTo>
                    <a:pt x="7114" y="2290"/>
                    <a:pt x="7171" y="2391"/>
                    <a:pt x="7266" y="2391"/>
                  </a:cubicBezTo>
                  <a:cubicBezTo>
                    <a:pt x="7297" y="2391"/>
                    <a:pt x="7331" y="2381"/>
                    <a:pt x="7372" y="2356"/>
                  </a:cubicBezTo>
                  <a:cubicBezTo>
                    <a:pt x="7539" y="2289"/>
                    <a:pt x="7539" y="2123"/>
                    <a:pt x="7472" y="1989"/>
                  </a:cubicBezTo>
                  <a:cubicBezTo>
                    <a:pt x="7305" y="1656"/>
                    <a:pt x="7372" y="1322"/>
                    <a:pt x="7639" y="1055"/>
                  </a:cubicBezTo>
                  <a:cubicBezTo>
                    <a:pt x="7906" y="722"/>
                    <a:pt x="8306" y="555"/>
                    <a:pt x="8706" y="455"/>
                  </a:cubicBezTo>
                  <a:cubicBezTo>
                    <a:pt x="8800" y="429"/>
                    <a:pt x="8892" y="417"/>
                    <a:pt x="8981" y="417"/>
                  </a:cubicBezTo>
                  <a:cubicBezTo>
                    <a:pt x="9239" y="417"/>
                    <a:pt x="9475" y="523"/>
                    <a:pt x="9674" y="722"/>
                  </a:cubicBezTo>
                  <a:cubicBezTo>
                    <a:pt x="9874" y="989"/>
                    <a:pt x="10041" y="1322"/>
                    <a:pt x="10241" y="1556"/>
                  </a:cubicBezTo>
                  <a:cubicBezTo>
                    <a:pt x="10308" y="1656"/>
                    <a:pt x="10408" y="1689"/>
                    <a:pt x="10541" y="1722"/>
                  </a:cubicBezTo>
                  <a:cubicBezTo>
                    <a:pt x="10541" y="1622"/>
                    <a:pt x="10641" y="1489"/>
                    <a:pt x="10574" y="1389"/>
                  </a:cubicBezTo>
                  <a:cubicBezTo>
                    <a:pt x="10508" y="1155"/>
                    <a:pt x="10374" y="955"/>
                    <a:pt x="10208" y="722"/>
                  </a:cubicBezTo>
                  <a:cubicBezTo>
                    <a:pt x="9855" y="237"/>
                    <a:pt x="9431" y="0"/>
                    <a:pt x="8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59"/>
          <p:cNvSpPr/>
          <p:nvPr/>
        </p:nvSpPr>
        <p:spPr>
          <a:xfrm>
            <a:off x="8164850" y="146200"/>
            <a:ext cx="651718" cy="622838"/>
          </a:xfrm>
          <a:custGeom>
            <a:rect b="b" l="l" r="r" t="t"/>
            <a:pathLst>
              <a:path extrusionOk="0" h="10146" w="10803">
                <a:moveTo>
                  <a:pt x="6038" y="2483"/>
                </a:moveTo>
                <a:lnTo>
                  <a:pt x="6038" y="2483"/>
                </a:lnTo>
                <a:cubicBezTo>
                  <a:pt x="6205" y="2883"/>
                  <a:pt x="6172" y="3350"/>
                  <a:pt x="5871" y="3617"/>
                </a:cubicBezTo>
                <a:cubicBezTo>
                  <a:pt x="5705" y="3184"/>
                  <a:pt x="5838" y="2850"/>
                  <a:pt x="6038" y="2483"/>
                </a:cubicBezTo>
                <a:close/>
                <a:moveTo>
                  <a:pt x="3203" y="4084"/>
                </a:moveTo>
                <a:cubicBezTo>
                  <a:pt x="3536" y="4151"/>
                  <a:pt x="3837" y="4318"/>
                  <a:pt x="3970" y="4685"/>
                </a:cubicBezTo>
                <a:cubicBezTo>
                  <a:pt x="3703" y="4518"/>
                  <a:pt x="3470" y="4351"/>
                  <a:pt x="3169" y="4184"/>
                </a:cubicBezTo>
                <a:cubicBezTo>
                  <a:pt x="3169" y="4151"/>
                  <a:pt x="3203" y="4151"/>
                  <a:pt x="3203" y="4084"/>
                </a:cubicBezTo>
                <a:close/>
                <a:moveTo>
                  <a:pt x="3992" y="4670"/>
                </a:moveTo>
                <a:cubicBezTo>
                  <a:pt x="4000" y="4670"/>
                  <a:pt x="3992" y="4685"/>
                  <a:pt x="3970" y="4685"/>
                </a:cubicBezTo>
                <a:cubicBezTo>
                  <a:pt x="3981" y="4674"/>
                  <a:pt x="3989" y="4670"/>
                  <a:pt x="3992" y="4670"/>
                </a:cubicBezTo>
                <a:close/>
                <a:moveTo>
                  <a:pt x="8073" y="5352"/>
                </a:moveTo>
                <a:lnTo>
                  <a:pt x="8073" y="5352"/>
                </a:lnTo>
                <a:cubicBezTo>
                  <a:pt x="8340" y="5385"/>
                  <a:pt x="8540" y="5485"/>
                  <a:pt x="8807" y="5519"/>
                </a:cubicBezTo>
                <a:lnTo>
                  <a:pt x="8807" y="5619"/>
                </a:lnTo>
                <a:cubicBezTo>
                  <a:pt x="8747" y="5625"/>
                  <a:pt x="8691" y="5629"/>
                  <a:pt x="8638" y="5629"/>
                </a:cubicBezTo>
                <a:cubicBezTo>
                  <a:pt x="8425" y="5629"/>
                  <a:pt x="8260" y="5565"/>
                  <a:pt x="8073" y="5352"/>
                </a:cubicBezTo>
                <a:close/>
                <a:moveTo>
                  <a:pt x="4268" y="6418"/>
                </a:moveTo>
                <a:cubicBezTo>
                  <a:pt x="4460" y="6418"/>
                  <a:pt x="4594" y="6526"/>
                  <a:pt x="4671" y="6653"/>
                </a:cubicBezTo>
                <a:cubicBezTo>
                  <a:pt x="4737" y="6853"/>
                  <a:pt x="4604" y="7153"/>
                  <a:pt x="4370" y="7220"/>
                </a:cubicBezTo>
                <a:cubicBezTo>
                  <a:pt x="3970" y="7353"/>
                  <a:pt x="3536" y="7387"/>
                  <a:pt x="3136" y="7487"/>
                </a:cubicBezTo>
                <a:cubicBezTo>
                  <a:pt x="3136" y="7420"/>
                  <a:pt x="3069" y="7387"/>
                  <a:pt x="3069" y="7353"/>
                </a:cubicBezTo>
                <a:cubicBezTo>
                  <a:pt x="3303" y="6886"/>
                  <a:pt x="3570" y="6553"/>
                  <a:pt x="4070" y="6453"/>
                </a:cubicBezTo>
                <a:cubicBezTo>
                  <a:pt x="4142" y="6429"/>
                  <a:pt x="4208" y="6418"/>
                  <a:pt x="4268" y="6418"/>
                </a:cubicBezTo>
                <a:close/>
                <a:moveTo>
                  <a:pt x="6839" y="6986"/>
                </a:moveTo>
                <a:cubicBezTo>
                  <a:pt x="6905" y="7053"/>
                  <a:pt x="7072" y="7153"/>
                  <a:pt x="7072" y="7220"/>
                </a:cubicBezTo>
                <a:cubicBezTo>
                  <a:pt x="7072" y="7420"/>
                  <a:pt x="7006" y="7587"/>
                  <a:pt x="6905" y="7820"/>
                </a:cubicBezTo>
                <a:cubicBezTo>
                  <a:pt x="6872" y="7787"/>
                  <a:pt x="6872" y="7787"/>
                  <a:pt x="6839" y="7787"/>
                </a:cubicBezTo>
                <a:cubicBezTo>
                  <a:pt x="6839" y="7553"/>
                  <a:pt x="6739" y="7387"/>
                  <a:pt x="6705" y="7253"/>
                </a:cubicBezTo>
                <a:cubicBezTo>
                  <a:pt x="6705" y="7153"/>
                  <a:pt x="6805" y="7053"/>
                  <a:pt x="6839" y="6986"/>
                </a:cubicBezTo>
                <a:close/>
                <a:moveTo>
                  <a:pt x="3757" y="305"/>
                </a:moveTo>
                <a:cubicBezTo>
                  <a:pt x="4059" y="305"/>
                  <a:pt x="4383" y="405"/>
                  <a:pt x="4704" y="615"/>
                </a:cubicBezTo>
                <a:cubicBezTo>
                  <a:pt x="5171" y="882"/>
                  <a:pt x="5471" y="1316"/>
                  <a:pt x="5705" y="1783"/>
                </a:cubicBezTo>
                <a:cubicBezTo>
                  <a:pt x="5738" y="1816"/>
                  <a:pt x="5705" y="1949"/>
                  <a:pt x="5671" y="2016"/>
                </a:cubicBezTo>
                <a:cubicBezTo>
                  <a:pt x="5371" y="2450"/>
                  <a:pt x="5171" y="2950"/>
                  <a:pt x="5338" y="3484"/>
                </a:cubicBezTo>
                <a:cubicBezTo>
                  <a:pt x="5371" y="3717"/>
                  <a:pt x="5471" y="4017"/>
                  <a:pt x="5705" y="4017"/>
                </a:cubicBezTo>
                <a:cubicBezTo>
                  <a:pt x="5905" y="4017"/>
                  <a:pt x="6138" y="3817"/>
                  <a:pt x="6238" y="3651"/>
                </a:cubicBezTo>
                <a:cubicBezTo>
                  <a:pt x="6572" y="3184"/>
                  <a:pt x="6539" y="2650"/>
                  <a:pt x="6372" y="2149"/>
                </a:cubicBezTo>
                <a:cubicBezTo>
                  <a:pt x="6338" y="2016"/>
                  <a:pt x="6338" y="1949"/>
                  <a:pt x="6472" y="1849"/>
                </a:cubicBezTo>
                <a:cubicBezTo>
                  <a:pt x="6919" y="1533"/>
                  <a:pt x="7433" y="1381"/>
                  <a:pt x="7937" y="1381"/>
                </a:cubicBezTo>
                <a:cubicBezTo>
                  <a:pt x="8973" y="1381"/>
                  <a:pt x="9961" y="2027"/>
                  <a:pt x="10208" y="3217"/>
                </a:cubicBezTo>
                <a:cubicBezTo>
                  <a:pt x="10375" y="4051"/>
                  <a:pt x="10041" y="4685"/>
                  <a:pt x="9407" y="5185"/>
                </a:cubicBezTo>
                <a:cubicBezTo>
                  <a:pt x="9391" y="5202"/>
                  <a:pt x="9349" y="5210"/>
                  <a:pt x="9303" y="5210"/>
                </a:cubicBezTo>
                <a:cubicBezTo>
                  <a:pt x="9257" y="5210"/>
                  <a:pt x="9207" y="5202"/>
                  <a:pt x="9174" y="5185"/>
                </a:cubicBezTo>
                <a:cubicBezTo>
                  <a:pt x="8807" y="4985"/>
                  <a:pt x="8373" y="4851"/>
                  <a:pt x="7906" y="4851"/>
                </a:cubicBezTo>
                <a:cubicBezTo>
                  <a:pt x="7573" y="4851"/>
                  <a:pt x="7473" y="5052"/>
                  <a:pt x="7573" y="5385"/>
                </a:cubicBezTo>
                <a:cubicBezTo>
                  <a:pt x="7739" y="5785"/>
                  <a:pt x="8040" y="5885"/>
                  <a:pt x="8407" y="5952"/>
                </a:cubicBezTo>
                <a:cubicBezTo>
                  <a:pt x="8444" y="5957"/>
                  <a:pt x="8480" y="5959"/>
                  <a:pt x="8515" y="5959"/>
                </a:cubicBezTo>
                <a:cubicBezTo>
                  <a:pt x="8731" y="5959"/>
                  <a:pt x="8911" y="5881"/>
                  <a:pt x="9140" y="5852"/>
                </a:cubicBezTo>
                <a:cubicBezTo>
                  <a:pt x="9174" y="5841"/>
                  <a:pt x="9211" y="5834"/>
                  <a:pt x="9249" y="5834"/>
                </a:cubicBezTo>
                <a:cubicBezTo>
                  <a:pt x="9326" y="5834"/>
                  <a:pt x="9407" y="5863"/>
                  <a:pt x="9474" y="5952"/>
                </a:cubicBezTo>
                <a:cubicBezTo>
                  <a:pt x="10308" y="6853"/>
                  <a:pt x="10141" y="8554"/>
                  <a:pt x="9140" y="9321"/>
                </a:cubicBezTo>
                <a:cubicBezTo>
                  <a:pt x="8883" y="9503"/>
                  <a:pt x="8626" y="9595"/>
                  <a:pt x="8375" y="9595"/>
                </a:cubicBezTo>
                <a:cubicBezTo>
                  <a:pt x="8073" y="9595"/>
                  <a:pt x="7779" y="9461"/>
                  <a:pt x="7506" y="9188"/>
                </a:cubicBezTo>
                <a:cubicBezTo>
                  <a:pt x="7372" y="9054"/>
                  <a:pt x="7306" y="8954"/>
                  <a:pt x="7206" y="8821"/>
                </a:cubicBezTo>
                <a:cubicBezTo>
                  <a:pt x="6972" y="8354"/>
                  <a:pt x="6972" y="8321"/>
                  <a:pt x="7239" y="7887"/>
                </a:cubicBezTo>
                <a:cubicBezTo>
                  <a:pt x="7372" y="7720"/>
                  <a:pt x="7506" y="7520"/>
                  <a:pt x="7539" y="7320"/>
                </a:cubicBezTo>
                <a:cubicBezTo>
                  <a:pt x="7673" y="7020"/>
                  <a:pt x="7506" y="6719"/>
                  <a:pt x="7239" y="6553"/>
                </a:cubicBezTo>
                <a:cubicBezTo>
                  <a:pt x="7111" y="6510"/>
                  <a:pt x="6983" y="6453"/>
                  <a:pt x="6855" y="6453"/>
                </a:cubicBezTo>
                <a:cubicBezTo>
                  <a:pt x="6783" y="6453"/>
                  <a:pt x="6711" y="6471"/>
                  <a:pt x="6639" y="6519"/>
                </a:cubicBezTo>
                <a:cubicBezTo>
                  <a:pt x="6405" y="6653"/>
                  <a:pt x="6338" y="6819"/>
                  <a:pt x="6338" y="7053"/>
                </a:cubicBezTo>
                <a:cubicBezTo>
                  <a:pt x="6372" y="7353"/>
                  <a:pt x="6405" y="7687"/>
                  <a:pt x="6472" y="7987"/>
                </a:cubicBezTo>
                <a:cubicBezTo>
                  <a:pt x="6472" y="8054"/>
                  <a:pt x="6472" y="8220"/>
                  <a:pt x="6405" y="8287"/>
                </a:cubicBezTo>
                <a:cubicBezTo>
                  <a:pt x="5971" y="8721"/>
                  <a:pt x="5504" y="9121"/>
                  <a:pt x="4837" y="9221"/>
                </a:cubicBezTo>
                <a:cubicBezTo>
                  <a:pt x="4697" y="9255"/>
                  <a:pt x="4559" y="9271"/>
                  <a:pt x="4427" y="9271"/>
                </a:cubicBezTo>
                <a:cubicBezTo>
                  <a:pt x="3653" y="9271"/>
                  <a:pt x="3060" y="8709"/>
                  <a:pt x="3003" y="7854"/>
                </a:cubicBezTo>
                <a:cubicBezTo>
                  <a:pt x="3403" y="7854"/>
                  <a:pt x="3837" y="7854"/>
                  <a:pt x="4170" y="7687"/>
                </a:cubicBezTo>
                <a:cubicBezTo>
                  <a:pt x="4537" y="7653"/>
                  <a:pt x="4837" y="7453"/>
                  <a:pt x="5004" y="7120"/>
                </a:cubicBezTo>
                <a:cubicBezTo>
                  <a:pt x="5304" y="6553"/>
                  <a:pt x="4971" y="5986"/>
                  <a:pt x="4337" y="5952"/>
                </a:cubicBezTo>
                <a:cubicBezTo>
                  <a:pt x="4292" y="5948"/>
                  <a:pt x="4247" y="5945"/>
                  <a:pt x="4201" y="5945"/>
                </a:cubicBezTo>
                <a:cubicBezTo>
                  <a:pt x="3581" y="5945"/>
                  <a:pt x="2982" y="6367"/>
                  <a:pt x="2702" y="7020"/>
                </a:cubicBezTo>
                <a:cubicBezTo>
                  <a:pt x="2652" y="7170"/>
                  <a:pt x="2565" y="7245"/>
                  <a:pt x="2440" y="7245"/>
                </a:cubicBezTo>
                <a:cubicBezTo>
                  <a:pt x="2398" y="7245"/>
                  <a:pt x="2352" y="7236"/>
                  <a:pt x="2302" y="7220"/>
                </a:cubicBezTo>
                <a:cubicBezTo>
                  <a:pt x="1668" y="7053"/>
                  <a:pt x="1168" y="6786"/>
                  <a:pt x="834" y="6219"/>
                </a:cubicBezTo>
                <a:cubicBezTo>
                  <a:pt x="534" y="5719"/>
                  <a:pt x="568" y="5152"/>
                  <a:pt x="1001" y="4685"/>
                </a:cubicBezTo>
                <a:cubicBezTo>
                  <a:pt x="1335" y="4318"/>
                  <a:pt x="1802" y="4118"/>
                  <a:pt x="2302" y="3984"/>
                </a:cubicBezTo>
                <a:cubicBezTo>
                  <a:pt x="2326" y="3976"/>
                  <a:pt x="2349" y="3972"/>
                  <a:pt x="2373" y="3972"/>
                </a:cubicBezTo>
                <a:cubicBezTo>
                  <a:pt x="2451" y="3972"/>
                  <a:pt x="2534" y="4016"/>
                  <a:pt x="2636" y="4118"/>
                </a:cubicBezTo>
                <a:cubicBezTo>
                  <a:pt x="2903" y="4384"/>
                  <a:pt x="3303" y="4651"/>
                  <a:pt x="3636" y="4951"/>
                </a:cubicBezTo>
                <a:cubicBezTo>
                  <a:pt x="3670" y="4985"/>
                  <a:pt x="3803" y="5018"/>
                  <a:pt x="3870" y="5018"/>
                </a:cubicBezTo>
                <a:cubicBezTo>
                  <a:pt x="3932" y="5033"/>
                  <a:pt x="3990" y="5039"/>
                  <a:pt x="4042" y="5039"/>
                </a:cubicBezTo>
                <a:cubicBezTo>
                  <a:pt x="4354" y="5039"/>
                  <a:pt x="4485" y="4799"/>
                  <a:pt x="4370" y="4484"/>
                </a:cubicBezTo>
                <a:cubicBezTo>
                  <a:pt x="4204" y="3984"/>
                  <a:pt x="3636" y="3517"/>
                  <a:pt x="2969" y="3517"/>
                </a:cubicBezTo>
                <a:cubicBezTo>
                  <a:pt x="2736" y="3517"/>
                  <a:pt x="2669" y="3450"/>
                  <a:pt x="2569" y="3284"/>
                </a:cubicBezTo>
                <a:cubicBezTo>
                  <a:pt x="2336" y="2683"/>
                  <a:pt x="2202" y="2049"/>
                  <a:pt x="2402" y="1449"/>
                </a:cubicBezTo>
                <a:cubicBezTo>
                  <a:pt x="2625" y="713"/>
                  <a:pt x="3147" y="305"/>
                  <a:pt x="3757" y="305"/>
                </a:cubicBezTo>
                <a:close/>
                <a:moveTo>
                  <a:pt x="3895" y="1"/>
                </a:moveTo>
                <a:cubicBezTo>
                  <a:pt x="3078" y="1"/>
                  <a:pt x="2357" y="527"/>
                  <a:pt x="2069" y="1416"/>
                </a:cubicBezTo>
                <a:cubicBezTo>
                  <a:pt x="1969" y="1949"/>
                  <a:pt x="1969" y="2483"/>
                  <a:pt x="2069" y="3017"/>
                </a:cubicBezTo>
                <a:cubicBezTo>
                  <a:pt x="2169" y="3217"/>
                  <a:pt x="2235" y="3417"/>
                  <a:pt x="2302" y="3617"/>
                </a:cubicBezTo>
                <a:cubicBezTo>
                  <a:pt x="1869" y="3817"/>
                  <a:pt x="1468" y="3984"/>
                  <a:pt x="1068" y="4218"/>
                </a:cubicBezTo>
                <a:cubicBezTo>
                  <a:pt x="67" y="4918"/>
                  <a:pt x="1" y="6152"/>
                  <a:pt x="868" y="7020"/>
                </a:cubicBezTo>
                <a:cubicBezTo>
                  <a:pt x="1335" y="7487"/>
                  <a:pt x="1902" y="7687"/>
                  <a:pt x="2569" y="7820"/>
                </a:cubicBezTo>
                <a:cubicBezTo>
                  <a:pt x="2569" y="7887"/>
                  <a:pt x="2569" y="7954"/>
                  <a:pt x="2536" y="8020"/>
                </a:cubicBezTo>
                <a:cubicBezTo>
                  <a:pt x="2636" y="9021"/>
                  <a:pt x="3470" y="9755"/>
                  <a:pt x="4470" y="9755"/>
                </a:cubicBezTo>
                <a:cubicBezTo>
                  <a:pt x="5238" y="9755"/>
                  <a:pt x="5871" y="9421"/>
                  <a:pt x="6405" y="8921"/>
                </a:cubicBezTo>
                <a:cubicBezTo>
                  <a:pt x="6505" y="8888"/>
                  <a:pt x="6539" y="8821"/>
                  <a:pt x="6639" y="8754"/>
                </a:cubicBezTo>
                <a:cubicBezTo>
                  <a:pt x="6739" y="8988"/>
                  <a:pt x="6839" y="9154"/>
                  <a:pt x="6972" y="9321"/>
                </a:cubicBezTo>
                <a:cubicBezTo>
                  <a:pt x="7343" y="9869"/>
                  <a:pt x="7864" y="10145"/>
                  <a:pt x="8396" y="10145"/>
                </a:cubicBezTo>
                <a:cubicBezTo>
                  <a:pt x="8868" y="10145"/>
                  <a:pt x="9349" y="9927"/>
                  <a:pt x="9741" y="9488"/>
                </a:cubicBezTo>
                <a:cubicBezTo>
                  <a:pt x="10341" y="8754"/>
                  <a:pt x="10541" y="7920"/>
                  <a:pt x="10375" y="7020"/>
                </a:cubicBezTo>
                <a:cubicBezTo>
                  <a:pt x="10308" y="6486"/>
                  <a:pt x="10041" y="6052"/>
                  <a:pt x="9707" y="5685"/>
                </a:cubicBezTo>
                <a:cubicBezTo>
                  <a:pt x="10408" y="5052"/>
                  <a:pt x="10742" y="4518"/>
                  <a:pt x="10742" y="3851"/>
                </a:cubicBezTo>
                <a:cubicBezTo>
                  <a:pt x="10803" y="2283"/>
                  <a:pt x="9533" y="1055"/>
                  <a:pt x="7975" y="1055"/>
                </a:cubicBezTo>
                <a:cubicBezTo>
                  <a:pt x="7843" y="1055"/>
                  <a:pt x="7709" y="1064"/>
                  <a:pt x="7573" y="1082"/>
                </a:cubicBezTo>
                <a:cubicBezTo>
                  <a:pt x="7072" y="1182"/>
                  <a:pt x="6572" y="1382"/>
                  <a:pt x="6172" y="1682"/>
                </a:cubicBezTo>
                <a:cubicBezTo>
                  <a:pt x="6138" y="1582"/>
                  <a:pt x="6038" y="1482"/>
                  <a:pt x="6005" y="1382"/>
                </a:cubicBezTo>
                <a:cubicBezTo>
                  <a:pt x="5705" y="915"/>
                  <a:pt x="5371" y="515"/>
                  <a:pt x="4871" y="248"/>
                </a:cubicBezTo>
                <a:cubicBezTo>
                  <a:pt x="4544" y="80"/>
                  <a:pt x="4212" y="1"/>
                  <a:pt x="38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9"/>
          <p:cNvSpPr/>
          <p:nvPr/>
        </p:nvSpPr>
        <p:spPr>
          <a:xfrm>
            <a:off x="245380" y="1345200"/>
            <a:ext cx="391198" cy="451111"/>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9"/>
          <p:cNvSpPr/>
          <p:nvPr/>
        </p:nvSpPr>
        <p:spPr>
          <a:xfrm>
            <a:off x="1062043" y="4287700"/>
            <a:ext cx="215282" cy="273352"/>
          </a:xfrm>
          <a:custGeom>
            <a:rect b="b" l="l" r="r" t="t"/>
            <a:pathLst>
              <a:path extrusionOk="0" h="3474" w="2736">
                <a:moveTo>
                  <a:pt x="1564" y="0"/>
                </a:moveTo>
                <a:cubicBezTo>
                  <a:pt x="1498" y="0"/>
                  <a:pt x="1436" y="51"/>
                  <a:pt x="1401" y="138"/>
                </a:cubicBezTo>
                <a:lnTo>
                  <a:pt x="1268" y="538"/>
                </a:lnTo>
                <a:cubicBezTo>
                  <a:pt x="1201" y="972"/>
                  <a:pt x="901" y="1239"/>
                  <a:pt x="400" y="1272"/>
                </a:cubicBezTo>
                <a:cubicBezTo>
                  <a:pt x="267" y="1306"/>
                  <a:pt x="134" y="1406"/>
                  <a:pt x="0" y="1439"/>
                </a:cubicBezTo>
                <a:cubicBezTo>
                  <a:pt x="100" y="1539"/>
                  <a:pt x="167" y="1639"/>
                  <a:pt x="300" y="1739"/>
                </a:cubicBezTo>
                <a:cubicBezTo>
                  <a:pt x="834" y="2040"/>
                  <a:pt x="1101" y="2473"/>
                  <a:pt x="1101" y="3107"/>
                </a:cubicBezTo>
                <a:cubicBezTo>
                  <a:pt x="1101" y="3240"/>
                  <a:pt x="1101" y="3307"/>
                  <a:pt x="1134" y="3474"/>
                </a:cubicBezTo>
                <a:cubicBezTo>
                  <a:pt x="1334" y="3107"/>
                  <a:pt x="1468" y="2773"/>
                  <a:pt x="1735" y="2573"/>
                </a:cubicBezTo>
                <a:cubicBezTo>
                  <a:pt x="1968" y="2373"/>
                  <a:pt x="2335" y="2373"/>
                  <a:pt x="2735" y="2240"/>
                </a:cubicBezTo>
                <a:cubicBezTo>
                  <a:pt x="2569" y="2106"/>
                  <a:pt x="2435" y="1973"/>
                  <a:pt x="2302" y="1939"/>
                </a:cubicBezTo>
                <a:cubicBezTo>
                  <a:pt x="1968" y="1673"/>
                  <a:pt x="1801" y="1372"/>
                  <a:pt x="1801" y="972"/>
                </a:cubicBezTo>
                <a:lnTo>
                  <a:pt x="1801" y="538"/>
                </a:lnTo>
                <a:cubicBezTo>
                  <a:pt x="1801" y="405"/>
                  <a:pt x="1768" y="272"/>
                  <a:pt x="1735" y="138"/>
                </a:cubicBezTo>
                <a:cubicBezTo>
                  <a:pt x="1687" y="43"/>
                  <a:pt x="1624" y="0"/>
                  <a:pt x="15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9"/>
          <p:cNvSpPr/>
          <p:nvPr/>
        </p:nvSpPr>
        <p:spPr>
          <a:xfrm>
            <a:off x="8272988" y="3517638"/>
            <a:ext cx="315575" cy="425824"/>
          </a:xfrm>
          <a:custGeom>
            <a:rect b="b" l="l" r="r" t="t"/>
            <a:pathLst>
              <a:path extrusionOk="0" h="5403" w="4004">
                <a:moveTo>
                  <a:pt x="1166" y="1"/>
                </a:moveTo>
                <a:cubicBezTo>
                  <a:pt x="1063" y="1"/>
                  <a:pt x="989" y="90"/>
                  <a:pt x="968" y="259"/>
                </a:cubicBezTo>
                <a:cubicBezTo>
                  <a:pt x="934" y="459"/>
                  <a:pt x="968" y="659"/>
                  <a:pt x="1001" y="892"/>
                </a:cubicBezTo>
                <a:cubicBezTo>
                  <a:pt x="1134" y="1560"/>
                  <a:pt x="968" y="2127"/>
                  <a:pt x="501" y="2594"/>
                </a:cubicBezTo>
                <a:cubicBezTo>
                  <a:pt x="434" y="2727"/>
                  <a:pt x="301" y="2794"/>
                  <a:pt x="200" y="2894"/>
                </a:cubicBezTo>
                <a:cubicBezTo>
                  <a:pt x="0" y="3127"/>
                  <a:pt x="100" y="3394"/>
                  <a:pt x="367" y="3428"/>
                </a:cubicBezTo>
                <a:lnTo>
                  <a:pt x="667" y="3428"/>
                </a:lnTo>
                <a:cubicBezTo>
                  <a:pt x="704" y="3425"/>
                  <a:pt x="741" y="3423"/>
                  <a:pt x="776" y="3423"/>
                </a:cubicBezTo>
                <a:cubicBezTo>
                  <a:pt x="1157" y="3423"/>
                  <a:pt x="1455" y="3584"/>
                  <a:pt x="1668" y="3828"/>
                </a:cubicBezTo>
                <a:cubicBezTo>
                  <a:pt x="1835" y="3995"/>
                  <a:pt x="1968" y="4261"/>
                  <a:pt x="2135" y="4462"/>
                </a:cubicBezTo>
                <a:cubicBezTo>
                  <a:pt x="2335" y="4728"/>
                  <a:pt x="2469" y="4962"/>
                  <a:pt x="2669" y="5229"/>
                </a:cubicBezTo>
                <a:cubicBezTo>
                  <a:pt x="2756" y="5315"/>
                  <a:pt x="2892" y="5402"/>
                  <a:pt x="2971" y="5402"/>
                </a:cubicBezTo>
                <a:cubicBezTo>
                  <a:pt x="2983" y="5402"/>
                  <a:pt x="2994" y="5400"/>
                  <a:pt x="3002" y="5396"/>
                </a:cubicBezTo>
                <a:cubicBezTo>
                  <a:pt x="3136" y="5329"/>
                  <a:pt x="3203" y="5162"/>
                  <a:pt x="3203" y="5062"/>
                </a:cubicBezTo>
                <a:cubicBezTo>
                  <a:pt x="3203" y="4728"/>
                  <a:pt x="3169" y="4328"/>
                  <a:pt x="3136" y="3995"/>
                </a:cubicBezTo>
                <a:cubicBezTo>
                  <a:pt x="3103" y="3461"/>
                  <a:pt x="3136" y="2961"/>
                  <a:pt x="3670" y="2627"/>
                </a:cubicBezTo>
                <a:cubicBezTo>
                  <a:pt x="3803" y="2594"/>
                  <a:pt x="3903" y="2427"/>
                  <a:pt x="4003" y="2260"/>
                </a:cubicBezTo>
                <a:cubicBezTo>
                  <a:pt x="3936" y="2127"/>
                  <a:pt x="3836" y="2060"/>
                  <a:pt x="3703" y="1893"/>
                </a:cubicBezTo>
                <a:cubicBezTo>
                  <a:pt x="3603" y="1793"/>
                  <a:pt x="3436" y="1793"/>
                  <a:pt x="3303" y="1793"/>
                </a:cubicBezTo>
                <a:cubicBezTo>
                  <a:pt x="2669" y="1793"/>
                  <a:pt x="2269" y="1560"/>
                  <a:pt x="1968" y="959"/>
                </a:cubicBezTo>
                <a:cubicBezTo>
                  <a:pt x="1868" y="792"/>
                  <a:pt x="1802" y="626"/>
                  <a:pt x="1702" y="492"/>
                </a:cubicBezTo>
                <a:cubicBezTo>
                  <a:pt x="1635" y="392"/>
                  <a:pt x="1501" y="225"/>
                  <a:pt x="1368" y="92"/>
                </a:cubicBezTo>
                <a:cubicBezTo>
                  <a:pt x="1295" y="31"/>
                  <a:pt x="1226" y="1"/>
                  <a:pt x="11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9"/>
          <p:cNvSpPr/>
          <p:nvPr/>
        </p:nvSpPr>
        <p:spPr>
          <a:xfrm>
            <a:off x="4301000" y="4744828"/>
            <a:ext cx="215271" cy="273346"/>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9"/>
          <p:cNvSpPr/>
          <p:nvPr/>
        </p:nvSpPr>
        <p:spPr>
          <a:xfrm>
            <a:off x="3572766" y="908275"/>
            <a:ext cx="277098" cy="321500"/>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 name="Google Shape;1053;p59"/>
          <p:cNvGrpSpPr/>
          <p:nvPr/>
        </p:nvGrpSpPr>
        <p:grpSpPr>
          <a:xfrm>
            <a:off x="2189464" y="3865915"/>
            <a:ext cx="913042" cy="490509"/>
            <a:chOff x="1371700" y="4888325"/>
            <a:chExt cx="636000" cy="341675"/>
          </a:xfrm>
        </p:grpSpPr>
        <p:sp>
          <p:nvSpPr>
            <p:cNvPr id="1054" name="Google Shape;1054;p59"/>
            <p:cNvSpPr/>
            <p:nvPr/>
          </p:nvSpPr>
          <p:spPr>
            <a:xfrm>
              <a:off x="1371700" y="4888325"/>
              <a:ext cx="636000" cy="341675"/>
            </a:xfrm>
            <a:custGeom>
              <a:rect b="b" l="l" r="r" t="t"/>
              <a:pathLst>
                <a:path extrusionOk="0" h="13667" w="25440">
                  <a:moveTo>
                    <a:pt x="5176" y="600"/>
                  </a:moveTo>
                  <a:lnTo>
                    <a:pt x="5176" y="600"/>
                  </a:lnTo>
                  <a:cubicBezTo>
                    <a:pt x="8955" y="1343"/>
                    <a:pt x="12382" y="3460"/>
                    <a:pt x="15689" y="5318"/>
                  </a:cubicBezTo>
                  <a:cubicBezTo>
                    <a:pt x="18683" y="7003"/>
                    <a:pt x="21809" y="8519"/>
                    <a:pt x="24425" y="10792"/>
                  </a:cubicBezTo>
                  <a:lnTo>
                    <a:pt x="24425" y="10792"/>
                  </a:lnTo>
                  <a:cubicBezTo>
                    <a:pt x="16639" y="12407"/>
                    <a:pt x="8643" y="13080"/>
                    <a:pt x="687" y="13080"/>
                  </a:cubicBezTo>
                  <a:cubicBezTo>
                    <a:pt x="668" y="13080"/>
                    <a:pt x="648" y="13083"/>
                    <a:pt x="630" y="13088"/>
                  </a:cubicBezTo>
                  <a:lnTo>
                    <a:pt x="630" y="13088"/>
                  </a:lnTo>
                  <a:cubicBezTo>
                    <a:pt x="1680" y="8749"/>
                    <a:pt x="3474" y="4671"/>
                    <a:pt x="5176" y="600"/>
                  </a:cubicBezTo>
                  <a:close/>
                  <a:moveTo>
                    <a:pt x="5162" y="1"/>
                  </a:moveTo>
                  <a:cubicBezTo>
                    <a:pt x="4979" y="1"/>
                    <a:pt x="4866" y="121"/>
                    <a:pt x="4788" y="296"/>
                  </a:cubicBezTo>
                  <a:cubicBezTo>
                    <a:pt x="3010" y="4585"/>
                    <a:pt x="1106" y="8854"/>
                    <a:pt x="38" y="13394"/>
                  </a:cubicBezTo>
                  <a:cubicBezTo>
                    <a:pt x="0" y="13576"/>
                    <a:pt x="89" y="13652"/>
                    <a:pt x="204" y="13652"/>
                  </a:cubicBezTo>
                  <a:cubicBezTo>
                    <a:pt x="251" y="13652"/>
                    <a:pt x="304" y="13639"/>
                    <a:pt x="354" y="13615"/>
                  </a:cubicBezTo>
                  <a:lnTo>
                    <a:pt x="354" y="13615"/>
                  </a:lnTo>
                  <a:cubicBezTo>
                    <a:pt x="383" y="13647"/>
                    <a:pt x="430" y="13666"/>
                    <a:pt x="499" y="13666"/>
                  </a:cubicBezTo>
                  <a:cubicBezTo>
                    <a:pt x="8743" y="13624"/>
                    <a:pt x="16987" y="12934"/>
                    <a:pt x="25042" y="11197"/>
                  </a:cubicBezTo>
                  <a:cubicBezTo>
                    <a:pt x="25210" y="11155"/>
                    <a:pt x="25440" y="10841"/>
                    <a:pt x="25272" y="10674"/>
                  </a:cubicBezTo>
                  <a:cubicBezTo>
                    <a:pt x="22489" y="8121"/>
                    <a:pt x="19016" y="6489"/>
                    <a:pt x="15773" y="4627"/>
                  </a:cubicBezTo>
                  <a:cubicBezTo>
                    <a:pt x="12446" y="2744"/>
                    <a:pt x="9036" y="693"/>
                    <a:pt x="5207" y="3"/>
                  </a:cubicBezTo>
                  <a:cubicBezTo>
                    <a:pt x="5191" y="1"/>
                    <a:pt x="5176" y="1"/>
                    <a:pt x="51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9"/>
            <p:cNvSpPr/>
            <p:nvPr/>
          </p:nvSpPr>
          <p:spPr>
            <a:xfrm>
              <a:off x="1497275" y="4999625"/>
              <a:ext cx="328400" cy="158300"/>
            </a:xfrm>
            <a:custGeom>
              <a:rect b="b" l="l" r="r" t="t"/>
              <a:pathLst>
                <a:path extrusionOk="0" h="6332" w="13136">
                  <a:moveTo>
                    <a:pt x="2300" y="621"/>
                  </a:moveTo>
                  <a:cubicBezTo>
                    <a:pt x="5671" y="1244"/>
                    <a:pt x="8723" y="2806"/>
                    <a:pt x="11851" y="4172"/>
                  </a:cubicBezTo>
                  <a:lnTo>
                    <a:pt x="11851" y="4172"/>
                  </a:lnTo>
                  <a:cubicBezTo>
                    <a:pt x="8199" y="5155"/>
                    <a:pt x="4364" y="5216"/>
                    <a:pt x="625" y="5724"/>
                  </a:cubicBezTo>
                  <a:lnTo>
                    <a:pt x="625" y="5724"/>
                  </a:lnTo>
                  <a:cubicBezTo>
                    <a:pt x="956" y="3951"/>
                    <a:pt x="1610" y="2275"/>
                    <a:pt x="2300" y="621"/>
                  </a:cubicBezTo>
                  <a:close/>
                  <a:moveTo>
                    <a:pt x="2268" y="0"/>
                  </a:moveTo>
                  <a:cubicBezTo>
                    <a:pt x="2096" y="0"/>
                    <a:pt x="1976" y="132"/>
                    <a:pt x="1920" y="280"/>
                  </a:cubicBezTo>
                  <a:cubicBezTo>
                    <a:pt x="1125" y="2163"/>
                    <a:pt x="372" y="4088"/>
                    <a:pt x="16" y="6117"/>
                  </a:cubicBezTo>
                  <a:cubicBezTo>
                    <a:pt x="1" y="6262"/>
                    <a:pt x="63" y="6318"/>
                    <a:pt x="151" y="6318"/>
                  </a:cubicBezTo>
                  <a:cubicBezTo>
                    <a:pt x="151" y="6318"/>
                    <a:pt x="152" y="6318"/>
                    <a:pt x="152" y="6318"/>
                  </a:cubicBezTo>
                  <a:lnTo>
                    <a:pt x="152" y="6318"/>
                  </a:lnTo>
                  <a:cubicBezTo>
                    <a:pt x="174" y="6326"/>
                    <a:pt x="201" y="6331"/>
                    <a:pt x="232" y="6331"/>
                  </a:cubicBezTo>
                  <a:cubicBezTo>
                    <a:pt x="249" y="6331"/>
                    <a:pt x="268" y="6330"/>
                    <a:pt x="288" y="6327"/>
                  </a:cubicBezTo>
                  <a:cubicBezTo>
                    <a:pt x="4431" y="5762"/>
                    <a:pt x="8658" y="5720"/>
                    <a:pt x="12654" y="4443"/>
                  </a:cubicBezTo>
                  <a:cubicBezTo>
                    <a:pt x="12842" y="4402"/>
                    <a:pt x="13135" y="4004"/>
                    <a:pt x="12842" y="3899"/>
                  </a:cubicBezTo>
                  <a:cubicBezTo>
                    <a:pt x="9390" y="2435"/>
                    <a:pt x="6063" y="635"/>
                    <a:pt x="2339" y="8"/>
                  </a:cubicBezTo>
                  <a:cubicBezTo>
                    <a:pt x="2314" y="3"/>
                    <a:pt x="2290" y="0"/>
                    <a:pt x="22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9"/>
            <p:cNvSpPr/>
            <p:nvPr/>
          </p:nvSpPr>
          <p:spPr>
            <a:xfrm>
              <a:off x="1461150" y="5175500"/>
              <a:ext cx="17700" cy="40925"/>
            </a:xfrm>
            <a:custGeom>
              <a:rect b="b" l="l" r="r" t="t"/>
              <a:pathLst>
                <a:path extrusionOk="0" h="1637" w="708">
                  <a:moveTo>
                    <a:pt x="425" y="1"/>
                  </a:moveTo>
                  <a:cubicBezTo>
                    <a:pt x="240" y="1"/>
                    <a:pt x="1" y="237"/>
                    <a:pt x="59" y="442"/>
                  </a:cubicBezTo>
                  <a:cubicBezTo>
                    <a:pt x="143" y="756"/>
                    <a:pt x="164" y="1091"/>
                    <a:pt x="164" y="1426"/>
                  </a:cubicBezTo>
                  <a:cubicBezTo>
                    <a:pt x="164" y="1576"/>
                    <a:pt x="242" y="1637"/>
                    <a:pt x="339" y="1637"/>
                  </a:cubicBezTo>
                  <a:cubicBezTo>
                    <a:pt x="498" y="1637"/>
                    <a:pt x="708" y="1474"/>
                    <a:pt x="708" y="1279"/>
                  </a:cubicBezTo>
                  <a:cubicBezTo>
                    <a:pt x="708" y="903"/>
                    <a:pt x="708" y="526"/>
                    <a:pt x="603" y="149"/>
                  </a:cubicBezTo>
                  <a:cubicBezTo>
                    <a:pt x="572" y="43"/>
                    <a:pt x="504" y="1"/>
                    <a:pt x="4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9"/>
            <p:cNvSpPr/>
            <p:nvPr/>
          </p:nvSpPr>
          <p:spPr>
            <a:xfrm>
              <a:off x="1488775" y="5190175"/>
              <a:ext cx="17700" cy="30750"/>
            </a:xfrm>
            <a:custGeom>
              <a:rect b="b" l="l" r="r" t="t"/>
              <a:pathLst>
                <a:path extrusionOk="0" h="1230" w="708">
                  <a:moveTo>
                    <a:pt x="383" y="0"/>
                  </a:moveTo>
                  <a:cubicBezTo>
                    <a:pt x="223" y="0"/>
                    <a:pt x="0" y="170"/>
                    <a:pt x="0" y="358"/>
                  </a:cubicBezTo>
                  <a:cubicBezTo>
                    <a:pt x="0" y="609"/>
                    <a:pt x="21" y="860"/>
                    <a:pt x="105" y="1090"/>
                  </a:cubicBezTo>
                  <a:cubicBezTo>
                    <a:pt x="136" y="1189"/>
                    <a:pt x="204" y="1230"/>
                    <a:pt x="282" y="1230"/>
                  </a:cubicBezTo>
                  <a:cubicBezTo>
                    <a:pt x="467" y="1230"/>
                    <a:pt x="708" y="1003"/>
                    <a:pt x="649" y="797"/>
                  </a:cubicBezTo>
                  <a:cubicBezTo>
                    <a:pt x="607" y="588"/>
                    <a:pt x="544" y="399"/>
                    <a:pt x="544" y="190"/>
                  </a:cubicBezTo>
                  <a:cubicBezTo>
                    <a:pt x="544" y="54"/>
                    <a:pt x="474" y="0"/>
                    <a:pt x="3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9"/>
            <p:cNvSpPr/>
            <p:nvPr/>
          </p:nvSpPr>
          <p:spPr>
            <a:xfrm>
              <a:off x="1509125" y="5178125"/>
              <a:ext cx="23525" cy="40700"/>
            </a:xfrm>
            <a:custGeom>
              <a:rect b="b" l="l" r="r" t="t"/>
              <a:pathLst>
                <a:path extrusionOk="0" h="1628" w="941">
                  <a:moveTo>
                    <a:pt x="430" y="0"/>
                  </a:moveTo>
                  <a:cubicBezTo>
                    <a:pt x="245" y="0"/>
                    <a:pt x="0" y="237"/>
                    <a:pt x="44" y="442"/>
                  </a:cubicBezTo>
                  <a:cubicBezTo>
                    <a:pt x="128" y="819"/>
                    <a:pt x="233" y="1153"/>
                    <a:pt x="337" y="1488"/>
                  </a:cubicBezTo>
                  <a:cubicBezTo>
                    <a:pt x="368" y="1588"/>
                    <a:pt x="436" y="1628"/>
                    <a:pt x="514" y="1628"/>
                  </a:cubicBezTo>
                  <a:cubicBezTo>
                    <a:pt x="699" y="1628"/>
                    <a:pt x="940" y="1401"/>
                    <a:pt x="881" y="1195"/>
                  </a:cubicBezTo>
                  <a:cubicBezTo>
                    <a:pt x="777" y="860"/>
                    <a:pt x="672" y="505"/>
                    <a:pt x="609" y="149"/>
                  </a:cubicBezTo>
                  <a:cubicBezTo>
                    <a:pt x="578" y="43"/>
                    <a:pt x="510" y="0"/>
                    <a:pt x="4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9"/>
            <p:cNvSpPr/>
            <p:nvPr/>
          </p:nvSpPr>
          <p:spPr>
            <a:xfrm>
              <a:off x="1530625" y="5195500"/>
              <a:ext cx="24300" cy="26250"/>
            </a:xfrm>
            <a:custGeom>
              <a:rect b="b" l="l" r="r" t="t"/>
              <a:pathLst>
                <a:path extrusionOk="0" h="1050" w="972">
                  <a:moveTo>
                    <a:pt x="420" y="0"/>
                  </a:moveTo>
                  <a:cubicBezTo>
                    <a:pt x="315" y="0"/>
                    <a:pt x="187" y="84"/>
                    <a:pt x="126" y="145"/>
                  </a:cubicBezTo>
                  <a:cubicBezTo>
                    <a:pt x="63" y="228"/>
                    <a:pt x="0" y="396"/>
                    <a:pt x="105" y="500"/>
                  </a:cubicBezTo>
                  <a:cubicBezTo>
                    <a:pt x="210" y="647"/>
                    <a:pt x="293" y="793"/>
                    <a:pt x="377" y="961"/>
                  </a:cubicBezTo>
                  <a:cubicBezTo>
                    <a:pt x="411" y="1023"/>
                    <a:pt x="462" y="1049"/>
                    <a:pt x="519" y="1049"/>
                  </a:cubicBezTo>
                  <a:cubicBezTo>
                    <a:pt x="711" y="1049"/>
                    <a:pt x="971" y="756"/>
                    <a:pt x="858" y="563"/>
                  </a:cubicBezTo>
                  <a:cubicBezTo>
                    <a:pt x="754" y="375"/>
                    <a:pt x="670" y="186"/>
                    <a:pt x="523" y="40"/>
                  </a:cubicBezTo>
                  <a:cubicBezTo>
                    <a:pt x="495" y="12"/>
                    <a:pt x="459" y="0"/>
                    <a:pt x="4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9"/>
            <p:cNvSpPr/>
            <p:nvPr/>
          </p:nvSpPr>
          <p:spPr>
            <a:xfrm>
              <a:off x="1551025" y="5173475"/>
              <a:ext cx="22800" cy="46450"/>
            </a:xfrm>
            <a:custGeom>
              <a:rect b="b" l="l" r="r" t="t"/>
              <a:pathLst>
                <a:path extrusionOk="0" h="1858" w="912">
                  <a:moveTo>
                    <a:pt x="372" y="1"/>
                  </a:moveTo>
                  <a:cubicBezTo>
                    <a:pt x="213" y="1"/>
                    <a:pt x="0" y="181"/>
                    <a:pt x="0" y="377"/>
                  </a:cubicBezTo>
                  <a:cubicBezTo>
                    <a:pt x="0" y="858"/>
                    <a:pt x="105" y="1318"/>
                    <a:pt x="314" y="1758"/>
                  </a:cubicBezTo>
                  <a:cubicBezTo>
                    <a:pt x="344" y="1828"/>
                    <a:pt x="397" y="1858"/>
                    <a:pt x="456" y="1858"/>
                  </a:cubicBezTo>
                  <a:cubicBezTo>
                    <a:pt x="645" y="1858"/>
                    <a:pt x="912" y="1567"/>
                    <a:pt x="816" y="1360"/>
                  </a:cubicBezTo>
                  <a:cubicBezTo>
                    <a:pt x="628" y="1005"/>
                    <a:pt x="544" y="628"/>
                    <a:pt x="544" y="230"/>
                  </a:cubicBezTo>
                  <a:cubicBezTo>
                    <a:pt x="544" y="66"/>
                    <a:pt x="468" y="1"/>
                    <a:pt x="3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9"/>
            <p:cNvSpPr/>
            <p:nvPr/>
          </p:nvSpPr>
          <p:spPr>
            <a:xfrm>
              <a:off x="1577375" y="5180650"/>
              <a:ext cx="23575" cy="39150"/>
            </a:xfrm>
            <a:custGeom>
              <a:rect b="b" l="l" r="r" t="t"/>
              <a:pathLst>
                <a:path extrusionOk="0" h="1566" w="943">
                  <a:moveTo>
                    <a:pt x="362" y="0"/>
                  </a:moveTo>
                  <a:cubicBezTo>
                    <a:pt x="201" y="0"/>
                    <a:pt x="1" y="169"/>
                    <a:pt x="13" y="362"/>
                  </a:cubicBezTo>
                  <a:cubicBezTo>
                    <a:pt x="13" y="759"/>
                    <a:pt x="118" y="1136"/>
                    <a:pt x="327" y="1471"/>
                  </a:cubicBezTo>
                  <a:cubicBezTo>
                    <a:pt x="370" y="1538"/>
                    <a:pt x="428" y="1565"/>
                    <a:pt x="489" y="1565"/>
                  </a:cubicBezTo>
                  <a:cubicBezTo>
                    <a:pt x="694" y="1565"/>
                    <a:pt x="942" y="1251"/>
                    <a:pt x="829" y="1073"/>
                  </a:cubicBezTo>
                  <a:cubicBezTo>
                    <a:pt x="662" y="822"/>
                    <a:pt x="557" y="550"/>
                    <a:pt x="557" y="236"/>
                  </a:cubicBezTo>
                  <a:cubicBezTo>
                    <a:pt x="549" y="67"/>
                    <a:pt x="463" y="0"/>
                    <a:pt x="3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9"/>
            <p:cNvSpPr/>
            <p:nvPr/>
          </p:nvSpPr>
          <p:spPr>
            <a:xfrm>
              <a:off x="1603125" y="5166250"/>
              <a:ext cx="27875" cy="55500"/>
            </a:xfrm>
            <a:custGeom>
              <a:rect b="b" l="l" r="r" t="t"/>
              <a:pathLst>
                <a:path extrusionOk="0" h="2220" w="1115">
                  <a:moveTo>
                    <a:pt x="406" y="0"/>
                  </a:moveTo>
                  <a:cubicBezTo>
                    <a:pt x="240" y="0"/>
                    <a:pt x="1" y="227"/>
                    <a:pt x="30" y="415"/>
                  </a:cubicBezTo>
                  <a:cubicBezTo>
                    <a:pt x="134" y="1001"/>
                    <a:pt x="323" y="1566"/>
                    <a:pt x="532" y="2131"/>
                  </a:cubicBezTo>
                  <a:cubicBezTo>
                    <a:pt x="561" y="2193"/>
                    <a:pt x="608" y="2219"/>
                    <a:pt x="663" y="2219"/>
                  </a:cubicBezTo>
                  <a:cubicBezTo>
                    <a:pt x="848" y="2219"/>
                    <a:pt x="1115" y="1926"/>
                    <a:pt x="1034" y="1733"/>
                  </a:cubicBezTo>
                  <a:cubicBezTo>
                    <a:pt x="825" y="1210"/>
                    <a:pt x="657" y="708"/>
                    <a:pt x="553" y="164"/>
                  </a:cubicBezTo>
                  <a:cubicBezTo>
                    <a:pt x="540" y="47"/>
                    <a:pt x="480" y="0"/>
                    <a:pt x="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9"/>
            <p:cNvSpPr/>
            <p:nvPr/>
          </p:nvSpPr>
          <p:spPr>
            <a:xfrm>
              <a:off x="1634925" y="5180650"/>
              <a:ext cx="23475" cy="36550"/>
            </a:xfrm>
            <a:custGeom>
              <a:rect b="b" l="l" r="r" t="t"/>
              <a:pathLst>
                <a:path extrusionOk="0" h="1462" w="939">
                  <a:moveTo>
                    <a:pt x="357" y="0"/>
                  </a:moveTo>
                  <a:cubicBezTo>
                    <a:pt x="200" y="0"/>
                    <a:pt x="0" y="169"/>
                    <a:pt x="13" y="362"/>
                  </a:cubicBezTo>
                  <a:cubicBezTo>
                    <a:pt x="13" y="739"/>
                    <a:pt x="97" y="1136"/>
                    <a:pt x="348" y="1408"/>
                  </a:cubicBezTo>
                  <a:cubicBezTo>
                    <a:pt x="385" y="1445"/>
                    <a:pt x="429" y="1461"/>
                    <a:pt x="474" y="1461"/>
                  </a:cubicBezTo>
                  <a:cubicBezTo>
                    <a:pt x="686" y="1461"/>
                    <a:pt x="938" y="1116"/>
                    <a:pt x="766" y="927"/>
                  </a:cubicBezTo>
                  <a:cubicBezTo>
                    <a:pt x="620" y="739"/>
                    <a:pt x="557" y="446"/>
                    <a:pt x="536" y="236"/>
                  </a:cubicBezTo>
                  <a:cubicBezTo>
                    <a:pt x="536" y="67"/>
                    <a:pt x="455" y="0"/>
                    <a:pt x="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9"/>
            <p:cNvSpPr/>
            <p:nvPr/>
          </p:nvSpPr>
          <p:spPr>
            <a:xfrm>
              <a:off x="1659550" y="5156625"/>
              <a:ext cx="34200" cy="57750"/>
            </a:xfrm>
            <a:custGeom>
              <a:rect b="b" l="l" r="r" t="t"/>
              <a:pathLst>
                <a:path extrusionOk="0" h="2310" w="1368">
                  <a:moveTo>
                    <a:pt x="451" y="0"/>
                  </a:moveTo>
                  <a:cubicBezTo>
                    <a:pt x="251" y="0"/>
                    <a:pt x="1" y="297"/>
                    <a:pt x="95" y="486"/>
                  </a:cubicBezTo>
                  <a:cubicBezTo>
                    <a:pt x="367" y="1051"/>
                    <a:pt x="576" y="1595"/>
                    <a:pt x="744" y="2160"/>
                  </a:cubicBezTo>
                  <a:cubicBezTo>
                    <a:pt x="782" y="2267"/>
                    <a:pt x="855" y="2309"/>
                    <a:pt x="937" y="2309"/>
                  </a:cubicBezTo>
                  <a:cubicBezTo>
                    <a:pt x="1129" y="2309"/>
                    <a:pt x="1367" y="2078"/>
                    <a:pt x="1309" y="1888"/>
                  </a:cubicBezTo>
                  <a:cubicBezTo>
                    <a:pt x="1100" y="1281"/>
                    <a:pt x="890" y="674"/>
                    <a:pt x="618" y="109"/>
                  </a:cubicBezTo>
                  <a:cubicBezTo>
                    <a:pt x="577" y="32"/>
                    <a:pt x="517" y="0"/>
                    <a:pt x="4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9"/>
            <p:cNvSpPr/>
            <p:nvPr/>
          </p:nvSpPr>
          <p:spPr>
            <a:xfrm>
              <a:off x="1698625" y="5175500"/>
              <a:ext cx="23900" cy="38875"/>
            </a:xfrm>
            <a:custGeom>
              <a:rect b="b" l="l" r="r" t="t"/>
              <a:pathLst>
                <a:path extrusionOk="0" h="1555" w="956">
                  <a:moveTo>
                    <a:pt x="425" y="1"/>
                  </a:moveTo>
                  <a:cubicBezTo>
                    <a:pt x="241" y="1"/>
                    <a:pt x="1" y="237"/>
                    <a:pt x="60" y="442"/>
                  </a:cubicBezTo>
                  <a:cubicBezTo>
                    <a:pt x="143" y="756"/>
                    <a:pt x="248" y="1091"/>
                    <a:pt x="353" y="1405"/>
                  </a:cubicBezTo>
                  <a:cubicBezTo>
                    <a:pt x="384" y="1512"/>
                    <a:pt x="453" y="1554"/>
                    <a:pt x="532" y="1554"/>
                  </a:cubicBezTo>
                  <a:cubicBezTo>
                    <a:pt x="717" y="1554"/>
                    <a:pt x="955" y="1323"/>
                    <a:pt x="897" y="1133"/>
                  </a:cubicBezTo>
                  <a:cubicBezTo>
                    <a:pt x="792" y="819"/>
                    <a:pt x="687" y="505"/>
                    <a:pt x="604" y="149"/>
                  </a:cubicBezTo>
                  <a:cubicBezTo>
                    <a:pt x="572" y="43"/>
                    <a:pt x="504" y="1"/>
                    <a:pt x="4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9"/>
            <p:cNvSpPr/>
            <p:nvPr/>
          </p:nvSpPr>
          <p:spPr>
            <a:xfrm>
              <a:off x="1723425" y="5149150"/>
              <a:ext cx="26775" cy="47950"/>
            </a:xfrm>
            <a:custGeom>
              <a:rect b="b" l="l" r="r" t="t"/>
              <a:pathLst>
                <a:path extrusionOk="0" h="1918" w="1071">
                  <a:moveTo>
                    <a:pt x="429" y="0"/>
                  </a:moveTo>
                  <a:cubicBezTo>
                    <a:pt x="256" y="0"/>
                    <a:pt x="0" y="236"/>
                    <a:pt x="30" y="429"/>
                  </a:cubicBezTo>
                  <a:cubicBezTo>
                    <a:pt x="114" y="931"/>
                    <a:pt x="428" y="1287"/>
                    <a:pt x="511" y="1768"/>
                  </a:cubicBezTo>
                  <a:cubicBezTo>
                    <a:pt x="524" y="1875"/>
                    <a:pt x="579" y="1917"/>
                    <a:pt x="650" y="1917"/>
                  </a:cubicBezTo>
                  <a:cubicBezTo>
                    <a:pt x="817" y="1917"/>
                    <a:pt x="1070" y="1681"/>
                    <a:pt x="1055" y="1475"/>
                  </a:cubicBezTo>
                  <a:cubicBezTo>
                    <a:pt x="972" y="973"/>
                    <a:pt x="658" y="618"/>
                    <a:pt x="574" y="136"/>
                  </a:cubicBezTo>
                  <a:cubicBezTo>
                    <a:pt x="556" y="39"/>
                    <a:pt x="499" y="0"/>
                    <a:pt x="4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9"/>
            <p:cNvSpPr/>
            <p:nvPr/>
          </p:nvSpPr>
          <p:spPr>
            <a:xfrm>
              <a:off x="1753575" y="5171075"/>
              <a:ext cx="26650" cy="36225"/>
            </a:xfrm>
            <a:custGeom>
              <a:rect b="b" l="l" r="r" t="t"/>
              <a:pathLst>
                <a:path extrusionOk="0" h="1449" w="1066">
                  <a:moveTo>
                    <a:pt x="405" y="0"/>
                  </a:moveTo>
                  <a:cubicBezTo>
                    <a:pt x="227" y="0"/>
                    <a:pt x="0" y="241"/>
                    <a:pt x="59" y="431"/>
                  </a:cubicBezTo>
                  <a:cubicBezTo>
                    <a:pt x="163" y="745"/>
                    <a:pt x="268" y="1059"/>
                    <a:pt x="456" y="1352"/>
                  </a:cubicBezTo>
                  <a:cubicBezTo>
                    <a:pt x="495" y="1420"/>
                    <a:pt x="552" y="1449"/>
                    <a:pt x="613" y="1449"/>
                  </a:cubicBezTo>
                  <a:cubicBezTo>
                    <a:pt x="814" y="1449"/>
                    <a:pt x="1065" y="1146"/>
                    <a:pt x="937" y="954"/>
                  </a:cubicBezTo>
                  <a:cubicBezTo>
                    <a:pt x="791" y="703"/>
                    <a:pt x="686" y="431"/>
                    <a:pt x="582" y="159"/>
                  </a:cubicBezTo>
                  <a:cubicBezTo>
                    <a:pt x="550" y="45"/>
                    <a:pt x="482" y="0"/>
                    <a:pt x="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9"/>
            <p:cNvSpPr/>
            <p:nvPr/>
          </p:nvSpPr>
          <p:spPr>
            <a:xfrm>
              <a:off x="1777650" y="5136750"/>
              <a:ext cx="27975" cy="66850"/>
            </a:xfrm>
            <a:custGeom>
              <a:rect b="b" l="l" r="r" t="t"/>
              <a:pathLst>
                <a:path extrusionOk="0" h="2674" w="1119">
                  <a:moveTo>
                    <a:pt x="447" y="1"/>
                  </a:moveTo>
                  <a:cubicBezTo>
                    <a:pt x="267" y="1"/>
                    <a:pt x="0" y="301"/>
                    <a:pt x="79" y="507"/>
                  </a:cubicBezTo>
                  <a:cubicBezTo>
                    <a:pt x="330" y="1155"/>
                    <a:pt x="477" y="1804"/>
                    <a:pt x="560" y="2515"/>
                  </a:cubicBezTo>
                  <a:cubicBezTo>
                    <a:pt x="573" y="2628"/>
                    <a:pt x="629" y="2674"/>
                    <a:pt x="700" y="2674"/>
                  </a:cubicBezTo>
                  <a:cubicBezTo>
                    <a:pt x="867" y="2674"/>
                    <a:pt x="1119" y="2428"/>
                    <a:pt x="1104" y="2223"/>
                  </a:cubicBezTo>
                  <a:cubicBezTo>
                    <a:pt x="1000" y="1490"/>
                    <a:pt x="832" y="800"/>
                    <a:pt x="581" y="109"/>
                  </a:cubicBezTo>
                  <a:cubicBezTo>
                    <a:pt x="556" y="32"/>
                    <a:pt x="506" y="1"/>
                    <a:pt x="4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9"/>
            <p:cNvSpPr/>
            <p:nvPr/>
          </p:nvSpPr>
          <p:spPr>
            <a:xfrm>
              <a:off x="1805550" y="5158775"/>
              <a:ext cx="24725" cy="36000"/>
            </a:xfrm>
            <a:custGeom>
              <a:rect b="b" l="l" r="r" t="t"/>
              <a:pathLst>
                <a:path extrusionOk="0" h="1440" w="989">
                  <a:moveTo>
                    <a:pt x="459" y="0"/>
                  </a:moveTo>
                  <a:cubicBezTo>
                    <a:pt x="252" y="0"/>
                    <a:pt x="0" y="305"/>
                    <a:pt x="114" y="484"/>
                  </a:cubicBezTo>
                  <a:cubicBezTo>
                    <a:pt x="281" y="756"/>
                    <a:pt x="302" y="1007"/>
                    <a:pt x="386" y="1300"/>
                  </a:cubicBezTo>
                  <a:cubicBezTo>
                    <a:pt x="417" y="1399"/>
                    <a:pt x="485" y="1439"/>
                    <a:pt x="563" y="1439"/>
                  </a:cubicBezTo>
                  <a:cubicBezTo>
                    <a:pt x="747" y="1439"/>
                    <a:pt x="989" y="1213"/>
                    <a:pt x="930" y="1007"/>
                  </a:cubicBezTo>
                  <a:cubicBezTo>
                    <a:pt x="825" y="693"/>
                    <a:pt x="804" y="379"/>
                    <a:pt x="616" y="86"/>
                  </a:cubicBezTo>
                  <a:cubicBezTo>
                    <a:pt x="574" y="25"/>
                    <a:pt x="518" y="0"/>
                    <a:pt x="4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9"/>
            <p:cNvSpPr/>
            <p:nvPr/>
          </p:nvSpPr>
          <p:spPr>
            <a:xfrm>
              <a:off x="1840250" y="5132550"/>
              <a:ext cx="27675" cy="53375"/>
            </a:xfrm>
            <a:custGeom>
              <a:rect b="b" l="l" r="r" t="t"/>
              <a:pathLst>
                <a:path extrusionOk="0" h="2135" w="1107">
                  <a:moveTo>
                    <a:pt x="426" y="1"/>
                  </a:moveTo>
                  <a:cubicBezTo>
                    <a:pt x="256" y="1"/>
                    <a:pt x="1" y="243"/>
                    <a:pt x="44" y="445"/>
                  </a:cubicBezTo>
                  <a:cubicBezTo>
                    <a:pt x="149" y="989"/>
                    <a:pt x="337" y="1512"/>
                    <a:pt x="546" y="2035"/>
                  </a:cubicBezTo>
                  <a:cubicBezTo>
                    <a:pt x="576" y="2105"/>
                    <a:pt x="626" y="2135"/>
                    <a:pt x="683" y="2135"/>
                  </a:cubicBezTo>
                  <a:cubicBezTo>
                    <a:pt x="861" y="2135"/>
                    <a:pt x="1107" y="1844"/>
                    <a:pt x="1027" y="1637"/>
                  </a:cubicBezTo>
                  <a:cubicBezTo>
                    <a:pt x="860" y="1177"/>
                    <a:pt x="672" y="675"/>
                    <a:pt x="567" y="173"/>
                  </a:cubicBezTo>
                  <a:cubicBezTo>
                    <a:pt x="561" y="49"/>
                    <a:pt x="502" y="1"/>
                    <a:pt x="4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9"/>
            <p:cNvSpPr/>
            <p:nvPr/>
          </p:nvSpPr>
          <p:spPr>
            <a:xfrm>
              <a:off x="1498725" y="4995700"/>
              <a:ext cx="316475" cy="161625"/>
            </a:xfrm>
            <a:custGeom>
              <a:rect b="b" l="l" r="r" t="t"/>
              <a:pathLst>
                <a:path extrusionOk="0" h="6465" w="12659">
                  <a:moveTo>
                    <a:pt x="2465" y="719"/>
                  </a:moveTo>
                  <a:cubicBezTo>
                    <a:pt x="4947" y="1842"/>
                    <a:pt x="7311" y="3554"/>
                    <a:pt x="9986" y="4124"/>
                  </a:cubicBezTo>
                  <a:lnTo>
                    <a:pt x="9986" y="4124"/>
                  </a:lnTo>
                  <a:cubicBezTo>
                    <a:pt x="8802" y="4275"/>
                    <a:pt x="7622" y="4389"/>
                    <a:pt x="6465" y="4684"/>
                  </a:cubicBezTo>
                  <a:cubicBezTo>
                    <a:pt x="4527" y="5164"/>
                    <a:pt x="2665" y="5796"/>
                    <a:pt x="679" y="5815"/>
                  </a:cubicBezTo>
                  <a:lnTo>
                    <a:pt x="679" y="5815"/>
                  </a:lnTo>
                  <a:cubicBezTo>
                    <a:pt x="1398" y="4163"/>
                    <a:pt x="2006" y="2478"/>
                    <a:pt x="2465" y="719"/>
                  </a:cubicBezTo>
                  <a:close/>
                  <a:moveTo>
                    <a:pt x="2428" y="0"/>
                  </a:moveTo>
                  <a:cubicBezTo>
                    <a:pt x="2283" y="0"/>
                    <a:pt x="2095" y="111"/>
                    <a:pt x="2071" y="290"/>
                  </a:cubicBezTo>
                  <a:cubicBezTo>
                    <a:pt x="1569" y="2278"/>
                    <a:pt x="921" y="4245"/>
                    <a:pt x="84" y="6086"/>
                  </a:cubicBezTo>
                  <a:cubicBezTo>
                    <a:pt x="21" y="6233"/>
                    <a:pt x="0" y="6463"/>
                    <a:pt x="209" y="6463"/>
                  </a:cubicBezTo>
                  <a:cubicBezTo>
                    <a:pt x="279" y="6464"/>
                    <a:pt x="349" y="6465"/>
                    <a:pt x="418" y="6465"/>
                  </a:cubicBezTo>
                  <a:cubicBezTo>
                    <a:pt x="2329" y="6465"/>
                    <a:pt x="4147" y="5921"/>
                    <a:pt x="5984" y="5416"/>
                  </a:cubicBezTo>
                  <a:cubicBezTo>
                    <a:pt x="8035" y="4872"/>
                    <a:pt x="10148" y="4872"/>
                    <a:pt x="12178" y="4349"/>
                  </a:cubicBezTo>
                  <a:cubicBezTo>
                    <a:pt x="12387" y="4287"/>
                    <a:pt x="12659" y="3764"/>
                    <a:pt x="12282" y="3764"/>
                  </a:cubicBezTo>
                  <a:cubicBezTo>
                    <a:pt x="12259" y="3765"/>
                    <a:pt x="12237" y="3766"/>
                    <a:pt x="12214" y="3766"/>
                  </a:cubicBezTo>
                  <a:lnTo>
                    <a:pt x="12214" y="3766"/>
                  </a:lnTo>
                  <a:cubicBezTo>
                    <a:pt x="12216" y="3758"/>
                    <a:pt x="12218" y="3751"/>
                    <a:pt x="12219" y="3743"/>
                  </a:cubicBezTo>
                  <a:lnTo>
                    <a:pt x="12219" y="3743"/>
                  </a:lnTo>
                  <a:cubicBezTo>
                    <a:pt x="12181" y="3752"/>
                    <a:pt x="12142" y="3761"/>
                    <a:pt x="12104" y="3770"/>
                  </a:cubicBezTo>
                  <a:lnTo>
                    <a:pt x="12104" y="3770"/>
                  </a:lnTo>
                  <a:cubicBezTo>
                    <a:pt x="12047" y="3771"/>
                    <a:pt x="11990" y="3772"/>
                    <a:pt x="11933" y="3772"/>
                  </a:cubicBezTo>
                  <a:cubicBezTo>
                    <a:pt x="8493" y="3772"/>
                    <a:pt x="5652" y="1418"/>
                    <a:pt x="2615" y="102"/>
                  </a:cubicBezTo>
                  <a:cubicBezTo>
                    <a:pt x="2607" y="99"/>
                    <a:pt x="2598" y="96"/>
                    <a:pt x="2589" y="94"/>
                  </a:cubicBezTo>
                  <a:lnTo>
                    <a:pt x="2589" y="94"/>
                  </a:lnTo>
                  <a:cubicBezTo>
                    <a:pt x="2565" y="29"/>
                    <a:pt x="2502" y="0"/>
                    <a:pt x="24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5" name="Shape 1075"/>
        <p:cNvGrpSpPr/>
        <p:nvPr/>
      </p:nvGrpSpPr>
      <p:grpSpPr>
        <a:xfrm>
          <a:off x="0" y="0"/>
          <a:ext cx="0" cy="0"/>
          <a:chOff x="0" y="0"/>
          <a:chExt cx="0" cy="0"/>
        </a:xfrm>
      </p:grpSpPr>
      <p:sp>
        <p:nvSpPr>
          <p:cNvPr id="1076" name="Google Shape;1076;p60"/>
          <p:cNvSpPr txBox="1"/>
          <p:nvPr/>
        </p:nvSpPr>
        <p:spPr>
          <a:xfrm flipH="1">
            <a:off x="5636635" y="1577676"/>
            <a:ext cx="2143200" cy="384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500">
                <a:solidFill>
                  <a:schemeClr val="lt1"/>
                </a:solidFill>
                <a:latin typeface="Love Ya Like A Sister"/>
                <a:ea typeface="Love Ya Like A Sister"/>
                <a:cs typeface="Love Ya Like A Sister"/>
                <a:sym typeface="Love Ya Like A Sister"/>
              </a:rPr>
              <a:t>Venus</a:t>
            </a:r>
            <a:endParaRPr sz="2500">
              <a:solidFill>
                <a:schemeClr val="lt1"/>
              </a:solidFill>
              <a:latin typeface="Love Ya Like A Sister"/>
              <a:ea typeface="Love Ya Like A Sister"/>
              <a:cs typeface="Love Ya Like A Sister"/>
              <a:sym typeface="Love Ya Like A Sister"/>
            </a:endParaRPr>
          </a:p>
        </p:txBody>
      </p:sp>
      <p:sp>
        <p:nvSpPr>
          <p:cNvPr id="1077" name="Google Shape;1077;p60"/>
          <p:cNvSpPr txBox="1"/>
          <p:nvPr/>
        </p:nvSpPr>
        <p:spPr>
          <a:xfrm flipH="1">
            <a:off x="5636635" y="3441452"/>
            <a:ext cx="2143200" cy="384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500">
                <a:solidFill>
                  <a:schemeClr val="lt1"/>
                </a:solidFill>
                <a:latin typeface="Love Ya Like A Sister"/>
                <a:ea typeface="Love Ya Like A Sister"/>
                <a:cs typeface="Love Ya Like A Sister"/>
                <a:sym typeface="Love Ya Like A Sister"/>
              </a:rPr>
              <a:t>Mars</a:t>
            </a:r>
            <a:endParaRPr sz="2500">
              <a:solidFill>
                <a:schemeClr val="lt1"/>
              </a:solidFill>
              <a:latin typeface="Love Ya Like A Sister"/>
              <a:ea typeface="Love Ya Like A Sister"/>
              <a:cs typeface="Love Ya Like A Sister"/>
              <a:sym typeface="Love Ya Like A Sister"/>
            </a:endParaRPr>
          </a:p>
        </p:txBody>
      </p:sp>
      <p:sp>
        <p:nvSpPr>
          <p:cNvPr id="1078" name="Google Shape;1078;p60"/>
          <p:cNvSpPr txBox="1"/>
          <p:nvPr/>
        </p:nvSpPr>
        <p:spPr>
          <a:xfrm flipH="1">
            <a:off x="5636649" y="2509564"/>
            <a:ext cx="2143200" cy="384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500">
                <a:solidFill>
                  <a:schemeClr val="lt1"/>
                </a:solidFill>
                <a:latin typeface="Love Ya Like A Sister"/>
                <a:ea typeface="Love Ya Like A Sister"/>
                <a:cs typeface="Love Ya Like A Sister"/>
                <a:sym typeface="Love Ya Like A Sister"/>
              </a:rPr>
              <a:t>Mercury</a:t>
            </a:r>
            <a:endParaRPr sz="2500">
              <a:solidFill>
                <a:schemeClr val="lt1"/>
              </a:solidFill>
              <a:latin typeface="Love Ya Like A Sister"/>
              <a:ea typeface="Love Ya Like A Sister"/>
              <a:cs typeface="Love Ya Like A Sister"/>
              <a:sym typeface="Love Ya Like A Sister"/>
            </a:endParaRPr>
          </a:p>
        </p:txBody>
      </p:sp>
      <p:sp>
        <p:nvSpPr>
          <p:cNvPr id="1079" name="Google Shape;1079;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his is a</a:t>
            </a:r>
            <a:r>
              <a:rPr lang="en">
                <a:solidFill>
                  <a:srgbClr val="F4C5B1"/>
                </a:solidFill>
              </a:rPr>
              <a:t> </a:t>
            </a:r>
            <a:r>
              <a:rPr lang="en"/>
              <a:t>map</a:t>
            </a:r>
            <a:endParaRPr/>
          </a:p>
        </p:txBody>
      </p:sp>
      <p:sp>
        <p:nvSpPr>
          <p:cNvPr id="1080" name="Google Shape;1080;p60"/>
          <p:cNvSpPr txBox="1"/>
          <p:nvPr/>
        </p:nvSpPr>
        <p:spPr>
          <a:xfrm flipH="1">
            <a:off x="5636637" y="1744870"/>
            <a:ext cx="21432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Coming Soon"/>
                <a:ea typeface="Coming Soon"/>
                <a:cs typeface="Coming Soon"/>
                <a:sym typeface="Coming Soon"/>
              </a:rPr>
              <a:t>Venus is the second planet from the Sun</a:t>
            </a:r>
            <a:endParaRPr>
              <a:solidFill>
                <a:schemeClr val="lt1"/>
              </a:solidFill>
              <a:latin typeface="Coming Soon"/>
              <a:ea typeface="Coming Soon"/>
              <a:cs typeface="Coming Soon"/>
              <a:sym typeface="Coming Soon"/>
            </a:endParaRPr>
          </a:p>
        </p:txBody>
      </p:sp>
      <p:sp>
        <p:nvSpPr>
          <p:cNvPr id="1081" name="Google Shape;1081;p60"/>
          <p:cNvSpPr txBox="1"/>
          <p:nvPr/>
        </p:nvSpPr>
        <p:spPr>
          <a:xfrm flipH="1">
            <a:off x="5636637" y="3608650"/>
            <a:ext cx="21432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Coming Soon"/>
                <a:ea typeface="Coming Soon"/>
                <a:cs typeface="Coming Soon"/>
                <a:sym typeface="Coming Soon"/>
              </a:rPr>
              <a:t>Despite being red, Mars is a very cold place</a:t>
            </a:r>
            <a:endParaRPr>
              <a:solidFill>
                <a:schemeClr val="lt1"/>
              </a:solidFill>
              <a:latin typeface="Coming Soon"/>
              <a:ea typeface="Coming Soon"/>
              <a:cs typeface="Coming Soon"/>
              <a:sym typeface="Coming Soon"/>
            </a:endParaRPr>
          </a:p>
        </p:txBody>
      </p:sp>
      <p:sp>
        <p:nvSpPr>
          <p:cNvPr id="1082" name="Google Shape;1082;p60"/>
          <p:cNvSpPr txBox="1"/>
          <p:nvPr/>
        </p:nvSpPr>
        <p:spPr>
          <a:xfrm flipH="1">
            <a:off x="5636651" y="2676760"/>
            <a:ext cx="21432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Coming Soon"/>
                <a:ea typeface="Coming Soon"/>
                <a:cs typeface="Coming Soon"/>
                <a:sym typeface="Coming Soon"/>
              </a:rPr>
              <a:t>Mercury is the closest planet to the Sun</a:t>
            </a:r>
            <a:endParaRPr>
              <a:solidFill>
                <a:schemeClr val="lt1"/>
              </a:solidFill>
              <a:latin typeface="Coming Soon"/>
              <a:ea typeface="Coming Soon"/>
              <a:cs typeface="Coming Soon"/>
              <a:sym typeface="Coming Soon"/>
            </a:endParaRPr>
          </a:p>
        </p:txBody>
      </p:sp>
      <p:grpSp>
        <p:nvGrpSpPr>
          <p:cNvPr id="1083" name="Google Shape;1083;p60"/>
          <p:cNvGrpSpPr/>
          <p:nvPr/>
        </p:nvGrpSpPr>
        <p:grpSpPr>
          <a:xfrm>
            <a:off x="620941" y="1496643"/>
            <a:ext cx="4919741" cy="2620545"/>
            <a:chOff x="233350" y="949250"/>
            <a:chExt cx="7137300" cy="3802300"/>
          </a:xfrm>
        </p:grpSpPr>
        <p:sp>
          <p:nvSpPr>
            <p:cNvPr id="1084" name="Google Shape;1084;p6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 name="Google Shape;1135;p60"/>
          <p:cNvSpPr/>
          <p:nvPr/>
        </p:nvSpPr>
        <p:spPr>
          <a:xfrm flipH="1">
            <a:off x="1158049" y="179920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0"/>
          <p:cNvSpPr/>
          <p:nvPr/>
        </p:nvSpPr>
        <p:spPr>
          <a:xfrm flipH="1">
            <a:off x="3146099" y="261018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0"/>
          <p:cNvSpPr/>
          <p:nvPr/>
        </p:nvSpPr>
        <p:spPr>
          <a:xfrm flipH="1">
            <a:off x="4999749" y="2801214"/>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0"/>
          <p:cNvSpPr/>
          <p:nvPr/>
        </p:nvSpPr>
        <p:spPr>
          <a:xfrm>
            <a:off x="7875833" y="1552214"/>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0"/>
          <p:cNvSpPr/>
          <p:nvPr/>
        </p:nvSpPr>
        <p:spPr>
          <a:xfrm>
            <a:off x="7875833" y="248800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0"/>
          <p:cNvSpPr/>
          <p:nvPr/>
        </p:nvSpPr>
        <p:spPr>
          <a:xfrm>
            <a:off x="7875833" y="342378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 name="Google Shape;1141;p60"/>
          <p:cNvGrpSpPr/>
          <p:nvPr/>
        </p:nvGrpSpPr>
        <p:grpSpPr>
          <a:xfrm rot="-1953993">
            <a:off x="588184" y="3889250"/>
            <a:ext cx="250610" cy="993414"/>
            <a:chOff x="5896850" y="2807000"/>
            <a:chExt cx="250600" cy="993375"/>
          </a:xfrm>
        </p:grpSpPr>
        <p:sp>
          <p:nvSpPr>
            <p:cNvPr id="1142" name="Google Shape;1142;p60"/>
            <p:cNvSpPr/>
            <p:nvPr/>
          </p:nvSpPr>
          <p:spPr>
            <a:xfrm>
              <a:off x="5896850" y="2807000"/>
              <a:ext cx="250600" cy="993375"/>
            </a:xfrm>
            <a:custGeom>
              <a:rect b="b" l="l" r="r" t="t"/>
              <a:pathLst>
                <a:path extrusionOk="0" h="39735" w="10024">
                  <a:moveTo>
                    <a:pt x="5635" y="1005"/>
                  </a:moveTo>
                  <a:cubicBezTo>
                    <a:pt x="6112" y="1005"/>
                    <a:pt x="6320" y="3769"/>
                    <a:pt x="6362" y="4144"/>
                  </a:cubicBezTo>
                  <a:cubicBezTo>
                    <a:pt x="7491" y="11927"/>
                    <a:pt x="6885" y="19878"/>
                    <a:pt x="8119" y="27662"/>
                  </a:cubicBezTo>
                  <a:cubicBezTo>
                    <a:pt x="8642" y="31010"/>
                    <a:pt x="9375" y="34399"/>
                    <a:pt x="8349" y="37726"/>
                  </a:cubicBezTo>
                  <a:cubicBezTo>
                    <a:pt x="8119" y="38542"/>
                    <a:pt x="6048" y="38563"/>
                    <a:pt x="5420" y="38668"/>
                  </a:cubicBezTo>
                  <a:cubicBezTo>
                    <a:pt x="5034" y="38738"/>
                    <a:pt x="3415" y="39160"/>
                    <a:pt x="2863" y="39160"/>
                  </a:cubicBezTo>
                  <a:cubicBezTo>
                    <a:pt x="2756" y="39160"/>
                    <a:pt x="2689" y="39144"/>
                    <a:pt x="2679" y="39107"/>
                  </a:cubicBezTo>
                  <a:cubicBezTo>
                    <a:pt x="2574" y="38710"/>
                    <a:pt x="2491" y="38291"/>
                    <a:pt x="2386" y="37914"/>
                  </a:cubicBezTo>
                  <a:cubicBezTo>
                    <a:pt x="2381" y="37891"/>
                    <a:pt x="2374" y="37870"/>
                    <a:pt x="2365" y="37852"/>
                  </a:cubicBezTo>
                  <a:lnTo>
                    <a:pt x="2365" y="37852"/>
                  </a:lnTo>
                  <a:cubicBezTo>
                    <a:pt x="2365" y="37852"/>
                    <a:pt x="2365" y="37852"/>
                    <a:pt x="2365" y="37852"/>
                  </a:cubicBezTo>
                  <a:cubicBezTo>
                    <a:pt x="984" y="34378"/>
                    <a:pt x="1905" y="30696"/>
                    <a:pt x="1737" y="27076"/>
                  </a:cubicBezTo>
                  <a:cubicBezTo>
                    <a:pt x="1549" y="22661"/>
                    <a:pt x="1193" y="18267"/>
                    <a:pt x="1193" y="13852"/>
                  </a:cubicBezTo>
                  <a:cubicBezTo>
                    <a:pt x="1193" y="10149"/>
                    <a:pt x="22" y="6341"/>
                    <a:pt x="921" y="2700"/>
                  </a:cubicBezTo>
                  <a:cubicBezTo>
                    <a:pt x="1298" y="1235"/>
                    <a:pt x="2470" y="1131"/>
                    <a:pt x="3746" y="1089"/>
                  </a:cubicBezTo>
                  <a:cubicBezTo>
                    <a:pt x="4374" y="1047"/>
                    <a:pt x="5002" y="1047"/>
                    <a:pt x="5629" y="1005"/>
                  </a:cubicBezTo>
                  <a:cubicBezTo>
                    <a:pt x="5631" y="1005"/>
                    <a:pt x="5633" y="1005"/>
                    <a:pt x="5635" y="1005"/>
                  </a:cubicBezTo>
                  <a:close/>
                  <a:moveTo>
                    <a:pt x="6173" y="398"/>
                  </a:moveTo>
                  <a:cubicBezTo>
                    <a:pt x="4269" y="608"/>
                    <a:pt x="1633" y="1"/>
                    <a:pt x="628" y="2093"/>
                  </a:cubicBezTo>
                  <a:cubicBezTo>
                    <a:pt x="1" y="3411"/>
                    <a:pt x="43" y="5106"/>
                    <a:pt x="84" y="6529"/>
                  </a:cubicBezTo>
                  <a:cubicBezTo>
                    <a:pt x="168" y="8621"/>
                    <a:pt x="482" y="10714"/>
                    <a:pt x="608" y="12806"/>
                  </a:cubicBezTo>
                  <a:cubicBezTo>
                    <a:pt x="775" y="15066"/>
                    <a:pt x="691" y="17409"/>
                    <a:pt x="796" y="19669"/>
                  </a:cubicBezTo>
                  <a:cubicBezTo>
                    <a:pt x="900" y="22054"/>
                    <a:pt x="1047" y="24461"/>
                    <a:pt x="1152" y="26846"/>
                  </a:cubicBezTo>
                  <a:cubicBezTo>
                    <a:pt x="1340" y="30696"/>
                    <a:pt x="398" y="34588"/>
                    <a:pt x="1842" y="38249"/>
                  </a:cubicBezTo>
                  <a:cubicBezTo>
                    <a:pt x="1849" y="38262"/>
                    <a:pt x="1856" y="38273"/>
                    <a:pt x="1864" y="38283"/>
                  </a:cubicBezTo>
                  <a:lnTo>
                    <a:pt x="1864" y="38283"/>
                  </a:lnTo>
                  <a:cubicBezTo>
                    <a:pt x="1964" y="38727"/>
                    <a:pt x="2079" y="39140"/>
                    <a:pt x="2177" y="39588"/>
                  </a:cubicBezTo>
                  <a:cubicBezTo>
                    <a:pt x="2198" y="39651"/>
                    <a:pt x="2261" y="39735"/>
                    <a:pt x="2365" y="39735"/>
                  </a:cubicBezTo>
                  <a:cubicBezTo>
                    <a:pt x="4123" y="39651"/>
                    <a:pt x="5901" y="39191"/>
                    <a:pt x="7596" y="38814"/>
                  </a:cubicBezTo>
                  <a:cubicBezTo>
                    <a:pt x="8140" y="38689"/>
                    <a:pt x="8642" y="38438"/>
                    <a:pt x="8851" y="37873"/>
                  </a:cubicBezTo>
                  <a:cubicBezTo>
                    <a:pt x="10023" y="34629"/>
                    <a:pt x="9291" y="31072"/>
                    <a:pt x="8747" y="27808"/>
                  </a:cubicBezTo>
                  <a:cubicBezTo>
                    <a:pt x="8035" y="23435"/>
                    <a:pt x="7994" y="18979"/>
                    <a:pt x="7805" y="14543"/>
                  </a:cubicBezTo>
                  <a:cubicBezTo>
                    <a:pt x="7596" y="9877"/>
                    <a:pt x="7282" y="5169"/>
                    <a:pt x="6362" y="566"/>
                  </a:cubicBezTo>
                  <a:cubicBezTo>
                    <a:pt x="6341" y="482"/>
                    <a:pt x="6278" y="398"/>
                    <a:pt x="6173" y="39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0"/>
            <p:cNvSpPr/>
            <p:nvPr/>
          </p:nvSpPr>
          <p:spPr>
            <a:xfrm>
              <a:off x="5995725" y="3693450"/>
              <a:ext cx="70125" cy="52475"/>
            </a:xfrm>
            <a:custGeom>
              <a:rect b="b" l="l" r="r" t="t"/>
              <a:pathLst>
                <a:path extrusionOk="0" h="2099" w="2805">
                  <a:moveTo>
                    <a:pt x="1243" y="576"/>
                  </a:moveTo>
                  <a:cubicBezTo>
                    <a:pt x="1358" y="576"/>
                    <a:pt x="1469" y="601"/>
                    <a:pt x="1570" y="615"/>
                  </a:cubicBezTo>
                  <a:cubicBezTo>
                    <a:pt x="1737" y="636"/>
                    <a:pt x="1842" y="699"/>
                    <a:pt x="1967" y="804"/>
                  </a:cubicBezTo>
                  <a:cubicBezTo>
                    <a:pt x="2051" y="845"/>
                    <a:pt x="2051" y="845"/>
                    <a:pt x="2072" y="929"/>
                  </a:cubicBezTo>
                  <a:cubicBezTo>
                    <a:pt x="2093" y="950"/>
                    <a:pt x="2093" y="1013"/>
                    <a:pt x="2093" y="1013"/>
                  </a:cubicBezTo>
                  <a:cubicBezTo>
                    <a:pt x="2093" y="1013"/>
                    <a:pt x="2079" y="1040"/>
                    <a:pt x="2085" y="1040"/>
                  </a:cubicBezTo>
                  <a:cubicBezTo>
                    <a:pt x="2086" y="1040"/>
                    <a:pt x="2089" y="1038"/>
                    <a:pt x="2093" y="1034"/>
                  </a:cubicBezTo>
                  <a:lnTo>
                    <a:pt x="2093" y="1034"/>
                  </a:lnTo>
                  <a:cubicBezTo>
                    <a:pt x="2051" y="1117"/>
                    <a:pt x="1967" y="1159"/>
                    <a:pt x="1863" y="1264"/>
                  </a:cubicBezTo>
                  <a:cubicBezTo>
                    <a:pt x="1779" y="1348"/>
                    <a:pt x="1674" y="1473"/>
                    <a:pt x="1570" y="1473"/>
                  </a:cubicBezTo>
                  <a:cubicBezTo>
                    <a:pt x="1559" y="1474"/>
                    <a:pt x="1547" y="1475"/>
                    <a:pt x="1536" y="1475"/>
                  </a:cubicBezTo>
                  <a:cubicBezTo>
                    <a:pt x="1370" y="1475"/>
                    <a:pt x="1142" y="1342"/>
                    <a:pt x="1005" y="1264"/>
                  </a:cubicBezTo>
                  <a:cubicBezTo>
                    <a:pt x="996" y="1260"/>
                    <a:pt x="987" y="1256"/>
                    <a:pt x="977" y="1253"/>
                  </a:cubicBezTo>
                  <a:lnTo>
                    <a:pt x="977" y="1253"/>
                  </a:lnTo>
                  <a:cubicBezTo>
                    <a:pt x="948" y="1230"/>
                    <a:pt x="911" y="1220"/>
                    <a:pt x="871" y="1220"/>
                  </a:cubicBezTo>
                  <a:cubicBezTo>
                    <a:pt x="860" y="1220"/>
                    <a:pt x="847" y="1221"/>
                    <a:pt x="835" y="1223"/>
                  </a:cubicBezTo>
                  <a:lnTo>
                    <a:pt x="835" y="1223"/>
                  </a:lnTo>
                  <a:cubicBezTo>
                    <a:pt x="789" y="1119"/>
                    <a:pt x="752" y="1014"/>
                    <a:pt x="733" y="908"/>
                  </a:cubicBezTo>
                  <a:cubicBezTo>
                    <a:pt x="733" y="824"/>
                    <a:pt x="733" y="783"/>
                    <a:pt x="775" y="720"/>
                  </a:cubicBezTo>
                  <a:cubicBezTo>
                    <a:pt x="775" y="724"/>
                    <a:pt x="775" y="726"/>
                    <a:pt x="777" y="726"/>
                  </a:cubicBezTo>
                  <a:cubicBezTo>
                    <a:pt x="782" y="726"/>
                    <a:pt x="795" y="699"/>
                    <a:pt x="795" y="699"/>
                  </a:cubicBezTo>
                  <a:lnTo>
                    <a:pt x="816" y="657"/>
                  </a:lnTo>
                  <a:lnTo>
                    <a:pt x="879" y="636"/>
                  </a:lnTo>
                  <a:cubicBezTo>
                    <a:pt x="942" y="615"/>
                    <a:pt x="1026" y="594"/>
                    <a:pt x="1088" y="594"/>
                  </a:cubicBezTo>
                  <a:cubicBezTo>
                    <a:pt x="1140" y="581"/>
                    <a:pt x="1192" y="576"/>
                    <a:pt x="1243" y="576"/>
                  </a:cubicBezTo>
                  <a:close/>
                  <a:moveTo>
                    <a:pt x="1464" y="1"/>
                  </a:moveTo>
                  <a:cubicBezTo>
                    <a:pt x="1151" y="1"/>
                    <a:pt x="839" y="94"/>
                    <a:pt x="586" y="280"/>
                  </a:cubicBezTo>
                  <a:cubicBezTo>
                    <a:pt x="0" y="720"/>
                    <a:pt x="210" y="1473"/>
                    <a:pt x="523" y="1996"/>
                  </a:cubicBezTo>
                  <a:cubicBezTo>
                    <a:pt x="568" y="2069"/>
                    <a:pt x="626" y="2098"/>
                    <a:pt x="688" y="2098"/>
                  </a:cubicBezTo>
                  <a:cubicBezTo>
                    <a:pt x="774" y="2098"/>
                    <a:pt x="867" y="2039"/>
                    <a:pt x="936" y="1962"/>
                  </a:cubicBezTo>
                  <a:lnTo>
                    <a:pt x="936" y="1962"/>
                  </a:lnTo>
                  <a:cubicBezTo>
                    <a:pt x="1069" y="2016"/>
                    <a:pt x="1201" y="2048"/>
                    <a:pt x="1335" y="2048"/>
                  </a:cubicBezTo>
                  <a:cubicBezTo>
                    <a:pt x="1505" y="2048"/>
                    <a:pt x="1679" y="1996"/>
                    <a:pt x="1863" y="1871"/>
                  </a:cubicBezTo>
                  <a:cubicBezTo>
                    <a:pt x="2155" y="1682"/>
                    <a:pt x="2469" y="1368"/>
                    <a:pt x="2595" y="1055"/>
                  </a:cubicBezTo>
                  <a:cubicBezTo>
                    <a:pt x="2804" y="594"/>
                    <a:pt x="2407" y="218"/>
                    <a:pt x="1988" y="92"/>
                  </a:cubicBezTo>
                  <a:cubicBezTo>
                    <a:pt x="1821" y="31"/>
                    <a:pt x="1642" y="1"/>
                    <a:pt x="14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0"/>
            <p:cNvSpPr/>
            <p:nvPr/>
          </p:nvSpPr>
          <p:spPr>
            <a:xfrm>
              <a:off x="5931375" y="3577000"/>
              <a:ext cx="73275" cy="14150"/>
            </a:xfrm>
            <a:custGeom>
              <a:rect b="b" l="l" r="r" t="t"/>
              <a:pathLst>
                <a:path extrusionOk="0" h="566" w="2931">
                  <a:moveTo>
                    <a:pt x="545" y="0"/>
                  </a:moveTo>
                  <a:cubicBezTo>
                    <a:pt x="252" y="0"/>
                    <a:pt x="1" y="565"/>
                    <a:pt x="356" y="565"/>
                  </a:cubicBezTo>
                  <a:lnTo>
                    <a:pt x="2365" y="565"/>
                  </a:lnTo>
                  <a:cubicBezTo>
                    <a:pt x="2658" y="565"/>
                    <a:pt x="2930" y="0"/>
                    <a:pt x="25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0"/>
            <p:cNvSpPr/>
            <p:nvPr/>
          </p:nvSpPr>
          <p:spPr>
            <a:xfrm>
              <a:off x="5935175" y="3544550"/>
              <a:ext cx="51150" cy="14700"/>
            </a:xfrm>
            <a:custGeom>
              <a:rect b="b" l="l" r="r" t="t"/>
              <a:pathLst>
                <a:path extrusionOk="0" h="588" w="2046">
                  <a:moveTo>
                    <a:pt x="506" y="1"/>
                  </a:moveTo>
                  <a:cubicBezTo>
                    <a:pt x="258" y="1"/>
                    <a:pt x="1" y="587"/>
                    <a:pt x="330" y="587"/>
                  </a:cubicBezTo>
                  <a:lnTo>
                    <a:pt x="1481" y="587"/>
                  </a:lnTo>
                  <a:cubicBezTo>
                    <a:pt x="1774" y="587"/>
                    <a:pt x="2046" y="1"/>
                    <a:pt x="1669" y="1"/>
                  </a:cubicBezTo>
                  <a:lnTo>
                    <a:pt x="518" y="1"/>
                  </a:lnTo>
                  <a:cubicBezTo>
                    <a:pt x="514" y="1"/>
                    <a:pt x="510" y="1"/>
                    <a:pt x="5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0"/>
            <p:cNvSpPr/>
            <p:nvPr/>
          </p:nvSpPr>
          <p:spPr>
            <a:xfrm>
              <a:off x="5935050" y="3507900"/>
              <a:ext cx="86050" cy="18375"/>
            </a:xfrm>
            <a:custGeom>
              <a:rect b="b" l="l" r="r" t="t"/>
              <a:pathLst>
                <a:path extrusionOk="0" h="735" w="3442">
                  <a:moveTo>
                    <a:pt x="3095" y="0"/>
                  </a:moveTo>
                  <a:cubicBezTo>
                    <a:pt x="3083" y="0"/>
                    <a:pt x="3069" y="1"/>
                    <a:pt x="3055" y="3"/>
                  </a:cubicBezTo>
                  <a:cubicBezTo>
                    <a:pt x="2218" y="149"/>
                    <a:pt x="1381" y="149"/>
                    <a:pt x="544" y="149"/>
                  </a:cubicBezTo>
                  <a:cubicBezTo>
                    <a:pt x="272" y="170"/>
                    <a:pt x="0" y="735"/>
                    <a:pt x="335" y="735"/>
                  </a:cubicBezTo>
                  <a:cubicBezTo>
                    <a:pt x="1235" y="735"/>
                    <a:pt x="2113" y="714"/>
                    <a:pt x="3013" y="588"/>
                  </a:cubicBezTo>
                  <a:cubicBezTo>
                    <a:pt x="3296" y="528"/>
                    <a:pt x="3442" y="0"/>
                    <a:pt x="3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0"/>
            <p:cNvSpPr/>
            <p:nvPr/>
          </p:nvSpPr>
          <p:spPr>
            <a:xfrm>
              <a:off x="5927500" y="3480175"/>
              <a:ext cx="48375" cy="14200"/>
            </a:xfrm>
            <a:custGeom>
              <a:rect b="b" l="l" r="r" t="t"/>
              <a:pathLst>
                <a:path extrusionOk="0" h="568" w="1935">
                  <a:moveTo>
                    <a:pt x="507" y="1"/>
                  </a:moveTo>
                  <a:cubicBezTo>
                    <a:pt x="262" y="1"/>
                    <a:pt x="1" y="568"/>
                    <a:pt x="365" y="568"/>
                  </a:cubicBezTo>
                  <a:lnTo>
                    <a:pt x="1369" y="568"/>
                  </a:lnTo>
                  <a:cubicBezTo>
                    <a:pt x="1662" y="568"/>
                    <a:pt x="1934" y="3"/>
                    <a:pt x="1558" y="3"/>
                  </a:cubicBezTo>
                  <a:lnTo>
                    <a:pt x="532" y="3"/>
                  </a:lnTo>
                  <a:cubicBezTo>
                    <a:pt x="524" y="1"/>
                    <a:pt x="516" y="1"/>
                    <a:pt x="5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0"/>
            <p:cNvSpPr/>
            <p:nvPr/>
          </p:nvSpPr>
          <p:spPr>
            <a:xfrm>
              <a:off x="5931375" y="3432575"/>
              <a:ext cx="78100" cy="22050"/>
            </a:xfrm>
            <a:custGeom>
              <a:rect b="b" l="l" r="r" t="t"/>
              <a:pathLst>
                <a:path extrusionOk="0" h="882" w="3124">
                  <a:moveTo>
                    <a:pt x="2886" y="1"/>
                  </a:moveTo>
                  <a:cubicBezTo>
                    <a:pt x="2858" y="1"/>
                    <a:pt x="2824" y="8"/>
                    <a:pt x="2784" y="23"/>
                  </a:cubicBezTo>
                  <a:cubicBezTo>
                    <a:pt x="2051" y="275"/>
                    <a:pt x="1319" y="295"/>
                    <a:pt x="566" y="295"/>
                  </a:cubicBezTo>
                  <a:cubicBezTo>
                    <a:pt x="252" y="295"/>
                    <a:pt x="1" y="881"/>
                    <a:pt x="356" y="881"/>
                  </a:cubicBezTo>
                  <a:cubicBezTo>
                    <a:pt x="1172" y="881"/>
                    <a:pt x="1947" y="881"/>
                    <a:pt x="2742" y="588"/>
                  </a:cubicBezTo>
                  <a:cubicBezTo>
                    <a:pt x="2966" y="495"/>
                    <a:pt x="3124" y="1"/>
                    <a:pt x="28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0"/>
            <p:cNvSpPr/>
            <p:nvPr/>
          </p:nvSpPr>
          <p:spPr>
            <a:xfrm>
              <a:off x="5924050" y="3392875"/>
              <a:ext cx="48150" cy="14675"/>
            </a:xfrm>
            <a:custGeom>
              <a:rect b="b" l="l" r="r" t="t"/>
              <a:pathLst>
                <a:path extrusionOk="0" h="587" w="1926">
                  <a:moveTo>
                    <a:pt x="545" y="0"/>
                  </a:moveTo>
                  <a:cubicBezTo>
                    <a:pt x="252" y="0"/>
                    <a:pt x="1" y="586"/>
                    <a:pt x="356" y="586"/>
                  </a:cubicBezTo>
                  <a:lnTo>
                    <a:pt x="1382" y="586"/>
                  </a:lnTo>
                  <a:cubicBezTo>
                    <a:pt x="1675" y="586"/>
                    <a:pt x="1926" y="0"/>
                    <a:pt x="15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0"/>
            <p:cNvSpPr/>
            <p:nvPr/>
          </p:nvSpPr>
          <p:spPr>
            <a:xfrm>
              <a:off x="5925175" y="3353125"/>
              <a:ext cx="90450" cy="18450"/>
            </a:xfrm>
            <a:custGeom>
              <a:rect b="b" l="l" r="r" t="t"/>
              <a:pathLst>
                <a:path extrusionOk="0" h="738" w="3618">
                  <a:moveTo>
                    <a:pt x="3241" y="0"/>
                  </a:moveTo>
                  <a:cubicBezTo>
                    <a:pt x="2341" y="0"/>
                    <a:pt x="1420" y="21"/>
                    <a:pt x="500" y="168"/>
                  </a:cubicBezTo>
                  <a:cubicBezTo>
                    <a:pt x="222" y="207"/>
                    <a:pt x="0" y="737"/>
                    <a:pt x="265" y="737"/>
                  </a:cubicBezTo>
                  <a:cubicBezTo>
                    <a:pt x="279" y="737"/>
                    <a:pt x="295" y="736"/>
                    <a:pt x="311" y="732"/>
                  </a:cubicBezTo>
                  <a:cubicBezTo>
                    <a:pt x="1232" y="607"/>
                    <a:pt x="2153" y="607"/>
                    <a:pt x="3073" y="586"/>
                  </a:cubicBezTo>
                  <a:cubicBezTo>
                    <a:pt x="3345" y="586"/>
                    <a:pt x="3617" y="0"/>
                    <a:pt x="32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0"/>
            <p:cNvSpPr/>
            <p:nvPr/>
          </p:nvSpPr>
          <p:spPr>
            <a:xfrm>
              <a:off x="5920150" y="3313575"/>
              <a:ext cx="61400" cy="17750"/>
            </a:xfrm>
            <a:custGeom>
              <a:rect b="b" l="l" r="r" t="t"/>
              <a:pathLst>
                <a:path extrusionOk="0" h="710" w="2456">
                  <a:moveTo>
                    <a:pt x="2166" y="1"/>
                  </a:moveTo>
                  <a:cubicBezTo>
                    <a:pt x="2141" y="1"/>
                    <a:pt x="2113" y="5"/>
                    <a:pt x="2082" y="13"/>
                  </a:cubicBezTo>
                  <a:cubicBezTo>
                    <a:pt x="1877" y="87"/>
                    <a:pt x="1664" y="116"/>
                    <a:pt x="1447" y="116"/>
                  </a:cubicBezTo>
                  <a:cubicBezTo>
                    <a:pt x="1175" y="116"/>
                    <a:pt x="896" y="71"/>
                    <a:pt x="617" y="13"/>
                  </a:cubicBezTo>
                  <a:cubicBezTo>
                    <a:pt x="607" y="11"/>
                    <a:pt x="597" y="11"/>
                    <a:pt x="587" y="11"/>
                  </a:cubicBezTo>
                  <a:cubicBezTo>
                    <a:pt x="320" y="11"/>
                    <a:pt x="1" y="518"/>
                    <a:pt x="303" y="599"/>
                  </a:cubicBezTo>
                  <a:cubicBezTo>
                    <a:pt x="617" y="666"/>
                    <a:pt x="924" y="709"/>
                    <a:pt x="1232" y="709"/>
                  </a:cubicBezTo>
                  <a:cubicBezTo>
                    <a:pt x="1500" y="709"/>
                    <a:pt x="1768" y="677"/>
                    <a:pt x="2040" y="599"/>
                  </a:cubicBezTo>
                  <a:cubicBezTo>
                    <a:pt x="2310" y="522"/>
                    <a:pt x="2455" y="1"/>
                    <a:pt x="2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0"/>
            <p:cNvSpPr/>
            <p:nvPr/>
          </p:nvSpPr>
          <p:spPr>
            <a:xfrm>
              <a:off x="5916725" y="3256050"/>
              <a:ext cx="93600" cy="21775"/>
            </a:xfrm>
            <a:custGeom>
              <a:rect b="b" l="l" r="r" t="t"/>
              <a:pathLst>
                <a:path extrusionOk="0" h="871" w="3744">
                  <a:moveTo>
                    <a:pt x="3454" y="0"/>
                  </a:moveTo>
                  <a:cubicBezTo>
                    <a:pt x="3429" y="0"/>
                    <a:pt x="3401" y="4"/>
                    <a:pt x="3370" y="12"/>
                  </a:cubicBezTo>
                  <a:cubicBezTo>
                    <a:pt x="2470" y="305"/>
                    <a:pt x="1528" y="305"/>
                    <a:pt x="587" y="305"/>
                  </a:cubicBezTo>
                  <a:cubicBezTo>
                    <a:pt x="273" y="305"/>
                    <a:pt x="1" y="870"/>
                    <a:pt x="377" y="870"/>
                  </a:cubicBezTo>
                  <a:cubicBezTo>
                    <a:pt x="1361" y="870"/>
                    <a:pt x="2365" y="870"/>
                    <a:pt x="3328" y="577"/>
                  </a:cubicBezTo>
                  <a:cubicBezTo>
                    <a:pt x="3597" y="519"/>
                    <a:pt x="3743" y="0"/>
                    <a:pt x="3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0"/>
            <p:cNvSpPr/>
            <p:nvPr/>
          </p:nvSpPr>
          <p:spPr>
            <a:xfrm>
              <a:off x="5921550" y="3220250"/>
              <a:ext cx="50650" cy="18275"/>
            </a:xfrm>
            <a:custGeom>
              <a:rect b="b" l="l" r="r" t="t"/>
              <a:pathLst>
                <a:path extrusionOk="0" h="731" w="2026">
                  <a:moveTo>
                    <a:pt x="1670" y="1"/>
                  </a:moveTo>
                  <a:cubicBezTo>
                    <a:pt x="1189" y="1"/>
                    <a:pt x="749" y="42"/>
                    <a:pt x="310" y="168"/>
                  </a:cubicBezTo>
                  <a:cubicBezTo>
                    <a:pt x="143" y="210"/>
                    <a:pt x="17" y="356"/>
                    <a:pt x="17" y="524"/>
                  </a:cubicBezTo>
                  <a:cubicBezTo>
                    <a:pt x="0" y="640"/>
                    <a:pt x="64" y="731"/>
                    <a:pt x="164" y="731"/>
                  </a:cubicBezTo>
                  <a:cubicBezTo>
                    <a:pt x="190" y="731"/>
                    <a:pt x="218" y="725"/>
                    <a:pt x="247" y="712"/>
                  </a:cubicBezTo>
                  <a:cubicBezTo>
                    <a:pt x="645" y="586"/>
                    <a:pt x="1063" y="586"/>
                    <a:pt x="1482" y="586"/>
                  </a:cubicBezTo>
                  <a:cubicBezTo>
                    <a:pt x="1775" y="586"/>
                    <a:pt x="2026" y="1"/>
                    <a:pt x="16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0"/>
            <p:cNvSpPr/>
            <p:nvPr/>
          </p:nvSpPr>
          <p:spPr>
            <a:xfrm>
              <a:off x="5916725" y="3187600"/>
              <a:ext cx="75350" cy="18550"/>
            </a:xfrm>
            <a:custGeom>
              <a:rect b="b" l="l" r="r" t="t"/>
              <a:pathLst>
                <a:path extrusionOk="0" h="742" w="3014">
                  <a:moveTo>
                    <a:pt x="2712" y="1"/>
                  </a:moveTo>
                  <a:cubicBezTo>
                    <a:pt x="2689" y="1"/>
                    <a:pt x="2665" y="4"/>
                    <a:pt x="2637" y="9"/>
                  </a:cubicBezTo>
                  <a:cubicBezTo>
                    <a:pt x="2116" y="123"/>
                    <a:pt x="1570" y="136"/>
                    <a:pt x="1019" y="136"/>
                  </a:cubicBezTo>
                  <a:cubicBezTo>
                    <a:pt x="861" y="136"/>
                    <a:pt x="703" y="135"/>
                    <a:pt x="545" y="135"/>
                  </a:cubicBezTo>
                  <a:cubicBezTo>
                    <a:pt x="273" y="156"/>
                    <a:pt x="1" y="742"/>
                    <a:pt x="377" y="742"/>
                  </a:cubicBezTo>
                  <a:cubicBezTo>
                    <a:pt x="1110" y="742"/>
                    <a:pt x="1863" y="742"/>
                    <a:pt x="2595" y="574"/>
                  </a:cubicBezTo>
                  <a:cubicBezTo>
                    <a:pt x="2868" y="496"/>
                    <a:pt x="3014" y="1"/>
                    <a:pt x="27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0"/>
            <p:cNvSpPr/>
            <p:nvPr/>
          </p:nvSpPr>
          <p:spPr>
            <a:xfrm>
              <a:off x="5913075" y="3155900"/>
              <a:ext cx="44475" cy="14150"/>
            </a:xfrm>
            <a:custGeom>
              <a:rect b="b" l="l" r="r" t="t"/>
              <a:pathLst>
                <a:path extrusionOk="0" h="566" w="1779">
                  <a:moveTo>
                    <a:pt x="544" y="1"/>
                  </a:moveTo>
                  <a:cubicBezTo>
                    <a:pt x="272" y="1"/>
                    <a:pt x="0" y="566"/>
                    <a:pt x="356" y="566"/>
                  </a:cubicBezTo>
                  <a:lnTo>
                    <a:pt x="1214" y="566"/>
                  </a:lnTo>
                  <a:cubicBezTo>
                    <a:pt x="1507" y="566"/>
                    <a:pt x="1779" y="1"/>
                    <a:pt x="14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0"/>
            <p:cNvSpPr/>
            <p:nvPr/>
          </p:nvSpPr>
          <p:spPr>
            <a:xfrm>
              <a:off x="5905750" y="3112500"/>
              <a:ext cx="98900" cy="14675"/>
            </a:xfrm>
            <a:custGeom>
              <a:rect b="b" l="l" r="r" t="t"/>
              <a:pathLst>
                <a:path extrusionOk="0" h="587" w="3956">
                  <a:moveTo>
                    <a:pt x="544" y="0"/>
                  </a:moveTo>
                  <a:cubicBezTo>
                    <a:pt x="293" y="0"/>
                    <a:pt x="0" y="586"/>
                    <a:pt x="356" y="586"/>
                  </a:cubicBezTo>
                  <a:lnTo>
                    <a:pt x="3390" y="586"/>
                  </a:lnTo>
                  <a:cubicBezTo>
                    <a:pt x="3683" y="586"/>
                    <a:pt x="3955" y="0"/>
                    <a:pt x="3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0"/>
            <p:cNvSpPr/>
            <p:nvPr/>
          </p:nvSpPr>
          <p:spPr>
            <a:xfrm>
              <a:off x="5913075" y="3069600"/>
              <a:ext cx="48150" cy="14150"/>
            </a:xfrm>
            <a:custGeom>
              <a:rect b="b" l="l" r="r" t="t"/>
              <a:pathLst>
                <a:path extrusionOk="0" h="566" w="1926">
                  <a:moveTo>
                    <a:pt x="544" y="1"/>
                  </a:moveTo>
                  <a:cubicBezTo>
                    <a:pt x="272" y="1"/>
                    <a:pt x="0" y="565"/>
                    <a:pt x="356" y="565"/>
                  </a:cubicBezTo>
                  <a:lnTo>
                    <a:pt x="1381" y="565"/>
                  </a:lnTo>
                  <a:cubicBezTo>
                    <a:pt x="1674" y="565"/>
                    <a:pt x="1925" y="1"/>
                    <a:pt x="1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0"/>
            <p:cNvSpPr/>
            <p:nvPr/>
          </p:nvSpPr>
          <p:spPr>
            <a:xfrm>
              <a:off x="5905750" y="3036650"/>
              <a:ext cx="98900" cy="14675"/>
            </a:xfrm>
            <a:custGeom>
              <a:rect b="b" l="l" r="r" t="t"/>
              <a:pathLst>
                <a:path extrusionOk="0" h="587" w="3956">
                  <a:moveTo>
                    <a:pt x="544" y="0"/>
                  </a:moveTo>
                  <a:cubicBezTo>
                    <a:pt x="293" y="0"/>
                    <a:pt x="0" y="586"/>
                    <a:pt x="356" y="586"/>
                  </a:cubicBezTo>
                  <a:lnTo>
                    <a:pt x="3390" y="586"/>
                  </a:lnTo>
                  <a:cubicBezTo>
                    <a:pt x="3683" y="586"/>
                    <a:pt x="3955" y="0"/>
                    <a:pt x="3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0"/>
            <p:cNvSpPr/>
            <p:nvPr/>
          </p:nvSpPr>
          <p:spPr>
            <a:xfrm>
              <a:off x="5917250" y="3007875"/>
              <a:ext cx="32975" cy="14675"/>
            </a:xfrm>
            <a:custGeom>
              <a:rect b="b" l="l" r="r" t="t"/>
              <a:pathLst>
                <a:path extrusionOk="0" h="587" w="1319">
                  <a:moveTo>
                    <a:pt x="377" y="1"/>
                  </a:moveTo>
                  <a:cubicBezTo>
                    <a:pt x="210" y="1"/>
                    <a:pt x="64" y="168"/>
                    <a:pt x="43" y="293"/>
                  </a:cubicBezTo>
                  <a:cubicBezTo>
                    <a:pt x="1" y="419"/>
                    <a:pt x="43" y="586"/>
                    <a:pt x="189" y="586"/>
                  </a:cubicBezTo>
                  <a:lnTo>
                    <a:pt x="921" y="586"/>
                  </a:lnTo>
                  <a:cubicBezTo>
                    <a:pt x="1089" y="586"/>
                    <a:pt x="1235" y="419"/>
                    <a:pt x="1256" y="293"/>
                  </a:cubicBezTo>
                  <a:cubicBezTo>
                    <a:pt x="1319" y="168"/>
                    <a:pt x="1256" y="1"/>
                    <a:pt x="11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0"/>
            <p:cNvSpPr/>
            <p:nvPr/>
          </p:nvSpPr>
          <p:spPr>
            <a:xfrm>
              <a:off x="5905750" y="2953425"/>
              <a:ext cx="108900" cy="18375"/>
            </a:xfrm>
            <a:custGeom>
              <a:rect b="b" l="l" r="r" t="t"/>
              <a:pathLst>
                <a:path extrusionOk="0" h="735" w="4356">
                  <a:moveTo>
                    <a:pt x="4032" y="0"/>
                  </a:moveTo>
                  <a:cubicBezTo>
                    <a:pt x="4021" y="0"/>
                    <a:pt x="4009" y="1"/>
                    <a:pt x="3997" y="2"/>
                  </a:cubicBezTo>
                  <a:cubicBezTo>
                    <a:pt x="2846" y="149"/>
                    <a:pt x="1695" y="149"/>
                    <a:pt x="544" y="170"/>
                  </a:cubicBezTo>
                  <a:cubicBezTo>
                    <a:pt x="293" y="170"/>
                    <a:pt x="0" y="735"/>
                    <a:pt x="356" y="735"/>
                  </a:cubicBezTo>
                  <a:cubicBezTo>
                    <a:pt x="1507" y="735"/>
                    <a:pt x="2658" y="735"/>
                    <a:pt x="3809" y="588"/>
                  </a:cubicBezTo>
                  <a:cubicBezTo>
                    <a:pt x="4092" y="568"/>
                    <a:pt x="4355" y="0"/>
                    <a:pt x="40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0"/>
            <p:cNvSpPr/>
            <p:nvPr/>
          </p:nvSpPr>
          <p:spPr>
            <a:xfrm>
              <a:off x="6005125" y="3698700"/>
              <a:ext cx="57575" cy="44950"/>
            </a:xfrm>
            <a:custGeom>
              <a:rect b="b" l="l" r="r" t="t"/>
              <a:pathLst>
                <a:path extrusionOk="0" h="1798" w="2303">
                  <a:moveTo>
                    <a:pt x="960" y="584"/>
                  </a:moveTo>
                  <a:cubicBezTo>
                    <a:pt x="1150" y="584"/>
                    <a:pt x="1323" y="681"/>
                    <a:pt x="1466" y="824"/>
                  </a:cubicBezTo>
                  <a:cubicBezTo>
                    <a:pt x="1507" y="866"/>
                    <a:pt x="1549" y="949"/>
                    <a:pt x="1549" y="970"/>
                  </a:cubicBezTo>
                  <a:cubicBezTo>
                    <a:pt x="1549" y="1033"/>
                    <a:pt x="1507" y="1054"/>
                    <a:pt x="1445" y="1138"/>
                  </a:cubicBezTo>
                  <a:cubicBezTo>
                    <a:pt x="1345" y="1210"/>
                    <a:pt x="1245" y="1242"/>
                    <a:pt x="1152" y="1242"/>
                  </a:cubicBezTo>
                  <a:cubicBezTo>
                    <a:pt x="888" y="1242"/>
                    <a:pt x="666" y="995"/>
                    <a:pt x="582" y="731"/>
                  </a:cubicBezTo>
                  <a:lnTo>
                    <a:pt x="582" y="731"/>
                  </a:lnTo>
                  <a:cubicBezTo>
                    <a:pt x="626" y="625"/>
                    <a:pt x="711" y="594"/>
                    <a:pt x="859" y="594"/>
                  </a:cubicBezTo>
                  <a:cubicBezTo>
                    <a:pt x="893" y="587"/>
                    <a:pt x="927" y="584"/>
                    <a:pt x="960" y="584"/>
                  </a:cubicBezTo>
                  <a:close/>
                  <a:moveTo>
                    <a:pt x="1148" y="1"/>
                  </a:moveTo>
                  <a:cubicBezTo>
                    <a:pt x="1106" y="1"/>
                    <a:pt x="1065" y="3"/>
                    <a:pt x="1026" y="8"/>
                  </a:cubicBezTo>
                  <a:cubicBezTo>
                    <a:pt x="738" y="40"/>
                    <a:pt x="510" y="175"/>
                    <a:pt x="342" y="369"/>
                  </a:cubicBezTo>
                  <a:lnTo>
                    <a:pt x="342" y="369"/>
                  </a:lnTo>
                  <a:cubicBezTo>
                    <a:pt x="301" y="374"/>
                    <a:pt x="262" y="387"/>
                    <a:pt x="231" y="405"/>
                  </a:cubicBezTo>
                  <a:cubicBezTo>
                    <a:pt x="85" y="468"/>
                    <a:pt x="1" y="594"/>
                    <a:pt x="22" y="782"/>
                  </a:cubicBezTo>
                  <a:cubicBezTo>
                    <a:pt x="24" y="844"/>
                    <a:pt x="31" y="905"/>
                    <a:pt x="42" y="963"/>
                  </a:cubicBezTo>
                  <a:lnTo>
                    <a:pt x="42" y="963"/>
                  </a:lnTo>
                  <a:cubicBezTo>
                    <a:pt x="35" y="993"/>
                    <a:pt x="28" y="1023"/>
                    <a:pt x="22" y="1054"/>
                  </a:cubicBezTo>
                  <a:cubicBezTo>
                    <a:pt x="7" y="1175"/>
                    <a:pt x="68" y="1241"/>
                    <a:pt x="150" y="1261"/>
                  </a:cubicBezTo>
                  <a:lnTo>
                    <a:pt x="150" y="1261"/>
                  </a:lnTo>
                  <a:cubicBezTo>
                    <a:pt x="327" y="1584"/>
                    <a:pt x="662" y="1797"/>
                    <a:pt x="1022" y="1797"/>
                  </a:cubicBezTo>
                  <a:cubicBezTo>
                    <a:pt x="1183" y="1797"/>
                    <a:pt x="1349" y="1755"/>
                    <a:pt x="1507" y="1661"/>
                  </a:cubicBezTo>
                  <a:cubicBezTo>
                    <a:pt x="1905" y="1430"/>
                    <a:pt x="2303" y="928"/>
                    <a:pt x="2031" y="468"/>
                  </a:cubicBezTo>
                  <a:cubicBezTo>
                    <a:pt x="1882" y="152"/>
                    <a:pt x="1484" y="1"/>
                    <a:pt x="11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0"/>
            <p:cNvSpPr/>
            <p:nvPr/>
          </p:nvSpPr>
          <p:spPr>
            <a:xfrm>
              <a:off x="6030675" y="2832900"/>
              <a:ext cx="94800" cy="904900"/>
            </a:xfrm>
            <a:custGeom>
              <a:rect b="b" l="l" r="r" t="t"/>
              <a:pathLst>
                <a:path extrusionOk="0" h="36196" w="3792">
                  <a:moveTo>
                    <a:pt x="468" y="0"/>
                  </a:moveTo>
                  <a:cubicBezTo>
                    <a:pt x="258" y="0"/>
                    <a:pt x="1" y="315"/>
                    <a:pt x="130" y="492"/>
                  </a:cubicBezTo>
                  <a:cubicBezTo>
                    <a:pt x="841" y="1455"/>
                    <a:pt x="967" y="2940"/>
                    <a:pt x="1176" y="4091"/>
                  </a:cubicBezTo>
                  <a:cubicBezTo>
                    <a:pt x="1469" y="5849"/>
                    <a:pt x="1511" y="7627"/>
                    <a:pt x="1511" y="9406"/>
                  </a:cubicBezTo>
                  <a:cubicBezTo>
                    <a:pt x="1532" y="12356"/>
                    <a:pt x="1406" y="15327"/>
                    <a:pt x="1741" y="18277"/>
                  </a:cubicBezTo>
                  <a:cubicBezTo>
                    <a:pt x="2097" y="21311"/>
                    <a:pt x="2850" y="24282"/>
                    <a:pt x="3101" y="27358"/>
                  </a:cubicBezTo>
                  <a:cubicBezTo>
                    <a:pt x="3247" y="28886"/>
                    <a:pt x="2975" y="30434"/>
                    <a:pt x="3080" y="31982"/>
                  </a:cubicBezTo>
                  <a:cubicBezTo>
                    <a:pt x="3143" y="32819"/>
                    <a:pt x="3247" y="33656"/>
                    <a:pt x="3268" y="34493"/>
                  </a:cubicBezTo>
                  <a:cubicBezTo>
                    <a:pt x="3268" y="35100"/>
                    <a:pt x="3059" y="35456"/>
                    <a:pt x="3185" y="36042"/>
                  </a:cubicBezTo>
                  <a:cubicBezTo>
                    <a:pt x="3210" y="36151"/>
                    <a:pt x="3278" y="36195"/>
                    <a:pt x="3356" y="36195"/>
                  </a:cubicBezTo>
                  <a:cubicBezTo>
                    <a:pt x="3533" y="36195"/>
                    <a:pt x="3766" y="35972"/>
                    <a:pt x="3708" y="35770"/>
                  </a:cubicBezTo>
                  <a:cubicBezTo>
                    <a:pt x="3603" y="35351"/>
                    <a:pt x="3791" y="34409"/>
                    <a:pt x="3791" y="33949"/>
                  </a:cubicBezTo>
                  <a:cubicBezTo>
                    <a:pt x="3791" y="33342"/>
                    <a:pt x="3708" y="32757"/>
                    <a:pt x="3666" y="32171"/>
                  </a:cubicBezTo>
                  <a:cubicBezTo>
                    <a:pt x="3498" y="30622"/>
                    <a:pt x="3791" y="29095"/>
                    <a:pt x="3687" y="27567"/>
                  </a:cubicBezTo>
                  <a:cubicBezTo>
                    <a:pt x="3478" y="24345"/>
                    <a:pt x="2703" y="21207"/>
                    <a:pt x="2306" y="17984"/>
                  </a:cubicBezTo>
                  <a:cubicBezTo>
                    <a:pt x="1845" y="14616"/>
                    <a:pt x="2117" y="11163"/>
                    <a:pt x="2034" y="7795"/>
                  </a:cubicBezTo>
                  <a:cubicBezTo>
                    <a:pt x="2013" y="6288"/>
                    <a:pt x="1887" y="4803"/>
                    <a:pt x="1615" y="3338"/>
                  </a:cubicBezTo>
                  <a:cubicBezTo>
                    <a:pt x="1427" y="2271"/>
                    <a:pt x="1260" y="994"/>
                    <a:pt x="632" y="95"/>
                  </a:cubicBezTo>
                  <a:cubicBezTo>
                    <a:pt x="589" y="28"/>
                    <a:pt x="531" y="0"/>
                    <a:pt x="4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 name="Google Shape;1163;p60"/>
          <p:cNvSpPr/>
          <p:nvPr/>
        </p:nvSpPr>
        <p:spPr>
          <a:xfrm>
            <a:off x="8276825" y="603679"/>
            <a:ext cx="307903" cy="302982"/>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0"/>
          <p:cNvSpPr/>
          <p:nvPr/>
        </p:nvSpPr>
        <p:spPr>
          <a:xfrm>
            <a:off x="8298951" y="452313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0"/>
          <p:cNvSpPr/>
          <p:nvPr/>
        </p:nvSpPr>
        <p:spPr>
          <a:xfrm>
            <a:off x="1618225" y="4523133"/>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0"/>
          <p:cNvSpPr/>
          <p:nvPr/>
        </p:nvSpPr>
        <p:spPr>
          <a:xfrm>
            <a:off x="223599" y="445013"/>
            <a:ext cx="307903" cy="302967"/>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0"/>
          <p:cNvSpPr/>
          <p:nvPr/>
        </p:nvSpPr>
        <p:spPr>
          <a:xfrm>
            <a:off x="6822976" y="4757068"/>
            <a:ext cx="263627" cy="270157"/>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rgbClr val="FE700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 name="Google Shape;1168;p60"/>
          <p:cNvGrpSpPr/>
          <p:nvPr/>
        </p:nvGrpSpPr>
        <p:grpSpPr>
          <a:xfrm>
            <a:off x="5434618" y="169955"/>
            <a:ext cx="530443" cy="526837"/>
            <a:chOff x="2942175" y="1715156"/>
            <a:chExt cx="637245" cy="666714"/>
          </a:xfrm>
        </p:grpSpPr>
        <p:sp>
          <p:nvSpPr>
            <p:cNvPr id="1169" name="Google Shape;1169;p60"/>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0"/>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0"/>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0"/>
            <p:cNvSpPr/>
            <p:nvPr/>
          </p:nvSpPr>
          <p:spPr>
            <a:xfrm>
              <a:off x="3386862" y="1919802"/>
              <a:ext cx="78" cy="78"/>
            </a:xfrm>
            <a:custGeom>
              <a:rect b="b" l="l" r="r" t="t"/>
              <a:pathLst>
                <a:path extrusionOk="0" h="1" w="1">
                  <a:moveTo>
                    <a:pt x="1" y="1"/>
                  </a:move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6" name="Shape 1176"/>
        <p:cNvGrpSpPr/>
        <p:nvPr/>
      </p:nvGrpSpPr>
      <p:grpSpPr>
        <a:xfrm>
          <a:off x="0" y="0"/>
          <a:ext cx="0" cy="0"/>
          <a:chOff x="0" y="0"/>
          <a:chExt cx="0" cy="0"/>
        </a:xfrm>
      </p:grpSpPr>
      <p:sp>
        <p:nvSpPr>
          <p:cNvPr id="1177" name="Google Shape;1177;p61"/>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 timeline always works well</a:t>
            </a:r>
            <a:endParaRPr/>
          </a:p>
        </p:txBody>
      </p:sp>
      <p:grpSp>
        <p:nvGrpSpPr>
          <p:cNvPr id="1178" name="Google Shape;1178;p61"/>
          <p:cNvGrpSpPr/>
          <p:nvPr/>
        </p:nvGrpSpPr>
        <p:grpSpPr>
          <a:xfrm>
            <a:off x="5290367" y="3140532"/>
            <a:ext cx="252967" cy="252650"/>
            <a:chOff x="-60620800" y="2304600"/>
            <a:chExt cx="319000" cy="318600"/>
          </a:xfrm>
        </p:grpSpPr>
        <p:sp>
          <p:nvSpPr>
            <p:cNvPr id="1179" name="Google Shape;1179;p61"/>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1"/>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1"/>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61"/>
          <p:cNvGrpSpPr/>
          <p:nvPr/>
        </p:nvGrpSpPr>
        <p:grpSpPr>
          <a:xfrm>
            <a:off x="6973089" y="2558035"/>
            <a:ext cx="233418" cy="212055"/>
            <a:chOff x="-62518200" y="2692475"/>
            <a:chExt cx="318225" cy="289100"/>
          </a:xfrm>
        </p:grpSpPr>
        <p:sp>
          <p:nvSpPr>
            <p:cNvPr id="1183" name="Google Shape;1183;p61"/>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1"/>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61"/>
          <p:cNvGrpSpPr/>
          <p:nvPr/>
        </p:nvGrpSpPr>
        <p:grpSpPr>
          <a:xfrm>
            <a:off x="3609508" y="2518669"/>
            <a:ext cx="251103" cy="251421"/>
            <a:chOff x="-61784125" y="1931250"/>
            <a:chExt cx="316650" cy="317050"/>
          </a:xfrm>
        </p:grpSpPr>
        <p:sp>
          <p:nvSpPr>
            <p:cNvPr id="1186" name="Google Shape;1186;p61"/>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1"/>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1"/>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1"/>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 name="Google Shape;1190;p61"/>
          <p:cNvGrpSpPr/>
          <p:nvPr/>
        </p:nvGrpSpPr>
        <p:grpSpPr>
          <a:xfrm>
            <a:off x="1928649" y="3140829"/>
            <a:ext cx="251103" cy="252352"/>
            <a:chOff x="-62150375" y="2664925"/>
            <a:chExt cx="316650" cy="318225"/>
          </a:xfrm>
        </p:grpSpPr>
        <p:sp>
          <p:nvSpPr>
            <p:cNvPr id="1191" name="Google Shape;1191;p61"/>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1"/>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1"/>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1"/>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 name="Google Shape;1195;p61"/>
          <p:cNvSpPr/>
          <p:nvPr/>
        </p:nvSpPr>
        <p:spPr>
          <a:xfrm>
            <a:off x="7710918" y="2911862"/>
            <a:ext cx="71700" cy="717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1"/>
          <p:cNvSpPr/>
          <p:nvPr/>
        </p:nvSpPr>
        <p:spPr>
          <a:xfrm>
            <a:off x="1214950" y="2883100"/>
            <a:ext cx="1678500" cy="152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1"/>
          <p:cNvSpPr/>
          <p:nvPr/>
        </p:nvSpPr>
        <p:spPr>
          <a:xfrm>
            <a:off x="2893484" y="2883100"/>
            <a:ext cx="1678500" cy="15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1"/>
          <p:cNvSpPr/>
          <p:nvPr/>
        </p:nvSpPr>
        <p:spPr>
          <a:xfrm>
            <a:off x="4572019" y="2883100"/>
            <a:ext cx="1678500" cy="152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1"/>
          <p:cNvSpPr/>
          <p:nvPr/>
        </p:nvSpPr>
        <p:spPr>
          <a:xfrm>
            <a:off x="6250553" y="2883100"/>
            <a:ext cx="1678500" cy="152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0" name="Google Shape;1200;p61"/>
          <p:cNvCxnSpPr>
            <a:stCxn id="1196" idx="0"/>
            <a:endCxn id="1201" idx="2"/>
          </p:cNvCxnSpPr>
          <p:nvPr/>
        </p:nvCxnSpPr>
        <p:spPr>
          <a:xfrm rot="10800000">
            <a:off x="2054200" y="2467000"/>
            <a:ext cx="0" cy="416100"/>
          </a:xfrm>
          <a:prstGeom prst="straightConnector1">
            <a:avLst/>
          </a:prstGeom>
          <a:noFill/>
          <a:ln cap="flat" cmpd="sng" w="19050">
            <a:solidFill>
              <a:schemeClr val="accent3"/>
            </a:solidFill>
            <a:prstDash val="solid"/>
            <a:round/>
            <a:headEnd len="med" w="med" type="none"/>
            <a:tailEnd len="med" w="med" type="oval"/>
          </a:ln>
        </p:spPr>
      </p:cxnSp>
      <p:sp>
        <p:nvSpPr>
          <p:cNvPr id="1201" name="Google Shape;1201;p61"/>
          <p:cNvSpPr txBox="1"/>
          <p:nvPr/>
        </p:nvSpPr>
        <p:spPr>
          <a:xfrm flipH="1">
            <a:off x="982600" y="2082200"/>
            <a:ext cx="2143200" cy="38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Love Ya Like A Sister"/>
                <a:ea typeface="Love Ya Like A Sister"/>
                <a:cs typeface="Love Ya Like A Sister"/>
                <a:sym typeface="Love Ya Like A Sister"/>
              </a:rPr>
              <a:t>Venus</a:t>
            </a:r>
            <a:endParaRPr sz="2400">
              <a:solidFill>
                <a:schemeClr val="lt1"/>
              </a:solidFill>
              <a:latin typeface="Love Ya Like A Sister"/>
              <a:ea typeface="Love Ya Like A Sister"/>
              <a:cs typeface="Love Ya Like A Sister"/>
              <a:sym typeface="Love Ya Like A Sister"/>
            </a:endParaRPr>
          </a:p>
        </p:txBody>
      </p:sp>
      <p:sp>
        <p:nvSpPr>
          <p:cNvPr id="1202" name="Google Shape;1202;p61"/>
          <p:cNvSpPr txBox="1"/>
          <p:nvPr/>
        </p:nvSpPr>
        <p:spPr>
          <a:xfrm flipH="1">
            <a:off x="982602" y="1513928"/>
            <a:ext cx="21432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Venus is the second planet from the Sun</a:t>
            </a:r>
            <a:endParaRPr>
              <a:solidFill>
                <a:schemeClr val="lt1"/>
              </a:solidFill>
              <a:latin typeface="Coming Soon"/>
              <a:ea typeface="Coming Soon"/>
              <a:cs typeface="Coming Soon"/>
              <a:sym typeface="Coming Soon"/>
            </a:endParaRPr>
          </a:p>
        </p:txBody>
      </p:sp>
      <p:sp>
        <p:nvSpPr>
          <p:cNvPr id="1203" name="Google Shape;1203;p61"/>
          <p:cNvSpPr txBox="1"/>
          <p:nvPr/>
        </p:nvSpPr>
        <p:spPr>
          <a:xfrm flipH="1">
            <a:off x="2663450" y="3451200"/>
            <a:ext cx="21432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Love Ya Like A Sister"/>
                <a:ea typeface="Love Ya Like A Sister"/>
                <a:cs typeface="Love Ya Like A Sister"/>
                <a:sym typeface="Love Ya Like A Sister"/>
              </a:rPr>
              <a:t>Mercury</a:t>
            </a:r>
            <a:endParaRPr sz="2400">
              <a:solidFill>
                <a:schemeClr val="lt1"/>
              </a:solidFill>
              <a:latin typeface="Love Ya Like A Sister"/>
              <a:ea typeface="Love Ya Like A Sister"/>
              <a:cs typeface="Love Ya Like A Sister"/>
              <a:sym typeface="Love Ya Like A Sister"/>
            </a:endParaRPr>
          </a:p>
        </p:txBody>
      </p:sp>
      <p:sp>
        <p:nvSpPr>
          <p:cNvPr id="1204" name="Google Shape;1204;p61"/>
          <p:cNvSpPr txBox="1"/>
          <p:nvPr/>
        </p:nvSpPr>
        <p:spPr>
          <a:xfrm flipH="1">
            <a:off x="2661139" y="3845840"/>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Mercury is the closest planet to the Sun</a:t>
            </a:r>
            <a:endParaRPr>
              <a:solidFill>
                <a:schemeClr val="lt1"/>
              </a:solidFill>
              <a:latin typeface="Coming Soon"/>
              <a:ea typeface="Coming Soon"/>
              <a:cs typeface="Coming Soon"/>
              <a:sym typeface="Coming Soon"/>
            </a:endParaRPr>
          </a:p>
        </p:txBody>
      </p:sp>
      <p:cxnSp>
        <p:nvCxnSpPr>
          <p:cNvPr id="1205" name="Google Shape;1205;p61"/>
          <p:cNvCxnSpPr>
            <a:stCxn id="1203" idx="0"/>
            <a:endCxn id="1197" idx="2"/>
          </p:cNvCxnSpPr>
          <p:nvPr/>
        </p:nvCxnSpPr>
        <p:spPr>
          <a:xfrm rot="10800000">
            <a:off x="3732650" y="3035100"/>
            <a:ext cx="2400" cy="416100"/>
          </a:xfrm>
          <a:prstGeom prst="straightConnector1">
            <a:avLst/>
          </a:prstGeom>
          <a:noFill/>
          <a:ln cap="flat" cmpd="sng" w="19050">
            <a:solidFill>
              <a:schemeClr val="accent2"/>
            </a:solidFill>
            <a:prstDash val="solid"/>
            <a:round/>
            <a:headEnd len="med" w="med" type="oval"/>
            <a:tailEnd len="med" w="med" type="none"/>
          </a:ln>
        </p:spPr>
      </p:cxnSp>
      <p:sp>
        <p:nvSpPr>
          <p:cNvPr id="1206" name="Google Shape;1206;p61"/>
          <p:cNvSpPr txBox="1"/>
          <p:nvPr/>
        </p:nvSpPr>
        <p:spPr>
          <a:xfrm flipH="1">
            <a:off x="4339675" y="2082200"/>
            <a:ext cx="2143200" cy="38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Love Ya Like A Sister"/>
                <a:ea typeface="Love Ya Like A Sister"/>
                <a:cs typeface="Love Ya Like A Sister"/>
                <a:sym typeface="Love Ya Like A Sister"/>
              </a:rPr>
              <a:t>Mars</a:t>
            </a:r>
            <a:endParaRPr sz="2400">
              <a:solidFill>
                <a:schemeClr val="lt1"/>
              </a:solidFill>
              <a:latin typeface="Love Ya Like A Sister"/>
              <a:ea typeface="Love Ya Like A Sister"/>
              <a:cs typeface="Love Ya Like A Sister"/>
              <a:sym typeface="Love Ya Like A Sister"/>
            </a:endParaRPr>
          </a:p>
        </p:txBody>
      </p:sp>
      <p:sp>
        <p:nvSpPr>
          <p:cNvPr id="1207" name="Google Shape;1207;p61"/>
          <p:cNvSpPr txBox="1"/>
          <p:nvPr/>
        </p:nvSpPr>
        <p:spPr>
          <a:xfrm flipH="1">
            <a:off x="4339677" y="1513928"/>
            <a:ext cx="21432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Despite being red, Mars is a very cold place</a:t>
            </a:r>
            <a:endParaRPr>
              <a:solidFill>
                <a:schemeClr val="lt1"/>
              </a:solidFill>
              <a:latin typeface="Coming Soon"/>
              <a:ea typeface="Coming Soon"/>
              <a:cs typeface="Coming Soon"/>
              <a:sym typeface="Coming Soon"/>
            </a:endParaRPr>
          </a:p>
        </p:txBody>
      </p:sp>
      <p:sp>
        <p:nvSpPr>
          <p:cNvPr id="1208" name="Google Shape;1208;p61"/>
          <p:cNvSpPr txBox="1"/>
          <p:nvPr/>
        </p:nvSpPr>
        <p:spPr>
          <a:xfrm flipH="1">
            <a:off x="6018200" y="3451200"/>
            <a:ext cx="21432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Love Ya Like A Sister"/>
                <a:ea typeface="Love Ya Like A Sister"/>
                <a:cs typeface="Love Ya Like A Sister"/>
                <a:sym typeface="Love Ya Like A Sister"/>
              </a:rPr>
              <a:t>Jupiter</a:t>
            </a:r>
            <a:endParaRPr sz="2400">
              <a:solidFill>
                <a:schemeClr val="lt1"/>
              </a:solidFill>
              <a:latin typeface="Love Ya Like A Sister"/>
              <a:ea typeface="Love Ya Like A Sister"/>
              <a:cs typeface="Love Ya Like A Sister"/>
              <a:sym typeface="Love Ya Like A Sister"/>
            </a:endParaRPr>
          </a:p>
        </p:txBody>
      </p:sp>
      <p:sp>
        <p:nvSpPr>
          <p:cNvPr id="1209" name="Google Shape;1209;p61"/>
          <p:cNvSpPr txBox="1"/>
          <p:nvPr/>
        </p:nvSpPr>
        <p:spPr>
          <a:xfrm flipH="1">
            <a:off x="6018214" y="3845840"/>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Jupiter is the biggest planet of them all</a:t>
            </a:r>
            <a:endParaRPr>
              <a:solidFill>
                <a:schemeClr val="lt1"/>
              </a:solidFill>
              <a:latin typeface="Coming Soon"/>
              <a:ea typeface="Coming Soon"/>
              <a:cs typeface="Coming Soon"/>
              <a:sym typeface="Coming Soon"/>
            </a:endParaRPr>
          </a:p>
        </p:txBody>
      </p:sp>
      <p:cxnSp>
        <p:nvCxnSpPr>
          <p:cNvPr id="1210" name="Google Shape;1210;p61"/>
          <p:cNvCxnSpPr>
            <a:stCxn id="1198" idx="0"/>
            <a:endCxn id="1206" idx="2"/>
          </p:cNvCxnSpPr>
          <p:nvPr/>
        </p:nvCxnSpPr>
        <p:spPr>
          <a:xfrm rot="10800000">
            <a:off x="5411269" y="2467000"/>
            <a:ext cx="0" cy="416100"/>
          </a:xfrm>
          <a:prstGeom prst="straightConnector1">
            <a:avLst/>
          </a:prstGeom>
          <a:noFill/>
          <a:ln cap="flat" cmpd="sng" w="19050">
            <a:solidFill>
              <a:schemeClr val="accent1"/>
            </a:solidFill>
            <a:prstDash val="solid"/>
            <a:round/>
            <a:headEnd len="med" w="med" type="none"/>
            <a:tailEnd len="med" w="med" type="oval"/>
          </a:ln>
        </p:spPr>
      </p:cxnSp>
      <p:cxnSp>
        <p:nvCxnSpPr>
          <p:cNvPr id="1211" name="Google Shape;1211;p61"/>
          <p:cNvCxnSpPr>
            <a:stCxn id="1208" idx="0"/>
            <a:endCxn id="1199" idx="2"/>
          </p:cNvCxnSpPr>
          <p:nvPr/>
        </p:nvCxnSpPr>
        <p:spPr>
          <a:xfrm rot="10800000">
            <a:off x="7089800" y="3035100"/>
            <a:ext cx="0" cy="416100"/>
          </a:xfrm>
          <a:prstGeom prst="straightConnector1">
            <a:avLst/>
          </a:prstGeom>
          <a:noFill/>
          <a:ln cap="flat" cmpd="sng" w="19050">
            <a:solidFill>
              <a:schemeClr val="accent4"/>
            </a:solidFill>
            <a:prstDash val="solid"/>
            <a:round/>
            <a:headEnd len="med" w="med" type="oval"/>
            <a:tailEnd len="med" w="med" type="none"/>
          </a:ln>
        </p:spPr>
      </p:cxnSp>
      <p:grpSp>
        <p:nvGrpSpPr>
          <p:cNvPr id="1212" name="Google Shape;1212;p61"/>
          <p:cNvGrpSpPr/>
          <p:nvPr/>
        </p:nvGrpSpPr>
        <p:grpSpPr>
          <a:xfrm>
            <a:off x="7660063" y="1084176"/>
            <a:ext cx="641346" cy="416473"/>
            <a:chOff x="2028375" y="1610825"/>
            <a:chExt cx="659550" cy="428250"/>
          </a:xfrm>
        </p:grpSpPr>
        <p:sp>
          <p:nvSpPr>
            <p:cNvPr id="1213" name="Google Shape;1213;p61"/>
            <p:cNvSpPr/>
            <p:nvPr/>
          </p:nvSpPr>
          <p:spPr>
            <a:xfrm>
              <a:off x="2049775" y="1610825"/>
              <a:ext cx="638150" cy="428250"/>
            </a:xfrm>
            <a:custGeom>
              <a:rect b="b" l="l" r="r" t="t"/>
              <a:pathLst>
                <a:path extrusionOk="0" h="17130" w="25526">
                  <a:moveTo>
                    <a:pt x="24875" y="1"/>
                  </a:moveTo>
                  <a:cubicBezTo>
                    <a:pt x="24778" y="1"/>
                    <a:pt x="24664" y="25"/>
                    <a:pt x="24534" y="79"/>
                  </a:cubicBezTo>
                  <a:cubicBezTo>
                    <a:pt x="18654" y="2485"/>
                    <a:pt x="12064" y="2297"/>
                    <a:pt x="6017" y="4180"/>
                  </a:cubicBezTo>
                  <a:cubicBezTo>
                    <a:pt x="5682" y="4285"/>
                    <a:pt x="5263" y="4682"/>
                    <a:pt x="5263" y="5059"/>
                  </a:cubicBezTo>
                  <a:cubicBezTo>
                    <a:pt x="5326" y="6921"/>
                    <a:pt x="6330" y="8763"/>
                    <a:pt x="7042" y="10436"/>
                  </a:cubicBezTo>
                  <a:cubicBezTo>
                    <a:pt x="7293" y="11085"/>
                    <a:pt x="9281" y="15249"/>
                    <a:pt x="8172" y="15626"/>
                  </a:cubicBezTo>
                  <a:cubicBezTo>
                    <a:pt x="8061" y="15664"/>
                    <a:pt x="7948" y="15683"/>
                    <a:pt x="7833" y="15683"/>
                  </a:cubicBezTo>
                  <a:cubicBezTo>
                    <a:pt x="6464" y="15683"/>
                    <a:pt x="4817" y="13111"/>
                    <a:pt x="4238" y="12320"/>
                  </a:cubicBezTo>
                  <a:cubicBezTo>
                    <a:pt x="3276" y="10960"/>
                    <a:pt x="2460" y="9495"/>
                    <a:pt x="1518" y="8093"/>
                  </a:cubicBezTo>
                  <a:cubicBezTo>
                    <a:pt x="1420" y="7938"/>
                    <a:pt x="1284" y="7874"/>
                    <a:pt x="1139" y="7874"/>
                  </a:cubicBezTo>
                  <a:cubicBezTo>
                    <a:pt x="634" y="7874"/>
                    <a:pt x="1" y="8647"/>
                    <a:pt x="325" y="9118"/>
                  </a:cubicBezTo>
                  <a:cubicBezTo>
                    <a:pt x="1539" y="10876"/>
                    <a:pt x="2543" y="12738"/>
                    <a:pt x="3861" y="14433"/>
                  </a:cubicBezTo>
                  <a:cubicBezTo>
                    <a:pt x="4684" y="15466"/>
                    <a:pt x="6064" y="17129"/>
                    <a:pt x="7547" y="17129"/>
                  </a:cubicBezTo>
                  <a:cubicBezTo>
                    <a:pt x="7836" y="17129"/>
                    <a:pt x="8129" y="17066"/>
                    <a:pt x="8423" y="16923"/>
                  </a:cubicBezTo>
                  <a:cubicBezTo>
                    <a:pt x="10431" y="15918"/>
                    <a:pt x="9908" y="13617"/>
                    <a:pt x="9323" y="11922"/>
                  </a:cubicBezTo>
                  <a:cubicBezTo>
                    <a:pt x="8841" y="10583"/>
                    <a:pt x="8297" y="9307"/>
                    <a:pt x="7753" y="7988"/>
                  </a:cubicBezTo>
                  <a:cubicBezTo>
                    <a:pt x="7412" y="7170"/>
                    <a:pt x="6947" y="6255"/>
                    <a:pt x="6752" y="5333"/>
                  </a:cubicBezTo>
                  <a:lnTo>
                    <a:pt x="6752" y="5333"/>
                  </a:lnTo>
                  <a:cubicBezTo>
                    <a:pt x="12686" y="3665"/>
                    <a:pt x="19030" y="3693"/>
                    <a:pt x="24764" y="1356"/>
                  </a:cubicBezTo>
                  <a:cubicBezTo>
                    <a:pt x="25438" y="1082"/>
                    <a:pt x="25525" y="1"/>
                    <a:pt x="24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1"/>
            <p:cNvSpPr/>
            <p:nvPr/>
          </p:nvSpPr>
          <p:spPr>
            <a:xfrm>
              <a:off x="2355825" y="1786400"/>
              <a:ext cx="130550" cy="182325"/>
            </a:xfrm>
            <a:custGeom>
              <a:rect b="b" l="l" r="r" t="t"/>
              <a:pathLst>
                <a:path extrusionOk="0" h="7293" w="5222">
                  <a:moveTo>
                    <a:pt x="4474" y="0"/>
                  </a:moveTo>
                  <a:cubicBezTo>
                    <a:pt x="4286" y="0"/>
                    <a:pt x="4073" y="93"/>
                    <a:pt x="3881" y="317"/>
                  </a:cubicBezTo>
                  <a:cubicBezTo>
                    <a:pt x="2249" y="2200"/>
                    <a:pt x="910" y="4250"/>
                    <a:pt x="156" y="6615"/>
                  </a:cubicBezTo>
                  <a:cubicBezTo>
                    <a:pt x="0" y="7092"/>
                    <a:pt x="216" y="7293"/>
                    <a:pt x="519" y="7293"/>
                  </a:cubicBezTo>
                  <a:cubicBezTo>
                    <a:pt x="867" y="7293"/>
                    <a:pt x="1329" y="7028"/>
                    <a:pt x="1474" y="6615"/>
                  </a:cubicBezTo>
                  <a:cubicBezTo>
                    <a:pt x="2144" y="4501"/>
                    <a:pt x="3358" y="2723"/>
                    <a:pt x="4780" y="1049"/>
                  </a:cubicBezTo>
                  <a:cubicBezTo>
                    <a:pt x="5222" y="520"/>
                    <a:pt x="4918"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1"/>
            <p:cNvSpPr/>
            <p:nvPr/>
          </p:nvSpPr>
          <p:spPr>
            <a:xfrm>
              <a:off x="2297425" y="1819375"/>
              <a:ext cx="232275" cy="83050"/>
            </a:xfrm>
            <a:custGeom>
              <a:rect b="b" l="l" r="r" t="t"/>
              <a:pathLst>
                <a:path extrusionOk="0" h="3322" w="9291">
                  <a:moveTo>
                    <a:pt x="1319" y="0"/>
                  </a:moveTo>
                  <a:cubicBezTo>
                    <a:pt x="644" y="0"/>
                    <a:pt x="1" y="1404"/>
                    <a:pt x="902" y="1425"/>
                  </a:cubicBezTo>
                  <a:cubicBezTo>
                    <a:pt x="2304" y="1488"/>
                    <a:pt x="3685" y="2157"/>
                    <a:pt x="5003" y="2659"/>
                  </a:cubicBezTo>
                  <a:cubicBezTo>
                    <a:pt x="5759" y="2943"/>
                    <a:pt x="6670" y="3321"/>
                    <a:pt x="7520" y="3321"/>
                  </a:cubicBezTo>
                  <a:cubicBezTo>
                    <a:pt x="7799" y="3321"/>
                    <a:pt x="8072" y="3281"/>
                    <a:pt x="8330" y="3182"/>
                  </a:cubicBezTo>
                  <a:cubicBezTo>
                    <a:pt x="8927" y="2959"/>
                    <a:pt x="9291" y="1721"/>
                    <a:pt x="8711" y="1721"/>
                  </a:cubicBezTo>
                  <a:cubicBezTo>
                    <a:pt x="8640" y="1721"/>
                    <a:pt x="8556" y="1740"/>
                    <a:pt x="8456" y="1781"/>
                  </a:cubicBezTo>
                  <a:cubicBezTo>
                    <a:pt x="8283" y="1844"/>
                    <a:pt x="8095" y="1872"/>
                    <a:pt x="7898" y="1872"/>
                  </a:cubicBezTo>
                  <a:cubicBezTo>
                    <a:pt x="6998" y="1872"/>
                    <a:pt x="5905" y="1298"/>
                    <a:pt x="5150" y="1006"/>
                  </a:cubicBezTo>
                  <a:cubicBezTo>
                    <a:pt x="3936" y="546"/>
                    <a:pt x="2681" y="44"/>
                    <a:pt x="1362" y="2"/>
                  </a:cubicBezTo>
                  <a:cubicBezTo>
                    <a:pt x="1348" y="1"/>
                    <a:pt x="1333" y="0"/>
                    <a:pt x="1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1"/>
            <p:cNvSpPr/>
            <p:nvPr/>
          </p:nvSpPr>
          <p:spPr>
            <a:xfrm>
              <a:off x="2028375" y="1719250"/>
              <a:ext cx="257100" cy="289750"/>
            </a:xfrm>
            <a:custGeom>
              <a:rect b="b" l="l" r="r" t="t"/>
              <a:pathLst>
                <a:path extrusionOk="0" h="11590" w="10284">
                  <a:moveTo>
                    <a:pt x="8314" y="10309"/>
                  </a:moveTo>
                  <a:cubicBezTo>
                    <a:pt x="8309" y="10407"/>
                    <a:pt x="8296" y="10445"/>
                    <a:pt x="8289" y="10445"/>
                  </a:cubicBezTo>
                  <a:cubicBezTo>
                    <a:pt x="8279" y="10445"/>
                    <a:pt x="8278" y="10383"/>
                    <a:pt x="8314" y="10309"/>
                  </a:cubicBezTo>
                  <a:close/>
                  <a:moveTo>
                    <a:pt x="7611" y="1"/>
                  </a:moveTo>
                  <a:cubicBezTo>
                    <a:pt x="7174" y="1"/>
                    <a:pt x="6555" y="601"/>
                    <a:pt x="6642" y="1099"/>
                  </a:cubicBezTo>
                  <a:cubicBezTo>
                    <a:pt x="6894" y="2584"/>
                    <a:pt x="7291" y="4070"/>
                    <a:pt x="7605" y="5576"/>
                  </a:cubicBezTo>
                  <a:cubicBezTo>
                    <a:pt x="7814" y="6560"/>
                    <a:pt x="8002" y="7585"/>
                    <a:pt x="8149" y="8568"/>
                  </a:cubicBezTo>
                  <a:cubicBezTo>
                    <a:pt x="8212" y="8945"/>
                    <a:pt x="8254" y="9322"/>
                    <a:pt x="8274" y="9698"/>
                  </a:cubicBezTo>
                  <a:cubicBezTo>
                    <a:pt x="8309" y="9853"/>
                    <a:pt x="8315" y="9979"/>
                    <a:pt x="8316" y="10123"/>
                  </a:cubicBezTo>
                  <a:lnTo>
                    <a:pt x="8316" y="10123"/>
                  </a:lnTo>
                  <a:cubicBezTo>
                    <a:pt x="7217" y="10026"/>
                    <a:pt x="5390" y="7477"/>
                    <a:pt x="4906" y="6915"/>
                  </a:cubicBezTo>
                  <a:cubicBezTo>
                    <a:pt x="4027" y="5869"/>
                    <a:pt x="2939" y="4195"/>
                    <a:pt x="1558" y="3756"/>
                  </a:cubicBezTo>
                  <a:cubicBezTo>
                    <a:pt x="1506" y="3742"/>
                    <a:pt x="1454" y="3735"/>
                    <a:pt x="1401" y="3735"/>
                  </a:cubicBezTo>
                  <a:cubicBezTo>
                    <a:pt x="694" y="3735"/>
                    <a:pt x="0" y="4966"/>
                    <a:pt x="721" y="5200"/>
                  </a:cubicBezTo>
                  <a:cubicBezTo>
                    <a:pt x="1453" y="5430"/>
                    <a:pt x="2081" y="6246"/>
                    <a:pt x="2583" y="6790"/>
                  </a:cubicBezTo>
                  <a:cubicBezTo>
                    <a:pt x="3378" y="7669"/>
                    <a:pt x="4111" y="8568"/>
                    <a:pt x="4906" y="9447"/>
                  </a:cubicBezTo>
                  <a:cubicBezTo>
                    <a:pt x="5630" y="10221"/>
                    <a:pt x="6832" y="11589"/>
                    <a:pt x="8046" y="11589"/>
                  </a:cubicBezTo>
                  <a:cubicBezTo>
                    <a:pt x="8375" y="11589"/>
                    <a:pt x="8706" y="11488"/>
                    <a:pt x="9028" y="11247"/>
                  </a:cubicBezTo>
                  <a:cubicBezTo>
                    <a:pt x="10283" y="10305"/>
                    <a:pt x="9488" y="7815"/>
                    <a:pt x="9279" y="6560"/>
                  </a:cubicBezTo>
                  <a:cubicBezTo>
                    <a:pt x="8902" y="4488"/>
                    <a:pt x="8358" y="2459"/>
                    <a:pt x="8002" y="387"/>
                  </a:cubicBezTo>
                  <a:cubicBezTo>
                    <a:pt x="7952" y="111"/>
                    <a:pt x="7798" y="1"/>
                    <a:pt x="76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 name="Google Shape;1217;p61"/>
          <p:cNvSpPr/>
          <p:nvPr/>
        </p:nvSpPr>
        <p:spPr>
          <a:xfrm>
            <a:off x="8579813" y="224251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1"/>
          <p:cNvSpPr/>
          <p:nvPr/>
        </p:nvSpPr>
        <p:spPr>
          <a:xfrm>
            <a:off x="273725" y="2983558"/>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1"/>
          <p:cNvSpPr/>
          <p:nvPr/>
        </p:nvSpPr>
        <p:spPr>
          <a:xfrm>
            <a:off x="7275251" y="381750"/>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1"/>
          <p:cNvSpPr/>
          <p:nvPr/>
        </p:nvSpPr>
        <p:spPr>
          <a:xfrm>
            <a:off x="6957976" y="460401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62"/>
          <p:cNvSpPr/>
          <p:nvPr/>
        </p:nvSpPr>
        <p:spPr>
          <a:xfrm flipH="1">
            <a:off x="3137576" y="2710326"/>
            <a:ext cx="2868910" cy="1427408"/>
          </a:xfrm>
          <a:custGeom>
            <a:rect b="b" l="l" r="r" t="t"/>
            <a:pathLst>
              <a:path extrusionOk="0" h="10331" w="20764">
                <a:moveTo>
                  <a:pt x="10376" y="1"/>
                </a:moveTo>
                <a:lnTo>
                  <a:pt x="1" y="5028"/>
                </a:lnTo>
                <a:lnTo>
                  <a:pt x="10376" y="10331"/>
                </a:lnTo>
                <a:lnTo>
                  <a:pt x="20763" y="5028"/>
                </a:lnTo>
                <a:lnTo>
                  <a:pt x="103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2"/>
          <p:cNvSpPr/>
          <p:nvPr/>
        </p:nvSpPr>
        <p:spPr>
          <a:xfrm>
            <a:off x="3137577" y="2321780"/>
            <a:ext cx="2868910" cy="1427408"/>
          </a:xfrm>
          <a:custGeom>
            <a:rect b="b" l="l" r="r" t="t"/>
            <a:pathLst>
              <a:path extrusionOk="0" h="10331" w="20764">
                <a:moveTo>
                  <a:pt x="10376" y="1"/>
                </a:moveTo>
                <a:lnTo>
                  <a:pt x="1" y="5028"/>
                </a:lnTo>
                <a:lnTo>
                  <a:pt x="10376" y="10331"/>
                </a:lnTo>
                <a:lnTo>
                  <a:pt x="20763" y="5028"/>
                </a:lnTo>
                <a:lnTo>
                  <a:pt x="10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2"/>
          <p:cNvSpPr/>
          <p:nvPr/>
        </p:nvSpPr>
        <p:spPr>
          <a:xfrm flipH="1">
            <a:off x="3137583" y="1933166"/>
            <a:ext cx="2868910" cy="1427408"/>
          </a:xfrm>
          <a:custGeom>
            <a:rect b="b" l="l" r="r" t="t"/>
            <a:pathLst>
              <a:path extrusionOk="0" h="10331" w="20764">
                <a:moveTo>
                  <a:pt x="10376" y="1"/>
                </a:moveTo>
                <a:lnTo>
                  <a:pt x="1" y="5028"/>
                </a:lnTo>
                <a:lnTo>
                  <a:pt x="10376" y="10331"/>
                </a:lnTo>
                <a:lnTo>
                  <a:pt x="20763" y="5028"/>
                </a:lnTo>
                <a:lnTo>
                  <a:pt x="103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1228" name="Google Shape;1228;p62"/>
          <p:cNvSpPr/>
          <p:nvPr/>
        </p:nvSpPr>
        <p:spPr>
          <a:xfrm>
            <a:off x="3137577" y="1544552"/>
            <a:ext cx="2868910" cy="1427408"/>
          </a:xfrm>
          <a:custGeom>
            <a:rect b="b" l="l" r="r" t="t"/>
            <a:pathLst>
              <a:path extrusionOk="0" h="10331" w="20764">
                <a:moveTo>
                  <a:pt x="10376" y="1"/>
                </a:moveTo>
                <a:lnTo>
                  <a:pt x="1" y="5028"/>
                </a:lnTo>
                <a:lnTo>
                  <a:pt x="10376" y="10331"/>
                </a:lnTo>
                <a:lnTo>
                  <a:pt x="20763" y="5028"/>
                </a:lnTo>
                <a:lnTo>
                  <a:pt x="103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1229" name="Google Shape;1229;p62"/>
          <p:cNvSpPr txBox="1"/>
          <p:nvPr/>
        </p:nvSpPr>
        <p:spPr>
          <a:xfrm>
            <a:off x="6472086" y="1819975"/>
            <a:ext cx="19860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ve Ya Like A Sister"/>
                <a:ea typeface="Love Ya Like A Sister"/>
                <a:cs typeface="Love Ya Like A Sister"/>
                <a:sym typeface="Love Ya Like A Sister"/>
              </a:rPr>
              <a:t>Venus</a:t>
            </a:r>
            <a:endParaRPr sz="2400">
              <a:solidFill>
                <a:schemeClr val="lt1"/>
              </a:solidFill>
              <a:latin typeface="Love Ya Like A Sister"/>
              <a:ea typeface="Love Ya Like A Sister"/>
              <a:cs typeface="Love Ya Like A Sister"/>
              <a:sym typeface="Love Ya Like A Sister"/>
            </a:endParaRPr>
          </a:p>
        </p:txBody>
      </p:sp>
      <p:sp>
        <p:nvSpPr>
          <p:cNvPr id="1230" name="Google Shape;1230;p62"/>
          <p:cNvSpPr txBox="1"/>
          <p:nvPr/>
        </p:nvSpPr>
        <p:spPr>
          <a:xfrm>
            <a:off x="6472075" y="2199125"/>
            <a:ext cx="19860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Coming Soon"/>
                <a:ea typeface="Coming Soon"/>
                <a:cs typeface="Coming Soon"/>
                <a:sym typeface="Coming Soon"/>
              </a:rPr>
              <a:t>Venus has extremely high temperatures</a:t>
            </a:r>
            <a:endParaRPr>
              <a:solidFill>
                <a:schemeClr val="lt1"/>
              </a:solidFill>
              <a:latin typeface="Coming Soon"/>
              <a:ea typeface="Coming Soon"/>
              <a:cs typeface="Coming Soon"/>
              <a:sym typeface="Coming Soon"/>
            </a:endParaRPr>
          </a:p>
        </p:txBody>
      </p:sp>
      <p:sp>
        <p:nvSpPr>
          <p:cNvPr id="1231" name="Google Shape;1231;p62"/>
          <p:cNvSpPr txBox="1"/>
          <p:nvPr/>
        </p:nvSpPr>
        <p:spPr>
          <a:xfrm>
            <a:off x="685914" y="3024225"/>
            <a:ext cx="19860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lt1"/>
                </a:solidFill>
                <a:latin typeface="Love Ya Like A Sister"/>
                <a:ea typeface="Love Ya Like A Sister"/>
                <a:cs typeface="Love Ya Like A Sister"/>
                <a:sym typeface="Love Ya Like A Sister"/>
              </a:rPr>
              <a:t>Mercury</a:t>
            </a:r>
            <a:endParaRPr sz="2400">
              <a:solidFill>
                <a:schemeClr val="lt1"/>
              </a:solidFill>
              <a:latin typeface="Love Ya Like A Sister"/>
              <a:ea typeface="Love Ya Like A Sister"/>
              <a:cs typeface="Love Ya Like A Sister"/>
              <a:sym typeface="Love Ya Like A Sister"/>
            </a:endParaRPr>
          </a:p>
        </p:txBody>
      </p:sp>
      <p:sp>
        <p:nvSpPr>
          <p:cNvPr id="1232" name="Google Shape;1232;p62"/>
          <p:cNvSpPr txBox="1"/>
          <p:nvPr/>
        </p:nvSpPr>
        <p:spPr>
          <a:xfrm>
            <a:off x="685925" y="2199125"/>
            <a:ext cx="19860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Coming Soon"/>
                <a:ea typeface="Coming Soon"/>
                <a:cs typeface="Coming Soon"/>
                <a:sym typeface="Coming Soon"/>
              </a:rPr>
              <a:t>Mars is actually a very cold place</a:t>
            </a:r>
            <a:endParaRPr>
              <a:solidFill>
                <a:schemeClr val="lt1"/>
              </a:solidFill>
              <a:latin typeface="Coming Soon"/>
              <a:ea typeface="Coming Soon"/>
              <a:cs typeface="Coming Soon"/>
              <a:sym typeface="Coming Soon"/>
            </a:endParaRPr>
          </a:p>
        </p:txBody>
      </p:sp>
      <p:sp>
        <p:nvSpPr>
          <p:cNvPr id="1233" name="Google Shape;1233;p62"/>
          <p:cNvSpPr txBox="1"/>
          <p:nvPr/>
        </p:nvSpPr>
        <p:spPr>
          <a:xfrm>
            <a:off x="685925" y="3403375"/>
            <a:ext cx="19860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Coming Soon"/>
                <a:ea typeface="Coming Soon"/>
                <a:cs typeface="Coming Soon"/>
                <a:sym typeface="Coming Soon"/>
              </a:rPr>
              <a:t>It’s the closest planet to the Sun</a:t>
            </a:r>
            <a:endParaRPr>
              <a:solidFill>
                <a:schemeClr val="lt1"/>
              </a:solidFill>
              <a:latin typeface="Coming Soon"/>
              <a:ea typeface="Coming Soon"/>
              <a:cs typeface="Coming Soon"/>
              <a:sym typeface="Coming Soon"/>
            </a:endParaRPr>
          </a:p>
        </p:txBody>
      </p:sp>
      <p:sp>
        <p:nvSpPr>
          <p:cNvPr id="1234" name="Google Shape;1234;p62"/>
          <p:cNvSpPr txBox="1"/>
          <p:nvPr/>
        </p:nvSpPr>
        <p:spPr>
          <a:xfrm>
            <a:off x="6472086" y="3024225"/>
            <a:ext cx="19860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ve Ya Like A Sister"/>
                <a:ea typeface="Love Ya Like A Sister"/>
                <a:cs typeface="Love Ya Like A Sister"/>
                <a:sym typeface="Love Ya Like A Sister"/>
              </a:rPr>
              <a:t>Saturn</a:t>
            </a:r>
            <a:endParaRPr sz="2400">
              <a:solidFill>
                <a:schemeClr val="lt1"/>
              </a:solidFill>
              <a:latin typeface="Love Ya Like A Sister"/>
              <a:ea typeface="Love Ya Like A Sister"/>
              <a:cs typeface="Love Ya Like A Sister"/>
              <a:sym typeface="Love Ya Like A Sister"/>
            </a:endParaRPr>
          </a:p>
        </p:txBody>
      </p:sp>
      <p:sp>
        <p:nvSpPr>
          <p:cNvPr id="1235" name="Google Shape;1235;p62"/>
          <p:cNvSpPr txBox="1"/>
          <p:nvPr/>
        </p:nvSpPr>
        <p:spPr>
          <a:xfrm>
            <a:off x="6472075" y="3403375"/>
            <a:ext cx="19860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Coming Soon"/>
                <a:ea typeface="Coming Soon"/>
                <a:cs typeface="Coming Soon"/>
                <a:sym typeface="Coming Soon"/>
              </a:rPr>
              <a:t>Saturn is a gas giant and has rings</a:t>
            </a:r>
            <a:endParaRPr>
              <a:solidFill>
                <a:schemeClr val="lt1"/>
              </a:solidFill>
              <a:latin typeface="Coming Soon"/>
              <a:ea typeface="Coming Soon"/>
              <a:cs typeface="Coming Soon"/>
              <a:sym typeface="Coming Soon"/>
            </a:endParaRPr>
          </a:p>
        </p:txBody>
      </p:sp>
      <p:sp>
        <p:nvSpPr>
          <p:cNvPr id="1236" name="Google Shape;1236;p62"/>
          <p:cNvSpPr txBox="1"/>
          <p:nvPr/>
        </p:nvSpPr>
        <p:spPr>
          <a:xfrm>
            <a:off x="685914" y="1819975"/>
            <a:ext cx="19860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lt1"/>
                </a:solidFill>
                <a:latin typeface="Love Ya Like A Sister"/>
                <a:ea typeface="Love Ya Like A Sister"/>
                <a:cs typeface="Love Ya Like A Sister"/>
                <a:sym typeface="Love Ya Like A Sister"/>
              </a:rPr>
              <a:t>Mars</a:t>
            </a:r>
            <a:endParaRPr sz="2400">
              <a:solidFill>
                <a:schemeClr val="lt1"/>
              </a:solidFill>
              <a:latin typeface="Love Ya Like A Sister"/>
              <a:ea typeface="Love Ya Like A Sister"/>
              <a:cs typeface="Love Ya Like A Sister"/>
              <a:sym typeface="Love Ya Like A Sister"/>
            </a:endParaRPr>
          </a:p>
        </p:txBody>
      </p:sp>
      <p:cxnSp>
        <p:nvCxnSpPr>
          <p:cNvPr id="1237" name="Google Shape;1237;p62"/>
          <p:cNvCxnSpPr>
            <a:stCxn id="1236" idx="3"/>
          </p:cNvCxnSpPr>
          <p:nvPr/>
        </p:nvCxnSpPr>
        <p:spPr>
          <a:xfrm>
            <a:off x="2671914" y="2083825"/>
            <a:ext cx="575400" cy="549600"/>
          </a:xfrm>
          <a:prstGeom prst="bentConnector3">
            <a:avLst>
              <a:gd fmla="val 50000" name="adj1"/>
            </a:avLst>
          </a:prstGeom>
          <a:noFill/>
          <a:ln cap="flat" cmpd="sng" w="9525">
            <a:solidFill>
              <a:schemeClr val="accent2"/>
            </a:solidFill>
            <a:prstDash val="solid"/>
            <a:round/>
            <a:headEnd len="med" w="med" type="oval"/>
            <a:tailEnd len="med" w="med" type="none"/>
          </a:ln>
        </p:spPr>
      </p:cxnSp>
      <p:cxnSp>
        <p:nvCxnSpPr>
          <p:cNvPr id="1238" name="Google Shape;1238;p62"/>
          <p:cNvCxnSpPr>
            <a:stCxn id="1229" idx="1"/>
          </p:cNvCxnSpPr>
          <p:nvPr/>
        </p:nvCxnSpPr>
        <p:spPr>
          <a:xfrm flipH="1">
            <a:off x="5843886" y="2083825"/>
            <a:ext cx="628200" cy="146400"/>
          </a:xfrm>
          <a:prstGeom prst="bentConnector3">
            <a:avLst>
              <a:gd fmla="val 50000" name="adj1"/>
            </a:avLst>
          </a:prstGeom>
          <a:noFill/>
          <a:ln cap="flat" cmpd="sng" w="9525">
            <a:solidFill>
              <a:schemeClr val="accent3"/>
            </a:solidFill>
            <a:prstDash val="solid"/>
            <a:round/>
            <a:headEnd len="med" w="med" type="oval"/>
            <a:tailEnd len="med" w="med" type="none"/>
          </a:ln>
        </p:spPr>
      </p:cxnSp>
      <p:cxnSp>
        <p:nvCxnSpPr>
          <p:cNvPr id="1239" name="Google Shape;1239;p62"/>
          <p:cNvCxnSpPr>
            <a:stCxn id="1231" idx="3"/>
          </p:cNvCxnSpPr>
          <p:nvPr/>
        </p:nvCxnSpPr>
        <p:spPr>
          <a:xfrm>
            <a:off x="2671914" y="3288075"/>
            <a:ext cx="568500" cy="116700"/>
          </a:xfrm>
          <a:prstGeom prst="bentConnector3">
            <a:avLst>
              <a:gd fmla="val 50000" name="adj1"/>
            </a:avLst>
          </a:prstGeom>
          <a:noFill/>
          <a:ln cap="flat" cmpd="sng" w="9525">
            <a:solidFill>
              <a:schemeClr val="dk2"/>
            </a:solidFill>
            <a:prstDash val="solid"/>
            <a:round/>
            <a:headEnd len="med" w="med" type="oval"/>
            <a:tailEnd len="med" w="med" type="none"/>
          </a:ln>
        </p:spPr>
      </p:cxnSp>
      <p:cxnSp>
        <p:nvCxnSpPr>
          <p:cNvPr id="1240" name="Google Shape;1240;p62"/>
          <p:cNvCxnSpPr>
            <a:stCxn id="1234" idx="1"/>
          </p:cNvCxnSpPr>
          <p:nvPr/>
        </p:nvCxnSpPr>
        <p:spPr>
          <a:xfrm rot="10800000">
            <a:off x="5787186" y="3022575"/>
            <a:ext cx="684900" cy="265500"/>
          </a:xfrm>
          <a:prstGeom prst="bentConnector3">
            <a:avLst>
              <a:gd fmla="val 50000" name="adj1"/>
            </a:avLst>
          </a:prstGeom>
          <a:noFill/>
          <a:ln cap="flat" cmpd="sng" w="9525">
            <a:solidFill>
              <a:schemeClr val="accent1"/>
            </a:solidFill>
            <a:prstDash val="solid"/>
            <a:round/>
            <a:headEnd len="med" w="med" type="oval"/>
            <a:tailEnd len="med" w="med" type="none"/>
          </a:ln>
        </p:spPr>
      </p:cxnSp>
      <p:sp>
        <p:nvSpPr>
          <p:cNvPr id="1241" name="Google Shape;1241;p62"/>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nfographics make your idea understandable</a:t>
            </a:r>
            <a:endParaRPr/>
          </a:p>
        </p:txBody>
      </p:sp>
      <p:grpSp>
        <p:nvGrpSpPr>
          <p:cNvPr id="1242" name="Google Shape;1242;p62"/>
          <p:cNvGrpSpPr/>
          <p:nvPr/>
        </p:nvGrpSpPr>
        <p:grpSpPr>
          <a:xfrm rot="1158010">
            <a:off x="8196210" y="4215648"/>
            <a:ext cx="589181" cy="692562"/>
            <a:chOff x="5168725" y="3615900"/>
            <a:chExt cx="440975" cy="518400"/>
          </a:xfrm>
        </p:grpSpPr>
        <p:sp>
          <p:nvSpPr>
            <p:cNvPr id="1243" name="Google Shape;1243;p62"/>
            <p:cNvSpPr/>
            <p:nvPr/>
          </p:nvSpPr>
          <p:spPr>
            <a:xfrm>
              <a:off x="5168725" y="3732850"/>
              <a:ext cx="440975" cy="401450"/>
            </a:xfrm>
            <a:custGeom>
              <a:rect b="b" l="l" r="r" t="t"/>
              <a:pathLst>
                <a:path extrusionOk="0" h="16058" w="17639">
                  <a:moveTo>
                    <a:pt x="10897" y="870"/>
                  </a:moveTo>
                  <a:cubicBezTo>
                    <a:pt x="11435" y="870"/>
                    <a:pt x="11981" y="947"/>
                    <a:pt x="12450" y="1048"/>
                  </a:cubicBezTo>
                  <a:cubicBezTo>
                    <a:pt x="14144" y="1424"/>
                    <a:pt x="15316" y="2513"/>
                    <a:pt x="16007" y="4082"/>
                  </a:cubicBezTo>
                  <a:cubicBezTo>
                    <a:pt x="17283" y="7032"/>
                    <a:pt x="16760" y="13456"/>
                    <a:pt x="13203" y="14648"/>
                  </a:cubicBezTo>
                  <a:cubicBezTo>
                    <a:pt x="12738" y="14800"/>
                    <a:pt x="12265" y="14848"/>
                    <a:pt x="11791" y="14848"/>
                  </a:cubicBezTo>
                  <a:cubicBezTo>
                    <a:pt x="11219" y="14848"/>
                    <a:pt x="10646" y="14778"/>
                    <a:pt x="10085" y="14732"/>
                  </a:cubicBezTo>
                  <a:cubicBezTo>
                    <a:pt x="10030" y="14727"/>
                    <a:pt x="9976" y="14725"/>
                    <a:pt x="9921" y="14725"/>
                  </a:cubicBezTo>
                  <a:cubicBezTo>
                    <a:pt x="9159" y="14725"/>
                    <a:pt x="8451" y="15145"/>
                    <a:pt x="7682" y="15145"/>
                  </a:cubicBezTo>
                  <a:cubicBezTo>
                    <a:pt x="7503" y="15145"/>
                    <a:pt x="7322" y="15123"/>
                    <a:pt x="7135" y="15067"/>
                  </a:cubicBezTo>
                  <a:cubicBezTo>
                    <a:pt x="6256" y="14816"/>
                    <a:pt x="5252" y="13811"/>
                    <a:pt x="4582" y="13163"/>
                  </a:cubicBezTo>
                  <a:cubicBezTo>
                    <a:pt x="3641" y="12242"/>
                    <a:pt x="2929" y="11112"/>
                    <a:pt x="2302" y="10003"/>
                  </a:cubicBezTo>
                  <a:cubicBezTo>
                    <a:pt x="1071" y="7705"/>
                    <a:pt x="725" y="3013"/>
                    <a:pt x="3968" y="2358"/>
                  </a:cubicBezTo>
                  <a:lnTo>
                    <a:pt x="3968" y="2358"/>
                  </a:lnTo>
                  <a:cubicBezTo>
                    <a:pt x="3990" y="2364"/>
                    <a:pt x="4016" y="2367"/>
                    <a:pt x="4045" y="2367"/>
                  </a:cubicBezTo>
                  <a:cubicBezTo>
                    <a:pt x="4056" y="2367"/>
                    <a:pt x="4068" y="2367"/>
                    <a:pt x="4080" y="2366"/>
                  </a:cubicBezTo>
                  <a:cubicBezTo>
                    <a:pt x="4614" y="2330"/>
                    <a:pt x="5203" y="2227"/>
                    <a:pt x="5758" y="2227"/>
                  </a:cubicBezTo>
                  <a:cubicBezTo>
                    <a:pt x="6487" y="2227"/>
                    <a:pt x="7159" y="2404"/>
                    <a:pt x="7574" y="3140"/>
                  </a:cubicBezTo>
                  <a:cubicBezTo>
                    <a:pt x="7629" y="3249"/>
                    <a:pt x="7707" y="3293"/>
                    <a:pt x="7794" y="3293"/>
                  </a:cubicBezTo>
                  <a:cubicBezTo>
                    <a:pt x="8041" y="3293"/>
                    <a:pt x="8354" y="2939"/>
                    <a:pt x="8370" y="2722"/>
                  </a:cubicBezTo>
                  <a:cubicBezTo>
                    <a:pt x="8457" y="1277"/>
                    <a:pt x="9655" y="870"/>
                    <a:pt x="10897" y="870"/>
                  </a:cubicBezTo>
                  <a:close/>
                  <a:moveTo>
                    <a:pt x="11120" y="1"/>
                  </a:moveTo>
                  <a:cubicBezTo>
                    <a:pt x="9646" y="1"/>
                    <a:pt x="8308" y="551"/>
                    <a:pt x="7771" y="1871"/>
                  </a:cubicBezTo>
                  <a:lnTo>
                    <a:pt x="7771" y="1871"/>
                  </a:lnTo>
                  <a:cubicBezTo>
                    <a:pt x="7290" y="1475"/>
                    <a:pt x="6689" y="1370"/>
                    <a:pt x="6051" y="1370"/>
                  </a:cubicBezTo>
                  <a:cubicBezTo>
                    <a:pt x="5502" y="1370"/>
                    <a:pt x="4926" y="1448"/>
                    <a:pt x="4373" y="1487"/>
                  </a:cubicBezTo>
                  <a:cubicBezTo>
                    <a:pt x="4348" y="1490"/>
                    <a:pt x="4324" y="1495"/>
                    <a:pt x="4299" y="1503"/>
                  </a:cubicBezTo>
                  <a:lnTo>
                    <a:pt x="4299" y="1503"/>
                  </a:lnTo>
                  <a:cubicBezTo>
                    <a:pt x="4283" y="1504"/>
                    <a:pt x="4266" y="1506"/>
                    <a:pt x="4248" y="1508"/>
                  </a:cubicBezTo>
                  <a:cubicBezTo>
                    <a:pt x="272" y="2073"/>
                    <a:pt x="0" y="7388"/>
                    <a:pt x="1381" y="10296"/>
                  </a:cubicBezTo>
                  <a:cubicBezTo>
                    <a:pt x="2009" y="11656"/>
                    <a:pt x="2929" y="12849"/>
                    <a:pt x="3955" y="13958"/>
                  </a:cubicBezTo>
                  <a:cubicBezTo>
                    <a:pt x="4666" y="14690"/>
                    <a:pt x="5984" y="15945"/>
                    <a:pt x="7093" y="16050"/>
                  </a:cubicBezTo>
                  <a:cubicBezTo>
                    <a:pt x="7169" y="16055"/>
                    <a:pt x="7243" y="16057"/>
                    <a:pt x="7317" y="16057"/>
                  </a:cubicBezTo>
                  <a:cubicBezTo>
                    <a:pt x="7879" y="16057"/>
                    <a:pt x="8401" y="15924"/>
                    <a:pt x="8955" y="15757"/>
                  </a:cubicBezTo>
                  <a:cubicBezTo>
                    <a:pt x="9257" y="15668"/>
                    <a:pt x="9561" y="15638"/>
                    <a:pt x="9866" y="15638"/>
                  </a:cubicBezTo>
                  <a:cubicBezTo>
                    <a:pt x="10345" y="15638"/>
                    <a:pt x="10826" y="15711"/>
                    <a:pt x="11299" y="15736"/>
                  </a:cubicBezTo>
                  <a:cubicBezTo>
                    <a:pt x="11364" y="15739"/>
                    <a:pt x="11430" y="15740"/>
                    <a:pt x="11495" y="15740"/>
                  </a:cubicBezTo>
                  <a:cubicBezTo>
                    <a:pt x="12596" y="15740"/>
                    <a:pt x="13654" y="15407"/>
                    <a:pt x="14563" y="14795"/>
                  </a:cubicBezTo>
                  <a:cubicBezTo>
                    <a:pt x="16341" y="13602"/>
                    <a:pt x="17011" y="10798"/>
                    <a:pt x="17283" y="8852"/>
                  </a:cubicBezTo>
                  <a:cubicBezTo>
                    <a:pt x="17639" y="6614"/>
                    <a:pt x="17367" y="4145"/>
                    <a:pt x="16069" y="2261"/>
                  </a:cubicBezTo>
                  <a:cubicBezTo>
                    <a:pt x="15132" y="909"/>
                    <a:pt x="13013" y="1"/>
                    <a:pt x="111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2"/>
            <p:cNvSpPr/>
            <p:nvPr/>
          </p:nvSpPr>
          <p:spPr>
            <a:xfrm>
              <a:off x="5456500" y="3748975"/>
              <a:ext cx="136475" cy="363850"/>
            </a:xfrm>
            <a:custGeom>
              <a:rect b="b" l="l" r="r" t="t"/>
              <a:pathLst>
                <a:path extrusionOk="0" h="14554" w="5459">
                  <a:moveTo>
                    <a:pt x="2281" y="1"/>
                  </a:moveTo>
                  <a:cubicBezTo>
                    <a:pt x="1963" y="1"/>
                    <a:pt x="1533" y="568"/>
                    <a:pt x="1797" y="884"/>
                  </a:cubicBezTo>
                  <a:cubicBezTo>
                    <a:pt x="5270" y="4776"/>
                    <a:pt x="5019" y="10007"/>
                    <a:pt x="834" y="13271"/>
                  </a:cubicBezTo>
                  <a:cubicBezTo>
                    <a:pt x="747" y="13340"/>
                    <a:pt x="678" y="13440"/>
                    <a:pt x="638" y="13544"/>
                  </a:cubicBezTo>
                  <a:lnTo>
                    <a:pt x="638" y="13544"/>
                  </a:lnTo>
                  <a:cubicBezTo>
                    <a:pt x="306" y="13615"/>
                    <a:pt x="0" y="14193"/>
                    <a:pt x="395" y="14380"/>
                  </a:cubicBezTo>
                  <a:cubicBezTo>
                    <a:pt x="634" y="14499"/>
                    <a:pt x="881" y="14553"/>
                    <a:pt x="1129" y="14553"/>
                  </a:cubicBezTo>
                  <a:cubicBezTo>
                    <a:pt x="2130" y="14553"/>
                    <a:pt x="3124" y="13670"/>
                    <a:pt x="3522" y="12712"/>
                  </a:cubicBezTo>
                  <a:lnTo>
                    <a:pt x="3522" y="12712"/>
                  </a:lnTo>
                  <a:cubicBezTo>
                    <a:pt x="4516" y="11734"/>
                    <a:pt x="5100" y="10335"/>
                    <a:pt x="5013" y="8911"/>
                  </a:cubicBezTo>
                  <a:lnTo>
                    <a:pt x="5013" y="8911"/>
                  </a:lnTo>
                  <a:cubicBezTo>
                    <a:pt x="5022" y="8865"/>
                    <a:pt x="5031" y="8818"/>
                    <a:pt x="5040" y="8772"/>
                  </a:cubicBezTo>
                  <a:lnTo>
                    <a:pt x="5040" y="8772"/>
                  </a:lnTo>
                  <a:cubicBezTo>
                    <a:pt x="5028" y="8777"/>
                    <a:pt x="5015" y="8782"/>
                    <a:pt x="5003" y="8787"/>
                  </a:cubicBezTo>
                  <a:lnTo>
                    <a:pt x="5003" y="8787"/>
                  </a:lnTo>
                  <a:cubicBezTo>
                    <a:pt x="5002" y="8768"/>
                    <a:pt x="5000" y="8749"/>
                    <a:pt x="4998" y="8730"/>
                  </a:cubicBezTo>
                  <a:cubicBezTo>
                    <a:pt x="4986" y="8615"/>
                    <a:pt x="4948" y="8546"/>
                    <a:pt x="4896" y="8512"/>
                  </a:cubicBezTo>
                  <a:lnTo>
                    <a:pt x="4896" y="8512"/>
                  </a:lnTo>
                  <a:cubicBezTo>
                    <a:pt x="4997" y="8135"/>
                    <a:pt x="5073" y="7748"/>
                    <a:pt x="5123" y="7349"/>
                  </a:cubicBezTo>
                  <a:cubicBezTo>
                    <a:pt x="5458" y="4629"/>
                    <a:pt x="4203" y="2056"/>
                    <a:pt x="2445" y="68"/>
                  </a:cubicBezTo>
                  <a:cubicBezTo>
                    <a:pt x="2398" y="21"/>
                    <a:pt x="2342" y="1"/>
                    <a:pt x="22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2"/>
            <p:cNvSpPr/>
            <p:nvPr/>
          </p:nvSpPr>
          <p:spPr>
            <a:xfrm>
              <a:off x="5375575" y="4050850"/>
              <a:ext cx="112750" cy="68250"/>
            </a:xfrm>
            <a:custGeom>
              <a:rect b="b" l="l" r="r" t="t"/>
              <a:pathLst>
                <a:path extrusionOk="0" h="2730" w="4510">
                  <a:moveTo>
                    <a:pt x="803" y="0"/>
                  </a:moveTo>
                  <a:cubicBezTo>
                    <a:pt x="552" y="0"/>
                    <a:pt x="296" y="369"/>
                    <a:pt x="263" y="568"/>
                  </a:cubicBezTo>
                  <a:cubicBezTo>
                    <a:pt x="158" y="1133"/>
                    <a:pt x="179" y="1677"/>
                    <a:pt x="54" y="2221"/>
                  </a:cubicBezTo>
                  <a:cubicBezTo>
                    <a:pt x="0" y="2419"/>
                    <a:pt x="83" y="2498"/>
                    <a:pt x="212" y="2498"/>
                  </a:cubicBezTo>
                  <a:cubicBezTo>
                    <a:pt x="439" y="2498"/>
                    <a:pt x="809" y="2257"/>
                    <a:pt x="849" y="1991"/>
                  </a:cubicBezTo>
                  <a:cubicBezTo>
                    <a:pt x="870" y="1883"/>
                    <a:pt x="885" y="1775"/>
                    <a:pt x="898" y="1666"/>
                  </a:cubicBezTo>
                  <a:lnTo>
                    <a:pt x="898" y="1666"/>
                  </a:lnTo>
                  <a:cubicBezTo>
                    <a:pt x="1006" y="1852"/>
                    <a:pt x="1115" y="2036"/>
                    <a:pt x="1246" y="2200"/>
                  </a:cubicBezTo>
                  <a:cubicBezTo>
                    <a:pt x="1312" y="2287"/>
                    <a:pt x="1395" y="2323"/>
                    <a:pt x="1483" y="2323"/>
                  </a:cubicBezTo>
                  <a:cubicBezTo>
                    <a:pt x="1625" y="2323"/>
                    <a:pt x="1778" y="2229"/>
                    <a:pt x="1885" y="2103"/>
                  </a:cubicBezTo>
                  <a:lnTo>
                    <a:pt x="1885" y="2103"/>
                  </a:lnTo>
                  <a:cubicBezTo>
                    <a:pt x="1971" y="2271"/>
                    <a:pt x="2063" y="2437"/>
                    <a:pt x="2167" y="2598"/>
                  </a:cubicBezTo>
                  <a:cubicBezTo>
                    <a:pt x="2229" y="2692"/>
                    <a:pt x="2308" y="2730"/>
                    <a:pt x="2390" y="2730"/>
                  </a:cubicBezTo>
                  <a:cubicBezTo>
                    <a:pt x="2622" y="2730"/>
                    <a:pt x="2889" y="2426"/>
                    <a:pt x="2935" y="2220"/>
                  </a:cubicBezTo>
                  <a:lnTo>
                    <a:pt x="2935" y="2220"/>
                  </a:lnTo>
                  <a:cubicBezTo>
                    <a:pt x="2963" y="2255"/>
                    <a:pt x="2993" y="2291"/>
                    <a:pt x="3025" y="2326"/>
                  </a:cubicBezTo>
                  <a:cubicBezTo>
                    <a:pt x="3075" y="2385"/>
                    <a:pt x="3134" y="2410"/>
                    <a:pt x="3195" y="2410"/>
                  </a:cubicBezTo>
                  <a:cubicBezTo>
                    <a:pt x="3378" y="2410"/>
                    <a:pt x="3588" y="2194"/>
                    <a:pt x="3690" y="2047"/>
                  </a:cubicBezTo>
                  <a:lnTo>
                    <a:pt x="3690" y="2047"/>
                  </a:lnTo>
                  <a:cubicBezTo>
                    <a:pt x="3741" y="2100"/>
                    <a:pt x="3807" y="2123"/>
                    <a:pt x="3877" y="2123"/>
                  </a:cubicBezTo>
                  <a:cubicBezTo>
                    <a:pt x="4154" y="2123"/>
                    <a:pt x="4509" y="1769"/>
                    <a:pt x="4406" y="1489"/>
                  </a:cubicBezTo>
                  <a:cubicBezTo>
                    <a:pt x="4301" y="1175"/>
                    <a:pt x="4197" y="945"/>
                    <a:pt x="3945" y="736"/>
                  </a:cubicBezTo>
                  <a:cubicBezTo>
                    <a:pt x="3880" y="679"/>
                    <a:pt x="3813" y="655"/>
                    <a:pt x="3746" y="655"/>
                  </a:cubicBezTo>
                  <a:cubicBezTo>
                    <a:pt x="3584" y="655"/>
                    <a:pt x="3427" y="796"/>
                    <a:pt x="3325" y="957"/>
                  </a:cubicBezTo>
                  <a:lnTo>
                    <a:pt x="3325" y="957"/>
                  </a:lnTo>
                  <a:cubicBezTo>
                    <a:pt x="3274" y="820"/>
                    <a:pt x="3232" y="676"/>
                    <a:pt x="3192" y="526"/>
                  </a:cubicBezTo>
                  <a:cubicBezTo>
                    <a:pt x="3140" y="363"/>
                    <a:pt x="3045" y="300"/>
                    <a:pt x="2938" y="300"/>
                  </a:cubicBezTo>
                  <a:cubicBezTo>
                    <a:pt x="2702" y="300"/>
                    <a:pt x="2405" y="610"/>
                    <a:pt x="2376" y="840"/>
                  </a:cubicBezTo>
                  <a:cubicBezTo>
                    <a:pt x="2376" y="844"/>
                    <a:pt x="2375" y="849"/>
                    <a:pt x="2374" y="853"/>
                  </a:cubicBezTo>
                  <a:lnTo>
                    <a:pt x="2374" y="853"/>
                  </a:lnTo>
                  <a:cubicBezTo>
                    <a:pt x="2268" y="616"/>
                    <a:pt x="2161" y="380"/>
                    <a:pt x="2041" y="150"/>
                  </a:cubicBezTo>
                  <a:cubicBezTo>
                    <a:pt x="1987" y="52"/>
                    <a:pt x="1907" y="12"/>
                    <a:pt x="1819" y="12"/>
                  </a:cubicBezTo>
                  <a:cubicBezTo>
                    <a:pt x="1617" y="12"/>
                    <a:pt x="1370" y="221"/>
                    <a:pt x="1281" y="423"/>
                  </a:cubicBezTo>
                  <a:lnTo>
                    <a:pt x="1281" y="423"/>
                  </a:lnTo>
                  <a:cubicBezTo>
                    <a:pt x="1194" y="305"/>
                    <a:pt x="1101" y="193"/>
                    <a:pt x="995" y="87"/>
                  </a:cubicBezTo>
                  <a:cubicBezTo>
                    <a:pt x="934" y="26"/>
                    <a:pt x="869" y="0"/>
                    <a:pt x="8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2"/>
            <p:cNvSpPr/>
            <p:nvPr/>
          </p:nvSpPr>
          <p:spPr>
            <a:xfrm>
              <a:off x="5288725" y="3657625"/>
              <a:ext cx="92400" cy="140050"/>
            </a:xfrm>
            <a:custGeom>
              <a:rect b="b" l="l" r="r" t="t"/>
              <a:pathLst>
                <a:path extrusionOk="0" h="5602" w="3696">
                  <a:moveTo>
                    <a:pt x="1116" y="1"/>
                  </a:moveTo>
                  <a:cubicBezTo>
                    <a:pt x="362" y="1"/>
                    <a:pt x="0" y="712"/>
                    <a:pt x="96" y="1441"/>
                  </a:cubicBezTo>
                  <a:cubicBezTo>
                    <a:pt x="285" y="2781"/>
                    <a:pt x="1749" y="3827"/>
                    <a:pt x="2482" y="4831"/>
                  </a:cubicBezTo>
                  <a:cubicBezTo>
                    <a:pt x="2500" y="4859"/>
                    <a:pt x="2520" y="4883"/>
                    <a:pt x="2542" y="4902"/>
                  </a:cubicBezTo>
                  <a:lnTo>
                    <a:pt x="2542" y="4902"/>
                  </a:lnTo>
                  <a:cubicBezTo>
                    <a:pt x="2526" y="4997"/>
                    <a:pt x="2506" y="5085"/>
                    <a:pt x="2482" y="5166"/>
                  </a:cubicBezTo>
                  <a:cubicBezTo>
                    <a:pt x="2402" y="5472"/>
                    <a:pt x="2543" y="5601"/>
                    <a:pt x="2726" y="5601"/>
                  </a:cubicBezTo>
                  <a:cubicBezTo>
                    <a:pt x="2931" y="5601"/>
                    <a:pt x="3189" y="5441"/>
                    <a:pt x="3256" y="5187"/>
                  </a:cubicBezTo>
                  <a:cubicBezTo>
                    <a:pt x="3695" y="3701"/>
                    <a:pt x="3256" y="291"/>
                    <a:pt x="1331" y="19"/>
                  </a:cubicBezTo>
                  <a:cubicBezTo>
                    <a:pt x="1256" y="6"/>
                    <a:pt x="1185" y="1"/>
                    <a:pt x="11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2"/>
            <p:cNvSpPr/>
            <p:nvPr/>
          </p:nvSpPr>
          <p:spPr>
            <a:xfrm>
              <a:off x="5349475" y="3615900"/>
              <a:ext cx="111675" cy="111075"/>
            </a:xfrm>
            <a:custGeom>
              <a:rect b="b" l="l" r="r" t="t"/>
              <a:pathLst>
                <a:path extrusionOk="0" h="4443" w="4467">
                  <a:moveTo>
                    <a:pt x="3401" y="1074"/>
                  </a:moveTo>
                  <a:cubicBezTo>
                    <a:pt x="3427" y="1755"/>
                    <a:pt x="2794" y="2588"/>
                    <a:pt x="2269" y="2859"/>
                  </a:cubicBezTo>
                  <a:cubicBezTo>
                    <a:pt x="1836" y="3090"/>
                    <a:pt x="1304" y="3142"/>
                    <a:pt x="843" y="3324"/>
                  </a:cubicBezTo>
                  <a:lnTo>
                    <a:pt x="843" y="3324"/>
                  </a:lnTo>
                  <a:cubicBezTo>
                    <a:pt x="845" y="3315"/>
                    <a:pt x="846" y="3307"/>
                    <a:pt x="847" y="3299"/>
                  </a:cubicBezTo>
                  <a:cubicBezTo>
                    <a:pt x="930" y="2671"/>
                    <a:pt x="1600" y="2232"/>
                    <a:pt x="2081" y="1897"/>
                  </a:cubicBezTo>
                  <a:cubicBezTo>
                    <a:pt x="2503" y="1589"/>
                    <a:pt x="2962" y="1331"/>
                    <a:pt x="3401" y="1074"/>
                  </a:cubicBezTo>
                  <a:close/>
                  <a:moveTo>
                    <a:pt x="3849" y="1"/>
                  </a:moveTo>
                  <a:cubicBezTo>
                    <a:pt x="3776" y="1"/>
                    <a:pt x="3702" y="21"/>
                    <a:pt x="3650" y="56"/>
                  </a:cubicBezTo>
                  <a:cubicBezTo>
                    <a:pt x="2374" y="872"/>
                    <a:pt x="240" y="1750"/>
                    <a:pt x="31" y="3487"/>
                  </a:cubicBezTo>
                  <a:cubicBezTo>
                    <a:pt x="12" y="3677"/>
                    <a:pt x="75" y="3773"/>
                    <a:pt x="174" y="3803"/>
                  </a:cubicBezTo>
                  <a:lnTo>
                    <a:pt x="174" y="3803"/>
                  </a:lnTo>
                  <a:cubicBezTo>
                    <a:pt x="0" y="4080"/>
                    <a:pt x="94" y="4442"/>
                    <a:pt x="333" y="4442"/>
                  </a:cubicBezTo>
                  <a:cubicBezTo>
                    <a:pt x="413" y="4442"/>
                    <a:pt x="509" y="4401"/>
                    <a:pt x="616" y="4303"/>
                  </a:cubicBezTo>
                  <a:cubicBezTo>
                    <a:pt x="930" y="3989"/>
                    <a:pt x="1558" y="3926"/>
                    <a:pt x="1976" y="3780"/>
                  </a:cubicBezTo>
                  <a:cubicBezTo>
                    <a:pt x="2437" y="3613"/>
                    <a:pt x="2813" y="3361"/>
                    <a:pt x="3169" y="2985"/>
                  </a:cubicBezTo>
                  <a:cubicBezTo>
                    <a:pt x="3860" y="2273"/>
                    <a:pt x="4466" y="1123"/>
                    <a:pt x="4090" y="139"/>
                  </a:cubicBezTo>
                  <a:cubicBezTo>
                    <a:pt x="4053" y="41"/>
                    <a:pt x="3952" y="1"/>
                    <a:pt x="38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 name="Google Shape;1248;p62"/>
          <p:cNvSpPr/>
          <p:nvPr/>
        </p:nvSpPr>
        <p:spPr>
          <a:xfrm>
            <a:off x="251376" y="321221"/>
            <a:ext cx="307897" cy="315531"/>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rgbClr val="FE700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2"/>
          <p:cNvSpPr/>
          <p:nvPr/>
        </p:nvSpPr>
        <p:spPr>
          <a:xfrm>
            <a:off x="7705838" y="106131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2"/>
          <p:cNvSpPr/>
          <p:nvPr/>
        </p:nvSpPr>
        <p:spPr>
          <a:xfrm>
            <a:off x="559275" y="4228483"/>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4" name="Shape 1254"/>
        <p:cNvGrpSpPr/>
        <p:nvPr/>
      </p:nvGrpSpPr>
      <p:grpSpPr>
        <a:xfrm>
          <a:off x="0" y="0"/>
          <a:ext cx="0" cy="0"/>
          <a:chOff x="0" y="0"/>
          <a:chExt cx="0" cy="0"/>
        </a:xfrm>
      </p:grpSpPr>
      <p:sp>
        <p:nvSpPr>
          <p:cNvPr id="1255" name="Google Shape;1255;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graphicFrame>
        <p:nvGraphicFramePr>
          <p:cNvPr id="1256" name="Google Shape;1256;p63"/>
          <p:cNvGraphicFramePr/>
          <p:nvPr/>
        </p:nvGraphicFramePr>
        <p:xfrm>
          <a:off x="972450" y="1342760"/>
          <a:ext cx="3000000" cy="3000000"/>
        </p:xfrm>
        <a:graphic>
          <a:graphicData uri="http://schemas.openxmlformats.org/drawingml/2006/table">
            <a:tbl>
              <a:tblPr>
                <a:noFill/>
                <a:tableStyleId>{264DF3A3-94A6-4176-88FD-6A749BBC7B57}</a:tableStyleId>
              </a:tblPr>
              <a:tblGrid>
                <a:gridCol w="1428325"/>
                <a:gridCol w="1843800"/>
                <a:gridCol w="1963500"/>
                <a:gridCol w="1963450"/>
              </a:tblGrid>
              <a:tr h="81897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28575">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lt1"/>
                          </a:solidFill>
                          <a:latin typeface="Love Ya Like A Sister"/>
                          <a:ea typeface="Love Ya Like A Sister"/>
                          <a:cs typeface="Love Ya Like A Sister"/>
                          <a:sym typeface="Love Ya Like A Sister"/>
                        </a:rPr>
                        <a:t>M</a:t>
                      </a:r>
                      <a:r>
                        <a:rPr lang="en" sz="2000">
                          <a:solidFill>
                            <a:schemeClr val="lt1"/>
                          </a:solidFill>
                          <a:latin typeface="Love Ya Like A Sister"/>
                          <a:ea typeface="Love Ya Like A Sister"/>
                          <a:cs typeface="Love Ya Like A Sister"/>
                          <a:sym typeface="Love Ya Like A Sister"/>
                        </a:rPr>
                        <a:t>ass</a:t>
                      </a:r>
                      <a:endParaRPr sz="2000">
                        <a:solidFill>
                          <a:schemeClr val="lt1"/>
                        </a:solidFill>
                        <a:latin typeface="Love Ya Like A Sister"/>
                        <a:ea typeface="Love Ya Like A Sister"/>
                        <a:cs typeface="Love Ya Like A Sister"/>
                        <a:sym typeface="Love Ya Like A Sister"/>
                      </a:endParaRPr>
                    </a:p>
                    <a:p>
                      <a:pPr indent="0" lvl="0" marL="0" rtl="0" algn="ctr">
                        <a:spcBef>
                          <a:spcPts val="0"/>
                        </a:spcBef>
                        <a:spcAft>
                          <a:spcPts val="0"/>
                        </a:spcAft>
                        <a:buNone/>
                      </a:pPr>
                      <a:r>
                        <a:rPr lang="en" sz="2000">
                          <a:solidFill>
                            <a:schemeClr val="lt1"/>
                          </a:solidFill>
                          <a:latin typeface="Love Ya Like A Sister"/>
                          <a:ea typeface="Love Ya Like A Sister"/>
                          <a:cs typeface="Love Ya Like A Sister"/>
                          <a:sym typeface="Love Ya Like A Sister"/>
                        </a:rPr>
                        <a:t>(Earths)</a:t>
                      </a:r>
                      <a:endParaRPr sz="2000">
                        <a:solidFill>
                          <a:schemeClr val="lt1"/>
                        </a:solidFill>
                        <a:latin typeface="Love Ya Like A Sister"/>
                        <a:ea typeface="Love Ya Like A Sister"/>
                        <a:cs typeface="Love Ya Like A Sister"/>
                        <a:sym typeface="Love Ya Like A Sister"/>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2000">
                          <a:solidFill>
                            <a:schemeClr val="lt1"/>
                          </a:solidFill>
                          <a:latin typeface="Love Ya Like A Sister"/>
                          <a:ea typeface="Love Ya Like A Sister"/>
                          <a:cs typeface="Love Ya Like A Sister"/>
                          <a:sym typeface="Love Ya Like A Sister"/>
                        </a:rPr>
                        <a:t>D</a:t>
                      </a:r>
                      <a:r>
                        <a:rPr lang="en" sz="2000">
                          <a:solidFill>
                            <a:schemeClr val="lt1"/>
                          </a:solidFill>
                          <a:latin typeface="Love Ya Like A Sister"/>
                          <a:ea typeface="Love Ya Like A Sister"/>
                          <a:cs typeface="Love Ya Like A Sister"/>
                          <a:sym typeface="Love Ya Like A Sister"/>
                        </a:rPr>
                        <a:t>iameter</a:t>
                      </a:r>
                      <a:endParaRPr sz="2000">
                        <a:solidFill>
                          <a:schemeClr val="lt1"/>
                        </a:solidFill>
                        <a:latin typeface="Love Ya Like A Sister"/>
                        <a:ea typeface="Love Ya Like A Sister"/>
                        <a:cs typeface="Love Ya Like A Sister"/>
                        <a:sym typeface="Love Ya Like A Sister"/>
                      </a:endParaRPr>
                    </a:p>
                    <a:p>
                      <a:pPr indent="0" lvl="0" marL="0" rtl="0" algn="ctr">
                        <a:spcBef>
                          <a:spcPts val="0"/>
                        </a:spcBef>
                        <a:spcAft>
                          <a:spcPts val="0"/>
                        </a:spcAft>
                        <a:buNone/>
                      </a:pPr>
                      <a:r>
                        <a:rPr lang="en" sz="2000">
                          <a:solidFill>
                            <a:schemeClr val="lt1"/>
                          </a:solidFill>
                          <a:latin typeface="Love Ya Like A Sister"/>
                          <a:ea typeface="Love Ya Like A Sister"/>
                          <a:cs typeface="Love Ya Like A Sister"/>
                          <a:sym typeface="Love Ya Like A Sister"/>
                        </a:rPr>
                        <a:t>(Earths)</a:t>
                      </a:r>
                      <a:endParaRPr sz="2000">
                        <a:solidFill>
                          <a:schemeClr val="lt1"/>
                        </a:solidFill>
                        <a:latin typeface="Love Ya Like A Sister"/>
                        <a:ea typeface="Love Ya Like A Sister"/>
                        <a:cs typeface="Love Ya Like A Sister"/>
                        <a:sym typeface="Love Ya Like A Sister"/>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2000">
                          <a:solidFill>
                            <a:schemeClr val="lt1"/>
                          </a:solidFill>
                          <a:latin typeface="Love Ya Like A Sister"/>
                          <a:ea typeface="Love Ya Like A Sister"/>
                          <a:cs typeface="Love Ya Like A Sister"/>
                          <a:sym typeface="Love Ya Like A Sister"/>
                        </a:rPr>
                        <a:t>surface gravity</a:t>
                      </a:r>
                      <a:endParaRPr sz="2000">
                        <a:solidFill>
                          <a:schemeClr val="lt1"/>
                        </a:solidFill>
                        <a:latin typeface="Love Ya Like A Sister"/>
                        <a:ea typeface="Love Ya Like A Sister"/>
                        <a:cs typeface="Love Ya Like A Sister"/>
                        <a:sym typeface="Love Ya Like A Sister"/>
                      </a:endParaRPr>
                    </a:p>
                    <a:p>
                      <a:pPr indent="0" lvl="0" marL="0" rtl="0" algn="ctr">
                        <a:spcBef>
                          <a:spcPts val="0"/>
                        </a:spcBef>
                        <a:spcAft>
                          <a:spcPts val="0"/>
                        </a:spcAft>
                        <a:buClr>
                          <a:srgbClr val="000000"/>
                        </a:buClr>
                        <a:buSzPts val="1100"/>
                        <a:buFont typeface="Arial"/>
                        <a:buNone/>
                      </a:pPr>
                      <a:r>
                        <a:rPr lang="en" sz="2000">
                          <a:solidFill>
                            <a:schemeClr val="lt1"/>
                          </a:solidFill>
                          <a:latin typeface="Love Ya Like A Sister"/>
                          <a:ea typeface="Love Ya Like A Sister"/>
                          <a:cs typeface="Love Ya Like A Sister"/>
                          <a:sym typeface="Love Ya Like A Sister"/>
                        </a:rPr>
                        <a:t>(Earths)</a:t>
                      </a:r>
                      <a:endParaRPr sz="2000">
                        <a:solidFill>
                          <a:schemeClr val="lt1"/>
                        </a:solidFill>
                        <a:latin typeface="Love Ya Like A Sister"/>
                        <a:ea typeface="Love Ya Like A Sister"/>
                        <a:cs typeface="Love Ya Like A Sister"/>
                        <a:sym typeface="Love Ya Like A Sister"/>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84300">
                <a:tc>
                  <a:txBody>
                    <a:bodyPr/>
                    <a:lstStyle/>
                    <a:p>
                      <a:pPr indent="0" lvl="0" marL="0" rtl="0" algn="ctr">
                        <a:spcBef>
                          <a:spcPts val="0"/>
                        </a:spcBef>
                        <a:spcAft>
                          <a:spcPts val="0"/>
                        </a:spcAft>
                        <a:buNone/>
                      </a:pPr>
                      <a:r>
                        <a:rPr lang="en" sz="2400">
                          <a:solidFill>
                            <a:schemeClr val="lt1"/>
                          </a:solidFill>
                          <a:latin typeface="Love Ya Like A Sister"/>
                          <a:ea typeface="Love Ya Like A Sister"/>
                          <a:cs typeface="Love Ya Like A Sister"/>
                          <a:sym typeface="Love Ya Like A Sister"/>
                        </a:rPr>
                        <a:t>Mercury</a:t>
                      </a:r>
                      <a:endParaRPr sz="2400">
                        <a:solidFill>
                          <a:schemeClr val="lt1"/>
                        </a:solidFill>
                        <a:latin typeface="Love Ya Like A Sister"/>
                        <a:ea typeface="Love Ya Like A Sister"/>
                        <a:cs typeface="Love Ya Like A Sister"/>
                        <a:sym typeface="Love Ya Like A Sister"/>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Coming Soon"/>
                          <a:ea typeface="Coming Soon"/>
                          <a:cs typeface="Coming Soon"/>
                          <a:sym typeface="Coming Soon"/>
                        </a:rPr>
                        <a:t>0.06</a:t>
                      </a:r>
                      <a:endParaRPr sz="1600">
                        <a:solidFill>
                          <a:schemeClr val="dk2"/>
                        </a:solidFill>
                        <a:latin typeface="Coming Soon"/>
                        <a:ea typeface="Coming Soon"/>
                        <a:cs typeface="Coming Soon"/>
                        <a:sym typeface="Coming Soon"/>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accent4"/>
                          </a:solidFill>
                          <a:latin typeface="Coming Soon"/>
                          <a:ea typeface="Coming Soon"/>
                          <a:cs typeface="Coming Soon"/>
                          <a:sym typeface="Coming Soon"/>
                        </a:rPr>
                        <a:t>0.38</a:t>
                      </a:r>
                      <a:endParaRPr sz="1600">
                        <a:solidFill>
                          <a:schemeClr val="accent4"/>
                        </a:solidFill>
                        <a:latin typeface="Coming Soon"/>
                        <a:ea typeface="Coming Soon"/>
                        <a:cs typeface="Coming Soon"/>
                        <a:sym typeface="Coming Soon"/>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Coming Soon"/>
                          <a:ea typeface="Coming Soon"/>
                          <a:cs typeface="Coming Soon"/>
                          <a:sym typeface="Coming Soon"/>
                        </a:rPr>
                        <a:t>0.38</a:t>
                      </a:r>
                      <a:endParaRPr sz="1600">
                        <a:solidFill>
                          <a:schemeClr val="lt2"/>
                        </a:solidFill>
                        <a:latin typeface="Coming Soon"/>
                        <a:ea typeface="Coming Soon"/>
                        <a:cs typeface="Coming Soon"/>
                        <a:sym typeface="Coming Soon"/>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84300">
                <a:tc>
                  <a:txBody>
                    <a:bodyPr/>
                    <a:lstStyle/>
                    <a:p>
                      <a:pPr indent="0" lvl="0" marL="0" rtl="0" algn="ctr">
                        <a:spcBef>
                          <a:spcPts val="0"/>
                        </a:spcBef>
                        <a:spcAft>
                          <a:spcPts val="0"/>
                        </a:spcAft>
                        <a:buNone/>
                      </a:pPr>
                      <a:r>
                        <a:rPr lang="en" sz="2400">
                          <a:solidFill>
                            <a:schemeClr val="lt1"/>
                          </a:solidFill>
                          <a:latin typeface="Love Ya Like A Sister"/>
                          <a:ea typeface="Love Ya Like A Sister"/>
                          <a:cs typeface="Love Ya Like A Sister"/>
                          <a:sym typeface="Love Ya Like A Sister"/>
                        </a:rPr>
                        <a:t>Mars</a:t>
                      </a:r>
                      <a:endParaRPr sz="2400">
                        <a:solidFill>
                          <a:schemeClr val="lt1"/>
                        </a:solidFill>
                        <a:latin typeface="Love Ya Like A Sister"/>
                        <a:ea typeface="Love Ya Like A Sister"/>
                        <a:cs typeface="Love Ya Like A Sister"/>
                        <a:sym typeface="Love Ya Like A Sister"/>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accent1"/>
                          </a:solidFill>
                          <a:latin typeface="Coming Soon"/>
                          <a:ea typeface="Coming Soon"/>
                          <a:cs typeface="Coming Soon"/>
                          <a:sym typeface="Coming Soon"/>
                        </a:rPr>
                        <a:t>0.11</a:t>
                      </a:r>
                      <a:endParaRPr sz="1600">
                        <a:solidFill>
                          <a:schemeClr val="accent1"/>
                        </a:solidFill>
                        <a:latin typeface="Coming Soon"/>
                        <a:ea typeface="Coming Soon"/>
                        <a:cs typeface="Coming Soon"/>
                        <a:sym typeface="Coming Soon"/>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accent5"/>
                          </a:solidFill>
                          <a:latin typeface="Coming Soon"/>
                          <a:ea typeface="Coming Soon"/>
                          <a:cs typeface="Coming Soon"/>
                          <a:sym typeface="Coming Soon"/>
                        </a:rPr>
                        <a:t>0.53</a:t>
                      </a:r>
                      <a:endParaRPr sz="1600">
                        <a:solidFill>
                          <a:schemeClr val="accent5"/>
                        </a:solidFill>
                        <a:latin typeface="Coming Soon"/>
                        <a:ea typeface="Coming Soon"/>
                        <a:cs typeface="Coming Soon"/>
                        <a:sym typeface="Coming Soon"/>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Coming Soon"/>
                          <a:ea typeface="Coming Soon"/>
                          <a:cs typeface="Coming Soon"/>
                          <a:sym typeface="Coming Soon"/>
                        </a:rPr>
                        <a:t>0.38</a:t>
                      </a:r>
                      <a:endParaRPr sz="1600">
                        <a:solidFill>
                          <a:schemeClr val="dk2"/>
                        </a:solidFill>
                        <a:latin typeface="Coming Soon"/>
                        <a:ea typeface="Coming Soon"/>
                        <a:cs typeface="Coming Soon"/>
                        <a:sym typeface="Coming Soon"/>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84300">
                <a:tc>
                  <a:txBody>
                    <a:bodyPr/>
                    <a:lstStyle/>
                    <a:p>
                      <a:pPr indent="0" lvl="0" marL="0" rtl="0" algn="ctr">
                        <a:spcBef>
                          <a:spcPts val="0"/>
                        </a:spcBef>
                        <a:spcAft>
                          <a:spcPts val="0"/>
                        </a:spcAft>
                        <a:buNone/>
                      </a:pPr>
                      <a:r>
                        <a:rPr lang="en" sz="2400">
                          <a:solidFill>
                            <a:schemeClr val="lt1"/>
                          </a:solidFill>
                          <a:latin typeface="Love Ya Like A Sister"/>
                          <a:ea typeface="Love Ya Like A Sister"/>
                          <a:cs typeface="Love Ya Like A Sister"/>
                          <a:sym typeface="Love Ya Like A Sister"/>
                        </a:rPr>
                        <a:t>Saturn</a:t>
                      </a:r>
                      <a:endParaRPr sz="2400">
                        <a:solidFill>
                          <a:schemeClr val="lt1"/>
                        </a:solidFill>
                        <a:latin typeface="Love Ya Like A Sister"/>
                        <a:ea typeface="Love Ya Like A Sister"/>
                        <a:cs typeface="Love Ya Like A Sister"/>
                        <a:sym typeface="Love Ya Like A Sister"/>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Coming Soon"/>
                          <a:ea typeface="Coming Soon"/>
                          <a:cs typeface="Coming Soon"/>
                          <a:sym typeface="Coming Soon"/>
                        </a:rPr>
                        <a:t>95.2</a:t>
                      </a:r>
                      <a:endParaRPr sz="1600">
                        <a:solidFill>
                          <a:schemeClr val="lt2"/>
                        </a:solidFill>
                        <a:latin typeface="Coming Soon"/>
                        <a:ea typeface="Coming Soon"/>
                        <a:cs typeface="Coming Soon"/>
                        <a:sym typeface="Coming Soon"/>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accent6"/>
                          </a:solidFill>
                          <a:latin typeface="Coming Soon"/>
                          <a:ea typeface="Coming Soon"/>
                          <a:cs typeface="Coming Soon"/>
                          <a:sym typeface="Coming Soon"/>
                        </a:rPr>
                        <a:t>9.4</a:t>
                      </a:r>
                      <a:endParaRPr sz="1600">
                        <a:solidFill>
                          <a:schemeClr val="accent6"/>
                        </a:solidFill>
                        <a:latin typeface="Coming Soon"/>
                        <a:ea typeface="Coming Soon"/>
                        <a:cs typeface="Coming Soon"/>
                        <a:sym typeface="Coming Soon"/>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accent1"/>
                          </a:solidFill>
                          <a:latin typeface="Coming Soon"/>
                          <a:ea typeface="Coming Soon"/>
                          <a:cs typeface="Coming Soon"/>
                          <a:sym typeface="Coming Soon"/>
                        </a:rPr>
                        <a:t>1.16</a:t>
                      </a:r>
                      <a:endParaRPr sz="1600">
                        <a:solidFill>
                          <a:schemeClr val="accent1"/>
                        </a:solidFill>
                        <a:latin typeface="Coming Soon"/>
                        <a:ea typeface="Coming Soon"/>
                        <a:cs typeface="Coming Soon"/>
                        <a:sym typeface="Coming Soon"/>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
        <p:nvSpPr>
          <p:cNvPr id="1257" name="Google Shape;1257;p63"/>
          <p:cNvSpPr/>
          <p:nvPr/>
        </p:nvSpPr>
        <p:spPr>
          <a:xfrm>
            <a:off x="287176" y="643271"/>
            <a:ext cx="307897" cy="315531"/>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rgbClr val="FE7005"/>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3"/>
          <p:cNvSpPr/>
          <p:nvPr/>
        </p:nvSpPr>
        <p:spPr>
          <a:xfrm>
            <a:off x="7965238" y="80188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3"/>
          <p:cNvSpPr/>
          <p:nvPr/>
        </p:nvSpPr>
        <p:spPr>
          <a:xfrm>
            <a:off x="559275" y="4429558"/>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 name="Google Shape;1260;p63"/>
          <p:cNvGrpSpPr/>
          <p:nvPr/>
        </p:nvGrpSpPr>
        <p:grpSpPr>
          <a:xfrm>
            <a:off x="8171527" y="4352348"/>
            <a:ext cx="620893" cy="679304"/>
            <a:chOff x="1478075" y="3302350"/>
            <a:chExt cx="496675" cy="543400"/>
          </a:xfrm>
        </p:grpSpPr>
        <p:sp>
          <p:nvSpPr>
            <p:cNvPr id="1261" name="Google Shape;1261;p63"/>
            <p:cNvSpPr/>
            <p:nvPr/>
          </p:nvSpPr>
          <p:spPr>
            <a:xfrm>
              <a:off x="1586850" y="3624750"/>
              <a:ext cx="193875" cy="221000"/>
            </a:xfrm>
            <a:custGeom>
              <a:rect b="b" l="l" r="r" t="t"/>
              <a:pathLst>
                <a:path extrusionOk="0" h="8840" w="7755">
                  <a:moveTo>
                    <a:pt x="5046" y="1185"/>
                  </a:moveTo>
                  <a:cubicBezTo>
                    <a:pt x="5889" y="1185"/>
                    <a:pt x="6332" y="2581"/>
                    <a:pt x="6435" y="3154"/>
                  </a:cubicBezTo>
                  <a:cubicBezTo>
                    <a:pt x="6451" y="3233"/>
                    <a:pt x="6462" y="3312"/>
                    <a:pt x="6470" y="3391"/>
                  </a:cubicBezTo>
                  <a:lnTo>
                    <a:pt x="6470" y="3391"/>
                  </a:lnTo>
                  <a:cubicBezTo>
                    <a:pt x="6387" y="3811"/>
                    <a:pt x="6263" y="4198"/>
                    <a:pt x="6142" y="4472"/>
                  </a:cubicBezTo>
                  <a:cubicBezTo>
                    <a:pt x="5640" y="5560"/>
                    <a:pt x="4824" y="6690"/>
                    <a:pt x="3798" y="7339"/>
                  </a:cubicBezTo>
                  <a:cubicBezTo>
                    <a:pt x="3428" y="7575"/>
                    <a:pt x="3102" y="7676"/>
                    <a:pt x="2821" y="7676"/>
                  </a:cubicBezTo>
                  <a:cubicBezTo>
                    <a:pt x="1658" y="7676"/>
                    <a:pt x="1252" y="5940"/>
                    <a:pt x="1539" y="4828"/>
                  </a:cubicBezTo>
                  <a:cubicBezTo>
                    <a:pt x="1643" y="4426"/>
                    <a:pt x="1834" y="3978"/>
                    <a:pt x="2090" y="3538"/>
                  </a:cubicBezTo>
                  <a:lnTo>
                    <a:pt x="2090" y="3538"/>
                  </a:lnTo>
                  <a:cubicBezTo>
                    <a:pt x="2633" y="2853"/>
                    <a:pt x="3367" y="2311"/>
                    <a:pt x="4154" y="2108"/>
                  </a:cubicBezTo>
                  <a:cubicBezTo>
                    <a:pt x="4521" y="2024"/>
                    <a:pt x="4741" y="1450"/>
                    <a:pt x="4509" y="1294"/>
                  </a:cubicBezTo>
                  <a:lnTo>
                    <a:pt x="4509" y="1294"/>
                  </a:lnTo>
                  <a:cubicBezTo>
                    <a:pt x="4668" y="1241"/>
                    <a:pt x="4829" y="1204"/>
                    <a:pt x="4991" y="1187"/>
                  </a:cubicBezTo>
                  <a:cubicBezTo>
                    <a:pt x="5010" y="1186"/>
                    <a:pt x="5028" y="1185"/>
                    <a:pt x="5046" y="1185"/>
                  </a:cubicBezTo>
                  <a:close/>
                  <a:moveTo>
                    <a:pt x="5469" y="0"/>
                  </a:moveTo>
                  <a:cubicBezTo>
                    <a:pt x="5338" y="0"/>
                    <a:pt x="5199" y="12"/>
                    <a:pt x="5054" y="36"/>
                  </a:cubicBezTo>
                  <a:cubicBezTo>
                    <a:pt x="4857" y="72"/>
                    <a:pt x="4703" y="249"/>
                    <a:pt x="4637" y="431"/>
                  </a:cubicBezTo>
                  <a:lnTo>
                    <a:pt x="4637" y="431"/>
                  </a:lnTo>
                  <a:cubicBezTo>
                    <a:pt x="3220" y="939"/>
                    <a:pt x="1947" y="2183"/>
                    <a:pt x="1225" y="3591"/>
                  </a:cubicBezTo>
                  <a:lnTo>
                    <a:pt x="1225" y="3591"/>
                  </a:lnTo>
                  <a:cubicBezTo>
                    <a:pt x="821" y="4219"/>
                    <a:pt x="526" y="4917"/>
                    <a:pt x="367" y="5623"/>
                  </a:cubicBezTo>
                  <a:cubicBezTo>
                    <a:pt x="0" y="7205"/>
                    <a:pt x="843" y="8840"/>
                    <a:pt x="2436" y="8840"/>
                  </a:cubicBezTo>
                  <a:cubicBezTo>
                    <a:pt x="2571" y="8840"/>
                    <a:pt x="2711" y="8828"/>
                    <a:pt x="2857" y="8803"/>
                  </a:cubicBezTo>
                  <a:cubicBezTo>
                    <a:pt x="4782" y="8489"/>
                    <a:pt x="6330" y="6502"/>
                    <a:pt x="6979" y="4828"/>
                  </a:cubicBezTo>
                  <a:cubicBezTo>
                    <a:pt x="7085" y="4555"/>
                    <a:pt x="7155" y="4181"/>
                    <a:pt x="7180" y="3763"/>
                  </a:cubicBezTo>
                  <a:lnTo>
                    <a:pt x="7180" y="3763"/>
                  </a:lnTo>
                  <a:cubicBezTo>
                    <a:pt x="7190" y="3735"/>
                    <a:pt x="7199" y="3706"/>
                    <a:pt x="7209" y="3677"/>
                  </a:cubicBezTo>
                  <a:cubicBezTo>
                    <a:pt x="7754" y="2138"/>
                    <a:pt x="7248" y="0"/>
                    <a:pt x="54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3"/>
            <p:cNvSpPr/>
            <p:nvPr/>
          </p:nvSpPr>
          <p:spPr>
            <a:xfrm>
              <a:off x="1478075" y="3544675"/>
              <a:ext cx="227550" cy="202575"/>
            </a:xfrm>
            <a:custGeom>
              <a:rect b="b" l="l" r="r" t="t"/>
              <a:pathLst>
                <a:path extrusionOk="0" h="8103" w="9102">
                  <a:moveTo>
                    <a:pt x="4585" y="931"/>
                  </a:moveTo>
                  <a:cubicBezTo>
                    <a:pt x="3082" y="1679"/>
                    <a:pt x="1675" y="3001"/>
                    <a:pt x="982" y="4416"/>
                  </a:cubicBezTo>
                  <a:lnTo>
                    <a:pt x="982" y="4416"/>
                  </a:lnTo>
                  <a:cubicBezTo>
                    <a:pt x="1234" y="2843"/>
                    <a:pt x="2916" y="1216"/>
                    <a:pt x="4585" y="931"/>
                  </a:cubicBezTo>
                  <a:close/>
                  <a:moveTo>
                    <a:pt x="6167" y="1233"/>
                  </a:moveTo>
                  <a:cubicBezTo>
                    <a:pt x="6236" y="1233"/>
                    <a:pt x="6305" y="1237"/>
                    <a:pt x="6371" y="1246"/>
                  </a:cubicBezTo>
                  <a:lnTo>
                    <a:pt x="6371" y="1246"/>
                  </a:lnTo>
                  <a:cubicBezTo>
                    <a:pt x="6406" y="1267"/>
                    <a:pt x="6441" y="1290"/>
                    <a:pt x="6475" y="1314"/>
                  </a:cubicBezTo>
                  <a:cubicBezTo>
                    <a:pt x="6531" y="1360"/>
                    <a:pt x="6592" y="1380"/>
                    <a:pt x="6656" y="1380"/>
                  </a:cubicBezTo>
                  <a:cubicBezTo>
                    <a:pt x="6698" y="1380"/>
                    <a:pt x="6741" y="1371"/>
                    <a:pt x="6783" y="1355"/>
                  </a:cubicBezTo>
                  <a:lnTo>
                    <a:pt x="6783" y="1355"/>
                  </a:lnTo>
                  <a:cubicBezTo>
                    <a:pt x="7257" y="1554"/>
                    <a:pt x="7617" y="1975"/>
                    <a:pt x="7763" y="2499"/>
                  </a:cubicBezTo>
                  <a:lnTo>
                    <a:pt x="7763" y="2499"/>
                  </a:lnTo>
                  <a:cubicBezTo>
                    <a:pt x="7732" y="2546"/>
                    <a:pt x="7706" y="2597"/>
                    <a:pt x="7689" y="2653"/>
                  </a:cubicBezTo>
                  <a:cubicBezTo>
                    <a:pt x="7354" y="4181"/>
                    <a:pt x="6392" y="5520"/>
                    <a:pt x="5178" y="6482"/>
                  </a:cubicBezTo>
                  <a:cubicBezTo>
                    <a:pt x="5164" y="6494"/>
                    <a:pt x="5150" y="6506"/>
                    <a:pt x="5136" y="6517"/>
                  </a:cubicBezTo>
                  <a:lnTo>
                    <a:pt x="5136" y="6517"/>
                  </a:lnTo>
                  <a:cubicBezTo>
                    <a:pt x="4879" y="6684"/>
                    <a:pt x="4611" y="6831"/>
                    <a:pt x="4333" y="6953"/>
                  </a:cubicBezTo>
                  <a:lnTo>
                    <a:pt x="4333" y="6953"/>
                  </a:lnTo>
                  <a:cubicBezTo>
                    <a:pt x="4063" y="7043"/>
                    <a:pt x="3786" y="7086"/>
                    <a:pt x="3517" y="7086"/>
                  </a:cubicBezTo>
                  <a:cubicBezTo>
                    <a:pt x="2118" y="7086"/>
                    <a:pt x="912" y="5931"/>
                    <a:pt x="1851" y="4202"/>
                  </a:cubicBezTo>
                  <a:cubicBezTo>
                    <a:pt x="2521" y="2988"/>
                    <a:pt x="4278" y="1775"/>
                    <a:pt x="5576" y="1335"/>
                  </a:cubicBezTo>
                  <a:cubicBezTo>
                    <a:pt x="5779" y="1265"/>
                    <a:pt x="5977" y="1233"/>
                    <a:pt x="6167" y="1233"/>
                  </a:cubicBezTo>
                  <a:close/>
                  <a:moveTo>
                    <a:pt x="5271" y="1"/>
                  </a:moveTo>
                  <a:cubicBezTo>
                    <a:pt x="2657" y="1"/>
                    <a:pt x="0" y="3085"/>
                    <a:pt x="136" y="5583"/>
                  </a:cubicBezTo>
                  <a:cubicBezTo>
                    <a:pt x="223" y="7170"/>
                    <a:pt x="1575" y="8103"/>
                    <a:pt x="2980" y="8103"/>
                  </a:cubicBezTo>
                  <a:cubicBezTo>
                    <a:pt x="3260" y="8103"/>
                    <a:pt x="3543" y="8066"/>
                    <a:pt x="3818" y="7989"/>
                  </a:cubicBezTo>
                  <a:cubicBezTo>
                    <a:pt x="3976" y="7946"/>
                    <a:pt x="4131" y="7894"/>
                    <a:pt x="4286" y="7833"/>
                  </a:cubicBezTo>
                  <a:lnTo>
                    <a:pt x="4286" y="7833"/>
                  </a:lnTo>
                  <a:cubicBezTo>
                    <a:pt x="4917" y="7628"/>
                    <a:pt x="5519" y="7245"/>
                    <a:pt x="6061" y="6753"/>
                  </a:cubicBezTo>
                  <a:lnTo>
                    <a:pt x="6061" y="6753"/>
                  </a:lnTo>
                  <a:cubicBezTo>
                    <a:pt x="7007" y="5965"/>
                    <a:pt x="7803" y="4944"/>
                    <a:pt x="8338" y="3972"/>
                  </a:cubicBezTo>
                  <a:cubicBezTo>
                    <a:pt x="9102" y="2516"/>
                    <a:pt x="8332" y="555"/>
                    <a:pt x="6756" y="370"/>
                  </a:cubicBezTo>
                  <a:lnTo>
                    <a:pt x="6756" y="370"/>
                  </a:lnTo>
                  <a:cubicBezTo>
                    <a:pt x="6276" y="115"/>
                    <a:pt x="5774" y="1"/>
                    <a:pt x="5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3"/>
            <p:cNvSpPr/>
            <p:nvPr/>
          </p:nvSpPr>
          <p:spPr>
            <a:xfrm>
              <a:off x="1678225" y="3302350"/>
              <a:ext cx="283450" cy="331800"/>
            </a:xfrm>
            <a:custGeom>
              <a:rect b="b" l="l" r="r" t="t"/>
              <a:pathLst>
                <a:path extrusionOk="0" h="13272" w="11338">
                  <a:moveTo>
                    <a:pt x="10323" y="852"/>
                  </a:moveTo>
                  <a:cubicBezTo>
                    <a:pt x="9386" y="2890"/>
                    <a:pt x="7579" y="4537"/>
                    <a:pt x="6044" y="6111"/>
                  </a:cubicBezTo>
                  <a:cubicBezTo>
                    <a:pt x="4879" y="7325"/>
                    <a:pt x="3757" y="8582"/>
                    <a:pt x="2649" y="9853"/>
                  </a:cubicBezTo>
                  <a:lnTo>
                    <a:pt x="2649" y="9853"/>
                  </a:lnTo>
                  <a:cubicBezTo>
                    <a:pt x="3067" y="8949"/>
                    <a:pt x="3466" y="7987"/>
                    <a:pt x="3893" y="7042"/>
                  </a:cubicBezTo>
                  <a:lnTo>
                    <a:pt x="3893" y="7042"/>
                  </a:lnTo>
                  <a:cubicBezTo>
                    <a:pt x="4349" y="6423"/>
                    <a:pt x="4801" y="5822"/>
                    <a:pt x="5186" y="5232"/>
                  </a:cubicBezTo>
                  <a:cubicBezTo>
                    <a:pt x="6454" y="3271"/>
                    <a:pt x="7835" y="1047"/>
                    <a:pt x="10323" y="852"/>
                  </a:cubicBezTo>
                  <a:close/>
                  <a:moveTo>
                    <a:pt x="10941" y="1"/>
                  </a:moveTo>
                  <a:cubicBezTo>
                    <a:pt x="10697" y="1"/>
                    <a:pt x="10461" y="17"/>
                    <a:pt x="10232" y="48"/>
                  </a:cubicBezTo>
                  <a:lnTo>
                    <a:pt x="10232" y="48"/>
                  </a:lnTo>
                  <a:cubicBezTo>
                    <a:pt x="10203" y="40"/>
                    <a:pt x="10170" y="35"/>
                    <a:pt x="10133" y="35"/>
                  </a:cubicBezTo>
                  <a:cubicBezTo>
                    <a:pt x="10104" y="35"/>
                    <a:pt x="10073" y="38"/>
                    <a:pt x="10040" y="43"/>
                  </a:cubicBezTo>
                  <a:cubicBezTo>
                    <a:pt x="6409" y="575"/>
                    <a:pt x="4706" y="3670"/>
                    <a:pt x="3248" y="6875"/>
                  </a:cubicBezTo>
                  <a:lnTo>
                    <a:pt x="3248" y="6875"/>
                  </a:lnTo>
                  <a:cubicBezTo>
                    <a:pt x="3029" y="7198"/>
                    <a:pt x="2810" y="7522"/>
                    <a:pt x="2591" y="7848"/>
                  </a:cubicBezTo>
                  <a:cubicBezTo>
                    <a:pt x="1675" y="9201"/>
                    <a:pt x="780" y="10596"/>
                    <a:pt x="586" y="12238"/>
                  </a:cubicBezTo>
                  <a:lnTo>
                    <a:pt x="586" y="12238"/>
                  </a:lnTo>
                  <a:cubicBezTo>
                    <a:pt x="494" y="12344"/>
                    <a:pt x="402" y="12450"/>
                    <a:pt x="311" y="12556"/>
                  </a:cubicBezTo>
                  <a:cubicBezTo>
                    <a:pt x="0" y="12940"/>
                    <a:pt x="191" y="13272"/>
                    <a:pt x="462" y="13272"/>
                  </a:cubicBezTo>
                  <a:cubicBezTo>
                    <a:pt x="575" y="13272"/>
                    <a:pt x="702" y="13214"/>
                    <a:pt x="813" y="13079"/>
                  </a:cubicBezTo>
                  <a:cubicBezTo>
                    <a:pt x="2780" y="10798"/>
                    <a:pt x="4746" y="8517"/>
                    <a:pt x="6818" y="6341"/>
                  </a:cubicBezTo>
                  <a:cubicBezTo>
                    <a:pt x="8513" y="4563"/>
                    <a:pt x="10354" y="2763"/>
                    <a:pt x="11254" y="441"/>
                  </a:cubicBezTo>
                  <a:cubicBezTo>
                    <a:pt x="11337" y="253"/>
                    <a:pt x="11233" y="2"/>
                    <a:pt x="11024" y="2"/>
                  </a:cubicBezTo>
                  <a:cubicBezTo>
                    <a:pt x="10996" y="1"/>
                    <a:pt x="10968" y="1"/>
                    <a:pt x="109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3"/>
            <p:cNvSpPr/>
            <p:nvPr/>
          </p:nvSpPr>
          <p:spPr>
            <a:xfrm>
              <a:off x="1683075" y="3303675"/>
              <a:ext cx="291675" cy="331225"/>
            </a:xfrm>
            <a:custGeom>
              <a:rect b="b" l="l" r="r" t="t"/>
              <a:pathLst>
                <a:path extrusionOk="0" h="13249" w="11667">
                  <a:moveTo>
                    <a:pt x="10579" y="1823"/>
                  </a:moveTo>
                  <a:lnTo>
                    <a:pt x="10579" y="1823"/>
                  </a:lnTo>
                  <a:cubicBezTo>
                    <a:pt x="10041" y="4271"/>
                    <a:pt x="8908" y="6672"/>
                    <a:pt x="7398" y="8590"/>
                  </a:cubicBezTo>
                  <a:cubicBezTo>
                    <a:pt x="6436" y="9845"/>
                    <a:pt x="5117" y="10682"/>
                    <a:pt x="3632" y="11185"/>
                  </a:cubicBezTo>
                  <a:cubicBezTo>
                    <a:pt x="3135" y="11350"/>
                    <a:pt x="2643" y="11487"/>
                    <a:pt x="2159" y="11641"/>
                  </a:cubicBezTo>
                  <a:lnTo>
                    <a:pt x="2159" y="11641"/>
                  </a:lnTo>
                  <a:cubicBezTo>
                    <a:pt x="3499" y="10831"/>
                    <a:pt x="4576" y="9251"/>
                    <a:pt x="5536" y="8151"/>
                  </a:cubicBezTo>
                  <a:cubicBezTo>
                    <a:pt x="7354" y="6120"/>
                    <a:pt x="8964" y="3986"/>
                    <a:pt x="10579" y="1823"/>
                  </a:cubicBezTo>
                  <a:close/>
                  <a:moveTo>
                    <a:pt x="11387" y="1"/>
                  </a:moveTo>
                  <a:cubicBezTo>
                    <a:pt x="11232" y="1"/>
                    <a:pt x="11049" y="85"/>
                    <a:pt x="10955" y="200"/>
                  </a:cubicBezTo>
                  <a:cubicBezTo>
                    <a:pt x="9156" y="2585"/>
                    <a:pt x="7524" y="5075"/>
                    <a:pt x="5494" y="7230"/>
                  </a:cubicBezTo>
                  <a:cubicBezTo>
                    <a:pt x="4908" y="7837"/>
                    <a:pt x="4364" y="8485"/>
                    <a:pt x="3820" y="9092"/>
                  </a:cubicBezTo>
                  <a:cubicBezTo>
                    <a:pt x="3172" y="9804"/>
                    <a:pt x="2376" y="10871"/>
                    <a:pt x="1414" y="11185"/>
                  </a:cubicBezTo>
                  <a:cubicBezTo>
                    <a:pt x="1071" y="11287"/>
                    <a:pt x="854" y="11910"/>
                    <a:pt x="1099" y="12028"/>
                  </a:cubicBezTo>
                  <a:lnTo>
                    <a:pt x="1099" y="12028"/>
                  </a:lnTo>
                  <a:cubicBezTo>
                    <a:pt x="851" y="12135"/>
                    <a:pt x="607" y="12256"/>
                    <a:pt x="368" y="12398"/>
                  </a:cubicBezTo>
                  <a:cubicBezTo>
                    <a:pt x="51" y="12609"/>
                    <a:pt x="1" y="13249"/>
                    <a:pt x="328" y="13249"/>
                  </a:cubicBezTo>
                  <a:cubicBezTo>
                    <a:pt x="390" y="13249"/>
                    <a:pt x="466" y="13226"/>
                    <a:pt x="556" y="13172"/>
                  </a:cubicBezTo>
                  <a:cubicBezTo>
                    <a:pt x="1832" y="12398"/>
                    <a:pt x="3381" y="12210"/>
                    <a:pt x="4762" y="11624"/>
                  </a:cubicBezTo>
                  <a:cubicBezTo>
                    <a:pt x="6017" y="11101"/>
                    <a:pt x="7084" y="10117"/>
                    <a:pt x="7942" y="9071"/>
                  </a:cubicBezTo>
                  <a:cubicBezTo>
                    <a:pt x="9930" y="6707"/>
                    <a:pt x="11248" y="3338"/>
                    <a:pt x="11646" y="304"/>
                  </a:cubicBezTo>
                  <a:cubicBezTo>
                    <a:pt x="11667" y="85"/>
                    <a:pt x="11541" y="1"/>
                    <a:pt x="113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 name="Google Shape;1265;p63"/>
          <p:cNvSpPr/>
          <p:nvPr/>
        </p:nvSpPr>
        <p:spPr>
          <a:xfrm>
            <a:off x="6611776" y="4659996"/>
            <a:ext cx="307897" cy="315531"/>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 name="Google Shape;1266;p63"/>
          <p:cNvGrpSpPr/>
          <p:nvPr/>
        </p:nvGrpSpPr>
        <p:grpSpPr>
          <a:xfrm>
            <a:off x="5621650" y="334825"/>
            <a:ext cx="487025" cy="529350"/>
            <a:chOff x="3233275" y="1452975"/>
            <a:chExt cx="487025" cy="529350"/>
          </a:xfrm>
        </p:grpSpPr>
        <p:sp>
          <p:nvSpPr>
            <p:cNvPr id="1267" name="Google Shape;1267;p63"/>
            <p:cNvSpPr/>
            <p:nvPr/>
          </p:nvSpPr>
          <p:spPr>
            <a:xfrm>
              <a:off x="3372425" y="1582725"/>
              <a:ext cx="130275" cy="89800"/>
            </a:xfrm>
            <a:custGeom>
              <a:rect b="b" l="l" r="r" t="t"/>
              <a:pathLst>
                <a:path extrusionOk="0" h="3592" w="5211">
                  <a:moveTo>
                    <a:pt x="3258" y="629"/>
                  </a:moveTo>
                  <a:cubicBezTo>
                    <a:pt x="3272" y="634"/>
                    <a:pt x="3287" y="639"/>
                    <a:pt x="3301" y="644"/>
                  </a:cubicBezTo>
                  <a:lnTo>
                    <a:pt x="3301" y="644"/>
                  </a:lnTo>
                  <a:cubicBezTo>
                    <a:pt x="3317" y="678"/>
                    <a:pt x="3346" y="712"/>
                    <a:pt x="3390" y="743"/>
                  </a:cubicBezTo>
                  <a:cubicBezTo>
                    <a:pt x="3913" y="1161"/>
                    <a:pt x="4353" y="1873"/>
                    <a:pt x="3662" y="2375"/>
                  </a:cubicBezTo>
                  <a:cubicBezTo>
                    <a:pt x="3446" y="2528"/>
                    <a:pt x="3192" y="2594"/>
                    <a:pt x="2932" y="2594"/>
                  </a:cubicBezTo>
                  <a:cubicBezTo>
                    <a:pt x="2411" y="2594"/>
                    <a:pt x="1863" y="2333"/>
                    <a:pt x="1528" y="1998"/>
                  </a:cubicBezTo>
                  <a:cubicBezTo>
                    <a:pt x="1096" y="1567"/>
                    <a:pt x="1271" y="1135"/>
                    <a:pt x="1643" y="839"/>
                  </a:cubicBezTo>
                  <a:lnTo>
                    <a:pt x="1643" y="839"/>
                  </a:lnTo>
                  <a:cubicBezTo>
                    <a:pt x="1845" y="751"/>
                    <a:pt x="2071" y="712"/>
                    <a:pt x="2291" y="712"/>
                  </a:cubicBezTo>
                  <a:cubicBezTo>
                    <a:pt x="2441" y="712"/>
                    <a:pt x="2587" y="731"/>
                    <a:pt x="2720" y="764"/>
                  </a:cubicBezTo>
                  <a:cubicBezTo>
                    <a:pt x="2762" y="779"/>
                    <a:pt x="2807" y="785"/>
                    <a:pt x="2853" y="785"/>
                  </a:cubicBezTo>
                  <a:cubicBezTo>
                    <a:pt x="3001" y="785"/>
                    <a:pt x="3158" y="716"/>
                    <a:pt x="3258" y="629"/>
                  </a:cubicBezTo>
                  <a:close/>
                  <a:moveTo>
                    <a:pt x="2796" y="1"/>
                  </a:moveTo>
                  <a:cubicBezTo>
                    <a:pt x="2101" y="1"/>
                    <a:pt x="1365" y="257"/>
                    <a:pt x="900" y="722"/>
                  </a:cubicBezTo>
                  <a:cubicBezTo>
                    <a:pt x="892" y="730"/>
                    <a:pt x="885" y="738"/>
                    <a:pt x="878" y="746"/>
                  </a:cubicBezTo>
                  <a:lnTo>
                    <a:pt x="878" y="746"/>
                  </a:lnTo>
                  <a:cubicBezTo>
                    <a:pt x="806" y="803"/>
                    <a:pt x="737" y="865"/>
                    <a:pt x="670" y="931"/>
                  </a:cubicBezTo>
                  <a:cubicBezTo>
                    <a:pt x="0" y="1580"/>
                    <a:pt x="251" y="2417"/>
                    <a:pt x="879" y="2982"/>
                  </a:cubicBezTo>
                  <a:cubicBezTo>
                    <a:pt x="1364" y="3399"/>
                    <a:pt x="2006" y="3592"/>
                    <a:pt x="2641" y="3592"/>
                  </a:cubicBezTo>
                  <a:cubicBezTo>
                    <a:pt x="2992" y="3592"/>
                    <a:pt x="3342" y="3533"/>
                    <a:pt x="3662" y="3421"/>
                  </a:cubicBezTo>
                  <a:cubicBezTo>
                    <a:pt x="4373" y="3149"/>
                    <a:pt x="5106" y="2584"/>
                    <a:pt x="5169" y="1768"/>
                  </a:cubicBezTo>
                  <a:cubicBezTo>
                    <a:pt x="5210" y="848"/>
                    <a:pt x="4164" y="262"/>
                    <a:pt x="3411" y="73"/>
                  </a:cubicBezTo>
                  <a:cubicBezTo>
                    <a:pt x="3216" y="25"/>
                    <a:pt x="3008" y="1"/>
                    <a:pt x="27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3"/>
            <p:cNvSpPr/>
            <p:nvPr/>
          </p:nvSpPr>
          <p:spPr>
            <a:xfrm>
              <a:off x="3233275" y="1452975"/>
              <a:ext cx="399275" cy="342050"/>
            </a:xfrm>
            <a:custGeom>
              <a:rect b="b" l="l" r="r" t="t"/>
              <a:pathLst>
                <a:path extrusionOk="0" h="13682" w="15971">
                  <a:moveTo>
                    <a:pt x="6899" y="293"/>
                  </a:moveTo>
                  <a:cubicBezTo>
                    <a:pt x="7161" y="293"/>
                    <a:pt x="7451" y="367"/>
                    <a:pt x="7763" y="535"/>
                  </a:cubicBezTo>
                  <a:cubicBezTo>
                    <a:pt x="9416" y="1393"/>
                    <a:pt x="9521" y="3945"/>
                    <a:pt x="8077" y="5033"/>
                  </a:cubicBezTo>
                  <a:cubicBezTo>
                    <a:pt x="7956" y="5198"/>
                    <a:pt x="8107" y="5253"/>
                    <a:pt x="8298" y="5253"/>
                  </a:cubicBezTo>
                  <a:cubicBezTo>
                    <a:pt x="8471" y="5253"/>
                    <a:pt x="8677" y="5208"/>
                    <a:pt x="8747" y="5159"/>
                  </a:cubicBezTo>
                  <a:cubicBezTo>
                    <a:pt x="8766" y="5145"/>
                    <a:pt x="8784" y="5130"/>
                    <a:pt x="8803" y="5115"/>
                  </a:cubicBezTo>
                  <a:lnTo>
                    <a:pt x="8803" y="5115"/>
                  </a:lnTo>
                  <a:cubicBezTo>
                    <a:pt x="8944" y="5084"/>
                    <a:pt x="9076" y="5029"/>
                    <a:pt x="9123" y="4950"/>
                  </a:cubicBezTo>
                  <a:cubicBezTo>
                    <a:pt x="9647" y="4092"/>
                    <a:pt x="10337" y="3401"/>
                    <a:pt x="11153" y="2794"/>
                  </a:cubicBezTo>
                  <a:cubicBezTo>
                    <a:pt x="11574" y="2489"/>
                    <a:pt x="12144" y="2321"/>
                    <a:pt x="12700" y="2321"/>
                  </a:cubicBezTo>
                  <a:cubicBezTo>
                    <a:pt x="13554" y="2321"/>
                    <a:pt x="14373" y="2719"/>
                    <a:pt x="14564" y="3631"/>
                  </a:cubicBezTo>
                  <a:cubicBezTo>
                    <a:pt x="14796" y="4778"/>
                    <a:pt x="13170" y="5683"/>
                    <a:pt x="11877" y="6144"/>
                  </a:cubicBezTo>
                  <a:lnTo>
                    <a:pt x="11877" y="6144"/>
                  </a:lnTo>
                  <a:cubicBezTo>
                    <a:pt x="11186" y="6219"/>
                    <a:pt x="10549" y="6391"/>
                    <a:pt x="10107" y="6623"/>
                  </a:cubicBezTo>
                  <a:cubicBezTo>
                    <a:pt x="9898" y="6728"/>
                    <a:pt x="9919" y="6854"/>
                    <a:pt x="10149" y="6854"/>
                  </a:cubicBezTo>
                  <a:cubicBezTo>
                    <a:pt x="10626" y="6827"/>
                    <a:pt x="11383" y="6662"/>
                    <a:pt x="12171" y="6382"/>
                  </a:cubicBezTo>
                  <a:lnTo>
                    <a:pt x="12171" y="6382"/>
                  </a:lnTo>
                  <a:cubicBezTo>
                    <a:pt x="12542" y="6384"/>
                    <a:pt x="12911" y="6455"/>
                    <a:pt x="13266" y="6540"/>
                  </a:cubicBezTo>
                  <a:cubicBezTo>
                    <a:pt x="13978" y="6707"/>
                    <a:pt x="14626" y="7063"/>
                    <a:pt x="14982" y="7711"/>
                  </a:cubicBezTo>
                  <a:cubicBezTo>
                    <a:pt x="15695" y="9096"/>
                    <a:pt x="14128" y="10204"/>
                    <a:pt x="12886" y="10204"/>
                  </a:cubicBezTo>
                  <a:cubicBezTo>
                    <a:pt x="12852" y="10204"/>
                    <a:pt x="12818" y="10203"/>
                    <a:pt x="12785" y="10201"/>
                  </a:cubicBezTo>
                  <a:cubicBezTo>
                    <a:pt x="12203" y="10183"/>
                    <a:pt x="11744" y="9932"/>
                    <a:pt x="11342" y="9584"/>
                  </a:cubicBezTo>
                  <a:lnTo>
                    <a:pt x="11342" y="9584"/>
                  </a:lnTo>
                  <a:cubicBezTo>
                    <a:pt x="10982" y="9060"/>
                    <a:pt x="10537" y="8581"/>
                    <a:pt x="10105" y="8224"/>
                  </a:cubicBezTo>
                  <a:lnTo>
                    <a:pt x="10105" y="8224"/>
                  </a:lnTo>
                  <a:cubicBezTo>
                    <a:pt x="10057" y="8171"/>
                    <a:pt x="10009" y="8118"/>
                    <a:pt x="9960" y="8067"/>
                  </a:cubicBezTo>
                  <a:cubicBezTo>
                    <a:pt x="9942" y="8072"/>
                    <a:pt x="9924" y="8077"/>
                    <a:pt x="9906" y="8083"/>
                  </a:cubicBezTo>
                  <a:lnTo>
                    <a:pt x="9906" y="8083"/>
                  </a:lnTo>
                  <a:cubicBezTo>
                    <a:pt x="9880" y="8076"/>
                    <a:pt x="9850" y="8073"/>
                    <a:pt x="9816" y="8073"/>
                  </a:cubicBezTo>
                  <a:cubicBezTo>
                    <a:pt x="9564" y="8073"/>
                    <a:pt x="9136" y="8247"/>
                    <a:pt x="9270" y="8381"/>
                  </a:cubicBezTo>
                  <a:cubicBezTo>
                    <a:pt x="9760" y="8906"/>
                    <a:pt x="10187" y="9412"/>
                    <a:pt x="10656" y="9808"/>
                  </a:cubicBezTo>
                  <a:lnTo>
                    <a:pt x="10656" y="9808"/>
                  </a:lnTo>
                  <a:cubicBezTo>
                    <a:pt x="11312" y="10738"/>
                    <a:pt x="11741" y="11840"/>
                    <a:pt x="11153" y="12629"/>
                  </a:cubicBezTo>
                  <a:cubicBezTo>
                    <a:pt x="10931" y="12933"/>
                    <a:pt x="10611" y="13047"/>
                    <a:pt x="10272" y="13047"/>
                  </a:cubicBezTo>
                  <a:cubicBezTo>
                    <a:pt x="9750" y="13047"/>
                    <a:pt x="9181" y="12778"/>
                    <a:pt x="8851" y="12524"/>
                  </a:cubicBezTo>
                  <a:cubicBezTo>
                    <a:pt x="8433" y="12210"/>
                    <a:pt x="8161" y="11750"/>
                    <a:pt x="7973" y="11268"/>
                  </a:cubicBezTo>
                  <a:cubicBezTo>
                    <a:pt x="7816" y="10903"/>
                    <a:pt x="7725" y="10498"/>
                    <a:pt x="7688" y="10085"/>
                  </a:cubicBezTo>
                  <a:lnTo>
                    <a:pt x="7688" y="10085"/>
                  </a:lnTo>
                  <a:cubicBezTo>
                    <a:pt x="7827" y="9477"/>
                    <a:pt x="7877" y="8892"/>
                    <a:pt x="7826" y="8423"/>
                  </a:cubicBezTo>
                  <a:cubicBezTo>
                    <a:pt x="7825" y="8415"/>
                    <a:pt x="7823" y="8409"/>
                    <a:pt x="7821" y="8402"/>
                  </a:cubicBezTo>
                  <a:lnTo>
                    <a:pt x="7821" y="8402"/>
                  </a:lnTo>
                  <a:cubicBezTo>
                    <a:pt x="7823" y="8395"/>
                    <a:pt x="7824" y="8388"/>
                    <a:pt x="7826" y="8381"/>
                  </a:cubicBezTo>
                  <a:lnTo>
                    <a:pt x="7826" y="8381"/>
                  </a:lnTo>
                  <a:cubicBezTo>
                    <a:pt x="7820" y="8382"/>
                    <a:pt x="7814" y="8383"/>
                    <a:pt x="7808" y="8384"/>
                  </a:cubicBezTo>
                  <a:lnTo>
                    <a:pt x="7808" y="8384"/>
                  </a:lnTo>
                  <a:cubicBezTo>
                    <a:pt x="7782" y="8356"/>
                    <a:pt x="7730" y="8344"/>
                    <a:pt x="7665" y="8344"/>
                  </a:cubicBezTo>
                  <a:cubicBezTo>
                    <a:pt x="7496" y="8344"/>
                    <a:pt x="7240" y="8426"/>
                    <a:pt x="7127" y="8518"/>
                  </a:cubicBezTo>
                  <a:lnTo>
                    <a:pt x="7127" y="8518"/>
                  </a:lnTo>
                  <a:cubicBezTo>
                    <a:pt x="7109" y="8521"/>
                    <a:pt x="7091" y="8524"/>
                    <a:pt x="7073" y="8527"/>
                  </a:cubicBezTo>
                  <a:cubicBezTo>
                    <a:pt x="7075" y="8544"/>
                    <a:pt x="7076" y="8560"/>
                    <a:pt x="7077" y="8577"/>
                  </a:cubicBezTo>
                  <a:lnTo>
                    <a:pt x="7077" y="8577"/>
                  </a:lnTo>
                  <a:cubicBezTo>
                    <a:pt x="7076" y="8582"/>
                    <a:pt x="7074" y="8586"/>
                    <a:pt x="7073" y="8590"/>
                  </a:cubicBezTo>
                  <a:cubicBezTo>
                    <a:pt x="6952" y="9085"/>
                    <a:pt x="6913" y="9626"/>
                    <a:pt x="6957" y="10161"/>
                  </a:cubicBezTo>
                  <a:lnTo>
                    <a:pt x="6957" y="10161"/>
                  </a:lnTo>
                  <a:cubicBezTo>
                    <a:pt x="6679" y="11562"/>
                    <a:pt x="5962" y="13076"/>
                    <a:pt x="4785" y="13076"/>
                  </a:cubicBezTo>
                  <a:cubicBezTo>
                    <a:pt x="4495" y="13076"/>
                    <a:pt x="4176" y="12984"/>
                    <a:pt x="3830" y="12775"/>
                  </a:cubicBezTo>
                  <a:cubicBezTo>
                    <a:pt x="2804" y="12168"/>
                    <a:pt x="2302" y="11122"/>
                    <a:pt x="2637" y="9971"/>
                  </a:cubicBezTo>
                  <a:cubicBezTo>
                    <a:pt x="2784" y="9532"/>
                    <a:pt x="3097" y="9134"/>
                    <a:pt x="3411" y="8799"/>
                  </a:cubicBezTo>
                  <a:cubicBezTo>
                    <a:pt x="3534" y="8667"/>
                    <a:pt x="3970" y="8429"/>
                    <a:pt x="4307" y="8216"/>
                  </a:cubicBezTo>
                  <a:lnTo>
                    <a:pt x="4307" y="8216"/>
                  </a:lnTo>
                  <a:cubicBezTo>
                    <a:pt x="4365" y="8219"/>
                    <a:pt x="4423" y="8220"/>
                    <a:pt x="4481" y="8220"/>
                  </a:cubicBezTo>
                  <a:cubicBezTo>
                    <a:pt x="5151" y="8220"/>
                    <a:pt x="5811" y="8055"/>
                    <a:pt x="6362" y="7670"/>
                  </a:cubicBezTo>
                  <a:cubicBezTo>
                    <a:pt x="6466" y="7586"/>
                    <a:pt x="6466" y="7481"/>
                    <a:pt x="6299" y="7481"/>
                  </a:cubicBezTo>
                  <a:cubicBezTo>
                    <a:pt x="6264" y="7480"/>
                    <a:pt x="6230" y="7480"/>
                    <a:pt x="6196" y="7480"/>
                  </a:cubicBezTo>
                  <a:cubicBezTo>
                    <a:pt x="5668" y="7480"/>
                    <a:pt x="5131" y="7589"/>
                    <a:pt x="4622" y="7781"/>
                  </a:cubicBezTo>
                  <a:lnTo>
                    <a:pt x="4622" y="7781"/>
                  </a:lnTo>
                  <a:cubicBezTo>
                    <a:pt x="4604" y="7778"/>
                    <a:pt x="4584" y="7776"/>
                    <a:pt x="4562" y="7774"/>
                  </a:cubicBezTo>
                  <a:cubicBezTo>
                    <a:pt x="3097" y="7649"/>
                    <a:pt x="691" y="6310"/>
                    <a:pt x="1235" y="4531"/>
                  </a:cubicBezTo>
                  <a:cubicBezTo>
                    <a:pt x="1473" y="3741"/>
                    <a:pt x="2028" y="3450"/>
                    <a:pt x="2718" y="3450"/>
                  </a:cubicBezTo>
                  <a:cubicBezTo>
                    <a:pt x="3452" y="3450"/>
                    <a:pt x="4339" y="3780"/>
                    <a:pt x="5159" y="4190"/>
                  </a:cubicBezTo>
                  <a:lnTo>
                    <a:pt x="5159" y="4190"/>
                  </a:lnTo>
                  <a:cubicBezTo>
                    <a:pt x="5712" y="4823"/>
                    <a:pt x="6585" y="5248"/>
                    <a:pt x="7429" y="5619"/>
                  </a:cubicBezTo>
                  <a:cubicBezTo>
                    <a:pt x="7452" y="5631"/>
                    <a:pt x="7484" y="5636"/>
                    <a:pt x="7523" y="5636"/>
                  </a:cubicBezTo>
                  <a:cubicBezTo>
                    <a:pt x="7760" y="5636"/>
                    <a:pt x="8221" y="5437"/>
                    <a:pt x="8077" y="5347"/>
                  </a:cubicBezTo>
                  <a:cubicBezTo>
                    <a:pt x="8040" y="5321"/>
                    <a:pt x="8002" y="5295"/>
                    <a:pt x="7962" y="5268"/>
                  </a:cubicBezTo>
                  <a:lnTo>
                    <a:pt x="7962" y="5268"/>
                  </a:lnTo>
                  <a:cubicBezTo>
                    <a:pt x="7980" y="5259"/>
                    <a:pt x="7997" y="5251"/>
                    <a:pt x="8014" y="5242"/>
                  </a:cubicBezTo>
                  <a:cubicBezTo>
                    <a:pt x="7923" y="5201"/>
                    <a:pt x="7832" y="5161"/>
                    <a:pt x="7742" y="5120"/>
                  </a:cubicBezTo>
                  <a:lnTo>
                    <a:pt x="7742" y="5120"/>
                  </a:lnTo>
                  <a:cubicBezTo>
                    <a:pt x="7293" y="4826"/>
                    <a:pt x="6717" y="4484"/>
                    <a:pt x="6084" y="4171"/>
                  </a:cubicBezTo>
                  <a:lnTo>
                    <a:pt x="6084" y="4171"/>
                  </a:lnTo>
                  <a:cubicBezTo>
                    <a:pt x="5769" y="3876"/>
                    <a:pt x="5526" y="3500"/>
                    <a:pt x="5399" y="2983"/>
                  </a:cubicBezTo>
                  <a:cubicBezTo>
                    <a:pt x="5091" y="1785"/>
                    <a:pt x="5721" y="293"/>
                    <a:pt x="6899" y="293"/>
                  </a:cubicBezTo>
                  <a:close/>
                  <a:moveTo>
                    <a:pt x="7428" y="0"/>
                  </a:moveTo>
                  <a:cubicBezTo>
                    <a:pt x="7347" y="0"/>
                    <a:pt x="7263" y="4"/>
                    <a:pt x="7178" y="12"/>
                  </a:cubicBezTo>
                  <a:cubicBezTo>
                    <a:pt x="5859" y="116"/>
                    <a:pt x="4939" y="681"/>
                    <a:pt x="4667" y="1999"/>
                  </a:cubicBezTo>
                  <a:cubicBezTo>
                    <a:pt x="4516" y="2642"/>
                    <a:pt x="4577" y="3170"/>
                    <a:pt x="4780" y="3613"/>
                  </a:cubicBezTo>
                  <a:lnTo>
                    <a:pt x="4780" y="3613"/>
                  </a:lnTo>
                  <a:cubicBezTo>
                    <a:pt x="4098" y="3370"/>
                    <a:pt x="3405" y="3210"/>
                    <a:pt x="2771" y="3210"/>
                  </a:cubicBezTo>
                  <a:cubicBezTo>
                    <a:pt x="1706" y="3210"/>
                    <a:pt x="809" y="3664"/>
                    <a:pt x="419" y="4950"/>
                  </a:cubicBezTo>
                  <a:cubicBezTo>
                    <a:pt x="1" y="6310"/>
                    <a:pt x="1737" y="7398"/>
                    <a:pt x="2721" y="7858"/>
                  </a:cubicBezTo>
                  <a:cubicBezTo>
                    <a:pt x="3065" y="8002"/>
                    <a:pt x="3435" y="8108"/>
                    <a:pt x="3813" y="8167"/>
                  </a:cubicBezTo>
                  <a:lnTo>
                    <a:pt x="3813" y="8167"/>
                  </a:lnTo>
                  <a:cubicBezTo>
                    <a:pt x="1837" y="9329"/>
                    <a:pt x="734" y="11708"/>
                    <a:pt x="3369" y="13298"/>
                  </a:cubicBezTo>
                  <a:cubicBezTo>
                    <a:pt x="3814" y="13564"/>
                    <a:pt x="4234" y="13681"/>
                    <a:pt x="4624" y="13681"/>
                  </a:cubicBezTo>
                  <a:cubicBezTo>
                    <a:pt x="5777" y="13681"/>
                    <a:pt x="6678" y="12661"/>
                    <a:pt x="7230" y="11442"/>
                  </a:cubicBezTo>
                  <a:lnTo>
                    <a:pt x="7230" y="11442"/>
                  </a:lnTo>
                  <a:cubicBezTo>
                    <a:pt x="7639" y="12572"/>
                    <a:pt x="8475" y="13450"/>
                    <a:pt x="9727" y="13450"/>
                  </a:cubicBezTo>
                  <a:cubicBezTo>
                    <a:pt x="10019" y="13450"/>
                    <a:pt x="10334" y="13402"/>
                    <a:pt x="10672" y="13298"/>
                  </a:cubicBezTo>
                  <a:cubicBezTo>
                    <a:pt x="12245" y="12809"/>
                    <a:pt x="12345" y="11637"/>
                    <a:pt x="11846" y="10482"/>
                  </a:cubicBezTo>
                  <a:lnTo>
                    <a:pt x="11846" y="10482"/>
                  </a:lnTo>
                  <a:cubicBezTo>
                    <a:pt x="12107" y="10560"/>
                    <a:pt x="12392" y="10603"/>
                    <a:pt x="12709" y="10603"/>
                  </a:cubicBezTo>
                  <a:cubicBezTo>
                    <a:pt x="12847" y="10603"/>
                    <a:pt x="12990" y="10595"/>
                    <a:pt x="13141" y="10578"/>
                  </a:cubicBezTo>
                  <a:cubicBezTo>
                    <a:pt x="14333" y="10411"/>
                    <a:pt x="15798" y="9846"/>
                    <a:pt x="15882" y="8423"/>
                  </a:cubicBezTo>
                  <a:cubicBezTo>
                    <a:pt x="15970" y="6795"/>
                    <a:pt x="14446" y="6164"/>
                    <a:pt x="12863" y="6108"/>
                  </a:cubicBezTo>
                  <a:lnTo>
                    <a:pt x="12863" y="6108"/>
                  </a:lnTo>
                  <a:cubicBezTo>
                    <a:pt x="14364" y="5448"/>
                    <a:pt x="15715" y="4394"/>
                    <a:pt x="15191" y="3108"/>
                  </a:cubicBezTo>
                  <a:cubicBezTo>
                    <a:pt x="14859" y="2271"/>
                    <a:pt x="13920" y="1942"/>
                    <a:pt x="13025" y="1942"/>
                  </a:cubicBezTo>
                  <a:cubicBezTo>
                    <a:pt x="12623" y="1942"/>
                    <a:pt x="12231" y="2008"/>
                    <a:pt x="11906" y="2125"/>
                  </a:cubicBezTo>
                  <a:cubicBezTo>
                    <a:pt x="11122" y="2401"/>
                    <a:pt x="10407" y="2835"/>
                    <a:pt x="9787" y="3380"/>
                  </a:cubicBezTo>
                  <a:lnTo>
                    <a:pt x="9787" y="3380"/>
                  </a:lnTo>
                  <a:cubicBezTo>
                    <a:pt x="10066" y="1803"/>
                    <a:pt x="9216" y="0"/>
                    <a:pt x="74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3"/>
            <p:cNvSpPr/>
            <p:nvPr/>
          </p:nvSpPr>
          <p:spPr>
            <a:xfrm>
              <a:off x="3498150" y="1697350"/>
              <a:ext cx="222150" cy="284975"/>
            </a:xfrm>
            <a:custGeom>
              <a:rect b="b" l="l" r="r" t="t"/>
              <a:pathLst>
                <a:path extrusionOk="0" h="11399" w="8886">
                  <a:moveTo>
                    <a:pt x="6213" y="2266"/>
                  </a:moveTo>
                  <a:cubicBezTo>
                    <a:pt x="5589" y="3004"/>
                    <a:pt x="5048" y="3858"/>
                    <a:pt x="4310" y="4345"/>
                  </a:cubicBezTo>
                  <a:lnTo>
                    <a:pt x="4310" y="4345"/>
                  </a:lnTo>
                  <a:cubicBezTo>
                    <a:pt x="4298" y="4303"/>
                    <a:pt x="4289" y="4262"/>
                    <a:pt x="4283" y="4224"/>
                  </a:cubicBezTo>
                  <a:lnTo>
                    <a:pt x="4283" y="4224"/>
                  </a:lnTo>
                  <a:cubicBezTo>
                    <a:pt x="4330" y="4102"/>
                    <a:pt x="4383" y="3987"/>
                    <a:pt x="4443" y="3876"/>
                  </a:cubicBezTo>
                  <a:lnTo>
                    <a:pt x="4443" y="3876"/>
                  </a:lnTo>
                  <a:cubicBezTo>
                    <a:pt x="4894" y="3460"/>
                    <a:pt x="5315" y="2974"/>
                    <a:pt x="5768" y="2531"/>
                  </a:cubicBezTo>
                  <a:lnTo>
                    <a:pt x="5768" y="2531"/>
                  </a:lnTo>
                  <a:cubicBezTo>
                    <a:pt x="5911" y="2438"/>
                    <a:pt x="6060" y="2351"/>
                    <a:pt x="6213" y="2266"/>
                  </a:cubicBezTo>
                  <a:close/>
                  <a:moveTo>
                    <a:pt x="7416" y="1691"/>
                  </a:moveTo>
                  <a:lnTo>
                    <a:pt x="7416" y="1691"/>
                  </a:lnTo>
                  <a:cubicBezTo>
                    <a:pt x="7567" y="2331"/>
                    <a:pt x="7696" y="2966"/>
                    <a:pt x="7630" y="3628"/>
                  </a:cubicBezTo>
                  <a:cubicBezTo>
                    <a:pt x="7604" y="3945"/>
                    <a:pt x="7479" y="4199"/>
                    <a:pt x="7288" y="4399"/>
                  </a:cubicBezTo>
                  <a:lnTo>
                    <a:pt x="7288" y="4399"/>
                  </a:lnTo>
                  <a:cubicBezTo>
                    <a:pt x="7252" y="4394"/>
                    <a:pt x="7214" y="4391"/>
                    <a:pt x="7174" y="4391"/>
                  </a:cubicBezTo>
                  <a:cubicBezTo>
                    <a:pt x="7021" y="4391"/>
                    <a:pt x="6849" y="4429"/>
                    <a:pt x="6772" y="4506"/>
                  </a:cubicBezTo>
                  <a:cubicBezTo>
                    <a:pt x="6286" y="4893"/>
                    <a:pt x="5642" y="4938"/>
                    <a:pt x="4998" y="4942"/>
                  </a:cubicBezTo>
                  <a:lnTo>
                    <a:pt x="4998" y="4942"/>
                  </a:lnTo>
                  <a:cubicBezTo>
                    <a:pt x="4822" y="4915"/>
                    <a:pt x="4653" y="4876"/>
                    <a:pt x="4497" y="4826"/>
                  </a:cubicBezTo>
                  <a:lnTo>
                    <a:pt x="4497" y="4826"/>
                  </a:lnTo>
                  <a:cubicBezTo>
                    <a:pt x="4483" y="4795"/>
                    <a:pt x="4469" y="4763"/>
                    <a:pt x="4455" y="4731"/>
                  </a:cubicBezTo>
                  <a:lnTo>
                    <a:pt x="4455" y="4731"/>
                  </a:lnTo>
                  <a:cubicBezTo>
                    <a:pt x="5664" y="3981"/>
                    <a:pt x="6236" y="2517"/>
                    <a:pt x="7416" y="1691"/>
                  </a:cubicBezTo>
                  <a:close/>
                  <a:moveTo>
                    <a:pt x="703" y="0"/>
                  </a:moveTo>
                  <a:cubicBezTo>
                    <a:pt x="463" y="0"/>
                    <a:pt x="1" y="250"/>
                    <a:pt x="265" y="426"/>
                  </a:cubicBezTo>
                  <a:cubicBezTo>
                    <a:pt x="1708" y="1430"/>
                    <a:pt x="2845" y="2901"/>
                    <a:pt x="3413" y="4483"/>
                  </a:cubicBezTo>
                  <a:lnTo>
                    <a:pt x="3413" y="4483"/>
                  </a:lnTo>
                  <a:cubicBezTo>
                    <a:pt x="3347" y="4711"/>
                    <a:pt x="3301" y="4955"/>
                    <a:pt x="3278" y="5218"/>
                  </a:cubicBezTo>
                  <a:cubicBezTo>
                    <a:pt x="3236" y="5406"/>
                    <a:pt x="3487" y="5406"/>
                    <a:pt x="3613" y="5406"/>
                  </a:cubicBezTo>
                  <a:cubicBezTo>
                    <a:pt x="3633" y="5404"/>
                    <a:pt x="3654" y="5401"/>
                    <a:pt x="3674" y="5399"/>
                  </a:cubicBezTo>
                  <a:lnTo>
                    <a:pt x="3674" y="5399"/>
                  </a:lnTo>
                  <a:cubicBezTo>
                    <a:pt x="4109" y="7451"/>
                    <a:pt x="3543" y="9576"/>
                    <a:pt x="1433" y="11043"/>
                  </a:cubicBezTo>
                  <a:lnTo>
                    <a:pt x="1433" y="11043"/>
                  </a:lnTo>
                  <a:cubicBezTo>
                    <a:pt x="1400" y="11061"/>
                    <a:pt x="1366" y="11079"/>
                    <a:pt x="1332" y="11097"/>
                  </a:cubicBezTo>
                  <a:lnTo>
                    <a:pt x="1344" y="11103"/>
                  </a:lnTo>
                  <a:lnTo>
                    <a:pt x="1344" y="11103"/>
                  </a:lnTo>
                  <a:cubicBezTo>
                    <a:pt x="1060" y="11298"/>
                    <a:pt x="1269" y="11398"/>
                    <a:pt x="1512" y="11398"/>
                  </a:cubicBezTo>
                  <a:cubicBezTo>
                    <a:pt x="1629" y="11398"/>
                    <a:pt x="1753" y="11375"/>
                    <a:pt x="1834" y="11328"/>
                  </a:cubicBezTo>
                  <a:cubicBezTo>
                    <a:pt x="3634" y="10386"/>
                    <a:pt x="4785" y="8691"/>
                    <a:pt x="4847" y="6620"/>
                  </a:cubicBezTo>
                  <a:cubicBezTo>
                    <a:pt x="4866" y="6235"/>
                    <a:pt x="4788" y="5833"/>
                    <a:pt x="4712" y="5430"/>
                  </a:cubicBezTo>
                  <a:lnTo>
                    <a:pt x="4712" y="5430"/>
                  </a:lnTo>
                  <a:cubicBezTo>
                    <a:pt x="4916" y="5458"/>
                    <a:pt x="5126" y="5472"/>
                    <a:pt x="5336" y="5472"/>
                  </a:cubicBezTo>
                  <a:cubicBezTo>
                    <a:pt x="6027" y="5472"/>
                    <a:pt x="6726" y="5325"/>
                    <a:pt x="7254" y="5050"/>
                  </a:cubicBezTo>
                  <a:cubicBezTo>
                    <a:pt x="8886" y="4172"/>
                    <a:pt x="8446" y="2519"/>
                    <a:pt x="8091" y="991"/>
                  </a:cubicBezTo>
                  <a:cubicBezTo>
                    <a:pt x="8050" y="897"/>
                    <a:pt x="7931" y="872"/>
                    <a:pt x="7812" y="872"/>
                  </a:cubicBezTo>
                  <a:cubicBezTo>
                    <a:pt x="7747" y="872"/>
                    <a:pt x="7682" y="879"/>
                    <a:pt x="7630" y="887"/>
                  </a:cubicBezTo>
                  <a:cubicBezTo>
                    <a:pt x="6811" y="1099"/>
                    <a:pt x="6138" y="1546"/>
                    <a:pt x="5522" y="2081"/>
                  </a:cubicBezTo>
                  <a:lnTo>
                    <a:pt x="5522" y="2081"/>
                  </a:lnTo>
                  <a:cubicBezTo>
                    <a:pt x="4844" y="2473"/>
                    <a:pt x="4243" y="2940"/>
                    <a:pt x="3832" y="3568"/>
                  </a:cubicBezTo>
                  <a:lnTo>
                    <a:pt x="3832" y="3568"/>
                  </a:lnTo>
                  <a:cubicBezTo>
                    <a:pt x="3196" y="2201"/>
                    <a:pt x="2143" y="951"/>
                    <a:pt x="809" y="29"/>
                  </a:cubicBezTo>
                  <a:cubicBezTo>
                    <a:pt x="786" y="9"/>
                    <a:pt x="749" y="0"/>
                    <a:pt x="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3" name="Shape 1273"/>
        <p:cNvGrpSpPr/>
        <p:nvPr/>
      </p:nvGrpSpPr>
      <p:grpSpPr>
        <a:xfrm>
          <a:off x="0" y="0"/>
          <a:ext cx="0" cy="0"/>
          <a:chOff x="0" y="0"/>
          <a:chExt cx="0" cy="0"/>
        </a:xfrm>
      </p:grpSpPr>
      <p:sp>
        <p:nvSpPr>
          <p:cNvPr id="1274" name="Google Shape;1274;p64"/>
          <p:cNvSpPr txBox="1"/>
          <p:nvPr>
            <p:ph type="title"/>
          </p:nvPr>
        </p:nvSpPr>
        <p:spPr>
          <a:xfrm>
            <a:off x="720000" y="445025"/>
            <a:ext cx="77040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a:t>My performance this year</a:t>
            </a:r>
            <a:endParaRPr/>
          </a:p>
        </p:txBody>
      </p:sp>
      <p:sp>
        <p:nvSpPr>
          <p:cNvPr id="1275" name="Google Shape;1275;p64"/>
          <p:cNvSpPr txBox="1"/>
          <p:nvPr/>
        </p:nvSpPr>
        <p:spPr>
          <a:xfrm>
            <a:off x="720000" y="4114550"/>
            <a:ext cx="7704000" cy="46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Coming Soon"/>
                <a:ea typeface="Coming Soon"/>
                <a:cs typeface="Coming Soon"/>
                <a:sym typeface="Coming Soon"/>
              </a:rPr>
              <a:t>Follow the link in the graph to modify its data and then paste the new one here. </a:t>
            </a:r>
            <a:r>
              <a:rPr b="1" lang="en" sz="1200">
                <a:solidFill>
                  <a:schemeClr val="lt1"/>
                </a:solidFill>
                <a:uFill>
                  <a:noFill/>
                </a:uFill>
                <a:latin typeface="Coming Soon"/>
                <a:ea typeface="Coming Soon"/>
                <a:cs typeface="Coming Soon"/>
                <a:sym typeface="Coming Soon"/>
                <a:hlinkClick r:id="rId3">
                  <a:extLst>
                    <a:ext uri="{A12FA001-AC4F-418D-AE19-62706E023703}">
                      <ahyp:hlinkClr val="tx"/>
                    </a:ext>
                  </a:extLst>
                </a:hlinkClick>
              </a:rPr>
              <a:t>For more info, click here</a:t>
            </a:r>
            <a:endParaRPr b="1" sz="1200">
              <a:solidFill>
                <a:schemeClr val="lt1"/>
              </a:solidFill>
              <a:latin typeface="Coming Soon"/>
              <a:ea typeface="Coming Soon"/>
              <a:cs typeface="Coming Soon"/>
              <a:sym typeface="Coming Soon"/>
            </a:endParaRPr>
          </a:p>
        </p:txBody>
      </p:sp>
      <p:sp>
        <p:nvSpPr>
          <p:cNvPr id="1276" name="Google Shape;1276;p64"/>
          <p:cNvSpPr txBox="1"/>
          <p:nvPr>
            <p:ph idx="4294967295" type="title"/>
          </p:nvPr>
        </p:nvSpPr>
        <p:spPr>
          <a:xfrm>
            <a:off x="5038950" y="1566100"/>
            <a:ext cx="16731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Music</a:t>
            </a:r>
            <a:endParaRPr sz="2400"/>
          </a:p>
        </p:txBody>
      </p:sp>
      <p:sp>
        <p:nvSpPr>
          <p:cNvPr id="1277" name="Google Shape;1277;p64"/>
          <p:cNvSpPr txBox="1"/>
          <p:nvPr>
            <p:ph idx="4294967295" type="subTitle"/>
          </p:nvPr>
        </p:nvSpPr>
        <p:spPr>
          <a:xfrm>
            <a:off x="5038950" y="1915875"/>
            <a:ext cx="1673100" cy="572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the smallest planet</a:t>
            </a:r>
            <a:endParaRPr/>
          </a:p>
        </p:txBody>
      </p:sp>
      <p:sp>
        <p:nvSpPr>
          <p:cNvPr id="1278" name="Google Shape;1278;p64"/>
          <p:cNvSpPr txBox="1"/>
          <p:nvPr>
            <p:ph idx="4294967295" type="title"/>
          </p:nvPr>
        </p:nvSpPr>
        <p:spPr>
          <a:xfrm>
            <a:off x="5038950" y="2853950"/>
            <a:ext cx="16731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Art</a:t>
            </a:r>
            <a:endParaRPr sz="2400"/>
          </a:p>
        </p:txBody>
      </p:sp>
      <p:sp>
        <p:nvSpPr>
          <p:cNvPr id="1279" name="Google Shape;1279;p64"/>
          <p:cNvSpPr txBox="1"/>
          <p:nvPr>
            <p:ph idx="4294967295" type="subTitle"/>
          </p:nvPr>
        </p:nvSpPr>
        <p:spPr>
          <a:xfrm>
            <a:off x="5038950" y="3203713"/>
            <a:ext cx="1673100" cy="572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Jupiter is the biggest planet</a:t>
            </a:r>
            <a:endParaRPr/>
          </a:p>
        </p:txBody>
      </p:sp>
      <p:sp>
        <p:nvSpPr>
          <p:cNvPr id="1280" name="Google Shape;1280;p64"/>
          <p:cNvSpPr txBox="1"/>
          <p:nvPr>
            <p:ph idx="4294967295" type="title"/>
          </p:nvPr>
        </p:nvSpPr>
        <p:spPr>
          <a:xfrm>
            <a:off x="6770475" y="1566100"/>
            <a:ext cx="16731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Math</a:t>
            </a:r>
            <a:endParaRPr sz="2400"/>
          </a:p>
        </p:txBody>
      </p:sp>
      <p:sp>
        <p:nvSpPr>
          <p:cNvPr id="1281" name="Google Shape;1281;p64"/>
          <p:cNvSpPr txBox="1"/>
          <p:nvPr>
            <p:ph idx="4294967295" type="subTitle"/>
          </p:nvPr>
        </p:nvSpPr>
        <p:spPr>
          <a:xfrm>
            <a:off x="6770475" y="1915875"/>
            <a:ext cx="1673100" cy="572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Venus has high temperatures</a:t>
            </a:r>
            <a:endParaRPr/>
          </a:p>
        </p:txBody>
      </p:sp>
      <p:sp>
        <p:nvSpPr>
          <p:cNvPr id="1282" name="Google Shape;1282;p64"/>
          <p:cNvSpPr txBox="1"/>
          <p:nvPr>
            <p:ph idx="4294967295" type="title"/>
          </p:nvPr>
        </p:nvSpPr>
        <p:spPr>
          <a:xfrm>
            <a:off x="6770475" y="2853950"/>
            <a:ext cx="16731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English</a:t>
            </a:r>
            <a:endParaRPr sz="2400"/>
          </a:p>
        </p:txBody>
      </p:sp>
      <p:sp>
        <p:nvSpPr>
          <p:cNvPr id="1283" name="Google Shape;1283;p64"/>
          <p:cNvSpPr txBox="1"/>
          <p:nvPr>
            <p:ph idx="4294967295" type="subTitle"/>
          </p:nvPr>
        </p:nvSpPr>
        <p:spPr>
          <a:xfrm>
            <a:off x="6770475" y="3203713"/>
            <a:ext cx="1673100" cy="572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Saturn is a gas giant with rings</a:t>
            </a:r>
            <a:endParaRPr/>
          </a:p>
        </p:txBody>
      </p:sp>
      <p:sp>
        <p:nvSpPr>
          <p:cNvPr id="1284" name="Google Shape;1284;p64"/>
          <p:cNvSpPr/>
          <p:nvPr/>
        </p:nvSpPr>
        <p:spPr>
          <a:xfrm>
            <a:off x="5141275" y="1531600"/>
            <a:ext cx="502200" cy="747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4"/>
          <p:cNvSpPr/>
          <p:nvPr/>
        </p:nvSpPr>
        <p:spPr>
          <a:xfrm>
            <a:off x="5141275" y="2808800"/>
            <a:ext cx="502200" cy="74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4"/>
          <p:cNvSpPr/>
          <p:nvPr/>
        </p:nvSpPr>
        <p:spPr>
          <a:xfrm>
            <a:off x="6879600" y="1531600"/>
            <a:ext cx="502200" cy="74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4"/>
          <p:cNvSpPr/>
          <p:nvPr/>
        </p:nvSpPr>
        <p:spPr>
          <a:xfrm>
            <a:off x="6879600" y="2808800"/>
            <a:ext cx="502200" cy="74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88" name="Google Shape;1288;p64" title="Chart">
            <a:hlinkClick r:id="rId4"/>
          </p:cNvPr>
          <p:cNvPicPr preferRelativeResize="0"/>
          <p:nvPr/>
        </p:nvPicPr>
        <p:blipFill>
          <a:blip r:embed="rId5">
            <a:alphaModFix/>
          </a:blip>
          <a:stretch>
            <a:fillRect/>
          </a:stretch>
        </p:blipFill>
        <p:spPr>
          <a:xfrm>
            <a:off x="720000" y="1384950"/>
            <a:ext cx="4260525" cy="2630874"/>
          </a:xfrm>
          <a:prstGeom prst="rect">
            <a:avLst/>
          </a:prstGeom>
          <a:noFill/>
          <a:ln>
            <a:noFill/>
          </a:ln>
        </p:spPr>
      </p:pic>
      <p:sp>
        <p:nvSpPr>
          <p:cNvPr id="1289" name="Google Shape;1289;p64"/>
          <p:cNvSpPr/>
          <p:nvPr/>
        </p:nvSpPr>
        <p:spPr>
          <a:xfrm>
            <a:off x="8579813" y="224251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4"/>
          <p:cNvSpPr/>
          <p:nvPr/>
        </p:nvSpPr>
        <p:spPr>
          <a:xfrm>
            <a:off x="202150" y="3564983"/>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4"/>
          <p:cNvSpPr/>
          <p:nvPr/>
        </p:nvSpPr>
        <p:spPr>
          <a:xfrm>
            <a:off x="6314376" y="274375"/>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 name="Google Shape;1292;p64"/>
          <p:cNvGrpSpPr/>
          <p:nvPr/>
        </p:nvGrpSpPr>
        <p:grpSpPr>
          <a:xfrm rot="-1116777">
            <a:off x="7603507" y="652011"/>
            <a:ext cx="773741" cy="419696"/>
            <a:chOff x="3832025" y="1309175"/>
            <a:chExt cx="546850" cy="296625"/>
          </a:xfrm>
        </p:grpSpPr>
        <p:sp>
          <p:nvSpPr>
            <p:cNvPr id="1293" name="Google Shape;1293;p64"/>
            <p:cNvSpPr/>
            <p:nvPr/>
          </p:nvSpPr>
          <p:spPr>
            <a:xfrm>
              <a:off x="3960125" y="1530350"/>
              <a:ext cx="28175" cy="46700"/>
            </a:xfrm>
            <a:custGeom>
              <a:rect b="b" l="l" r="r" t="t"/>
              <a:pathLst>
                <a:path extrusionOk="0" h="1868" w="1127">
                  <a:moveTo>
                    <a:pt x="407" y="0"/>
                  </a:moveTo>
                  <a:cubicBezTo>
                    <a:pt x="232" y="0"/>
                    <a:pt x="0" y="236"/>
                    <a:pt x="73" y="411"/>
                  </a:cubicBezTo>
                  <a:cubicBezTo>
                    <a:pt x="220" y="892"/>
                    <a:pt x="241" y="1352"/>
                    <a:pt x="513" y="1771"/>
                  </a:cubicBezTo>
                  <a:cubicBezTo>
                    <a:pt x="557" y="1840"/>
                    <a:pt x="616" y="1868"/>
                    <a:pt x="679" y="1868"/>
                  </a:cubicBezTo>
                  <a:cubicBezTo>
                    <a:pt x="884" y="1868"/>
                    <a:pt x="1127" y="1565"/>
                    <a:pt x="1015" y="1373"/>
                  </a:cubicBezTo>
                  <a:cubicBezTo>
                    <a:pt x="764" y="976"/>
                    <a:pt x="722" y="578"/>
                    <a:pt x="575" y="160"/>
                  </a:cubicBezTo>
                  <a:cubicBezTo>
                    <a:pt x="550" y="45"/>
                    <a:pt x="484" y="0"/>
                    <a:pt x="407" y="0"/>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4"/>
            <p:cNvSpPr/>
            <p:nvPr/>
          </p:nvSpPr>
          <p:spPr>
            <a:xfrm>
              <a:off x="3997525" y="1533775"/>
              <a:ext cx="19175" cy="39400"/>
            </a:xfrm>
            <a:custGeom>
              <a:rect b="b" l="l" r="r" t="t"/>
              <a:pathLst>
                <a:path extrusionOk="0" h="1576" w="767">
                  <a:moveTo>
                    <a:pt x="368" y="0"/>
                  </a:moveTo>
                  <a:cubicBezTo>
                    <a:pt x="214" y="0"/>
                    <a:pt x="0" y="170"/>
                    <a:pt x="0" y="357"/>
                  </a:cubicBezTo>
                  <a:cubicBezTo>
                    <a:pt x="0" y="755"/>
                    <a:pt x="0" y="1132"/>
                    <a:pt x="168" y="1487"/>
                  </a:cubicBezTo>
                  <a:cubicBezTo>
                    <a:pt x="196" y="1550"/>
                    <a:pt x="245" y="1576"/>
                    <a:pt x="302" y="1576"/>
                  </a:cubicBezTo>
                  <a:cubicBezTo>
                    <a:pt x="491" y="1576"/>
                    <a:pt x="766" y="1283"/>
                    <a:pt x="670" y="1090"/>
                  </a:cubicBezTo>
                  <a:cubicBezTo>
                    <a:pt x="523" y="797"/>
                    <a:pt x="523" y="504"/>
                    <a:pt x="523" y="190"/>
                  </a:cubicBezTo>
                  <a:cubicBezTo>
                    <a:pt x="523" y="54"/>
                    <a:pt x="455" y="0"/>
                    <a:pt x="368" y="0"/>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4"/>
            <p:cNvSpPr/>
            <p:nvPr/>
          </p:nvSpPr>
          <p:spPr>
            <a:xfrm>
              <a:off x="4029950" y="1534025"/>
              <a:ext cx="23175" cy="43475"/>
            </a:xfrm>
            <a:custGeom>
              <a:rect b="b" l="l" r="r" t="t"/>
              <a:pathLst>
                <a:path extrusionOk="0" h="1739" w="927">
                  <a:moveTo>
                    <a:pt x="363" y="1"/>
                  </a:moveTo>
                  <a:cubicBezTo>
                    <a:pt x="209" y="1"/>
                    <a:pt x="0" y="166"/>
                    <a:pt x="0" y="347"/>
                  </a:cubicBezTo>
                  <a:cubicBezTo>
                    <a:pt x="0" y="808"/>
                    <a:pt x="0" y="1310"/>
                    <a:pt x="335" y="1687"/>
                  </a:cubicBezTo>
                  <a:cubicBezTo>
                    <a:pt x="371" y="1723"/>
                    <a:pt x="413" y="1738"/>
                    <a:pt x="457" y="1738"/>
                  </a:cubicBezTo>
                  <a:cubicBezTo>
                    <a:pt x="670" y="1738"/>
                    <a:pt x="927" y="1375"/>
                    <a:pt x="754" y="1184"/>
                  </a:cubicBezTo>
                  <a:cubicBezTo>
                    <a:pt x="523" y="912"/>
                    <a:pt x="523" y="536"/>
                    <a:pt x="523" y="222"/>
                  </a:cubicBezTo>
                  <a:cubicBezTo>
                    <a:pt x="531" y="63"/>
                    <a:pt x="458" y="1"/>
                    <a:pt x="363" y="1"/>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4"/>
            <p:cNvSpPr/>
            <p:nvPr/>
          </p:nvSpPr>
          <p:spPr>
            <a:xfrm>
              <a:off x="4058725" y="1530250"/>
              <a:ext cx="18750" cy="47050"/>
            </a:xfrm>
            <a:custGeom>
              <a:rect b="b" l="l" r="r" t="t"/>
              <a:pathLst>
                <a:path extrusionOk="0" h="1882" w="750">
                  <a:moveTo>
                    <a:pt x="383" y="1"/>
                  </a:moveTo>
                  <a:cubicBezTo>
                    <a:pt x="218" y="1"/>
                    <a:pt x="0" y="174"/>
                    <a:pt x="0" y="373"/>
                  </a:cubicBezTo>
                  <a:cubicBezTo>
                    <a:pt x="0" y="833"/>
                    <a:pt x="0" y="1273"/>
                    <a:pt x="147" y="1733"/>
                  </a:cubicBezTo>
                  <a:cubicBezTo>
                    <a:pt x="178" y="1839"/>
                    <a:pt x="246" y="1882"/>
                    <a:pt x="325" y="1882"/>
                  </a:cubicBezTo>
                  <a:cubicBezTo>
                    <a:pt x="509" y="1882"/>
                    <a:pt x="749" y="1646"/>
                    <a:pt x="691" y="1440"/>
                  </a:cubicBezTo>
                  <a:cubicBezTo>
                    <a:pt x="565" y="1043"/>
                    <a:pt x="565" y="624"/>
                    <a:pt x="565" y="206"/>
                  </a:cubicBezTo>
                  <a:cubicBezTo>
                    <a:pt x="557" y="59"/>
                    <a:pt x="479" y="1"/>
                    <a:pt x="383" y="1"/>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4"/>
            <p:cNvSpPr/>
            <p:nvPr/>
          </p:nvSpPr>
          <p:spPr>
            <a:xfrm>
              <a:off x="4086375" y="1526425"/>
              <a:ext cx="26825" cy="57925"/>
            </a:xfrm>
            <a:custGeom>
              <a:rect b="b" l="l" r="r" t="t"/>
              <a:pathLst>
                <a:path extrusionOk="0" h="2317" w="1073">
                  <a:moveTo>
                    <a:pt x="415" y="0"/>
                  </a:moveTo>
                  <a:cubicBezTo>
                    <a:pt x="235" y="0"/>
                    <a:pt x="1" y="237"/>
                    <a:pt x="45" y="442"/>
                  </a:cubicBezTo>
                  <a:cubicBezTo>
                    <a:pt x="191" y="1007"/>
                    <a:pt x="317" y="1593"/>
                    <a:pt x="484" y="2158"/>
                  </a:cubicBezTo>
                  <a:cubicBezTo>
                    <a:pt x="510" y="2272"/>
                    <a:pt x="575" y="2317"/>
                    <a:pt x="652" y="2317"/>
                  </a:cubicBezTo>
                  <a:cubicBezTo>
                    <a:pt x="831" y="2317"/>
                    <a:pt x="1072" y="2076"/>
                    <a:pt x="1028" y="1886"/>
                  </a:cubicBezTo>
                  <a:cubicBezTo>
                    <a:pt x="882" y="1300"/>
                    <a:pt x="735" y="735"/>
                    <a:pt x="589" y="149"/>
                  </a:cubicBezTo>
                  <a:cubicBezTo>
                    <a:pt x="558" y="43"/>
                    <a:pt x="491" y="0"/>
                    <a:pt x="415" y="0"/>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4"/>
            <p:cNvSpPr/>
            <p:nvPr/>
          </p:nvSpPr>
          <p:spPr>
            <a:xfrm>
              <a:off x="4119925" y="1533775"/>
              <a:ext cx="22425" cy="53775"/>
            </a:xfrm>
            <a:custGeom>
              <a:rect b="b" l="l" r="r" t="t"/>
              <a:pathLst>
                <a:path extrusionOk="0" h="2151" w="897">
                  <a:moveTo>
                    <a:pt x="374" y="0"/>
                  </a:moveTo>
                  <a:cubicBezTo>
                    <a:pt x="214" y="0"/>
                    <a:pt x="0" y="170"/>
                    <a:pt x="0" y="357"/>
                  </a:cubicBezTo>
                  <a:cubicBezTo>
                    <a:pt x="0" y="922"/>
                    <a:pt x="105" y="1487"/>
                    <a:pt x="293" y="2010"/>
                  </a:cubicBezTo>
                  <a:cubicBezTo>
                    <a:pt x="324" y="2110"/>
                    <a:pt x="392" y="2150"/>
                    <a:pt x="470" y="2150"/>
                  </a:cubicBezTo>
                  <a:cubicBezTo>
                    <a:pt x="655" y="2150"/>
                    <a:pt x="896" y="1924"/>
                    <a:pt x="837" y="1718"/>
                  </a:cubicBezTo>
                  <a:cubicBezTo>
                    <a:pt x="691" y="1215"/>
                    <a:pt x="544" y="713"/>
                    <a:pt x="544" y="190"/>
                  </a:cubicBezTo>
                  <a:cubicBezTo>
                    <a:pt x="537" y="54"/>
                    <a:pt x="464" y="0"/>
                    <a:pt x="374" y="0"/>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4"/>
            <p:cNvSpPr/>
            <p:nvPr/>
          </p:nvSpPr>
          <p:spPr>
            <a:xfrm>
              <a:off x="4260100" y="1533775"/>
              <a:ext cx="22050" cy="53775"/>
            </a:xfrm>
            <a:custGeom>
              <a:rect b="b" l="l" r="r" t="t"/>
              <a:pathLst>
                <a:path extrusionOk="0" h="2151" w="882">
                  <a:moveTo>
                    <a:pt x="383" y="0"/>
                  </a:moveTo>
                  <a:cubicBezTo>
                    <a:pt x="223" y="0"/>
                    <a:pt x="1" y="170"/>
                    <a:pt x="1" y="357"/>
                  </a:cubicBezTo>
                  <a:cubicBezTo>
                    <a:pt x="1" y="922"/>
                    <a:pt x="84" y="1487"/>
                    <a:pt x="273" y="2010"/>
                  </a:cubicBezTo>
                  <a:cubicBezTo>
                    <a:pt x="304" y="2110"/>
                    <a:pt x="372" y="2150"/>
                    <a:pt x="450" y="2150"/>
                  </a:cubicBezTo>
                  <a:cubicBezTo>
                    <a:pt x="636" y="2150"/>
                    <a:pt x="882" y="1924"/>
                    <a:pt x="838" y="1718"/>
                  </a:cubicBezTo>
                  <a:cubicBezTo>
                    <a:pt x="670" y="1215"/>
                    <a:pt x="545" y="713"/>
                    <a:pt x="545" y="190"/>
                  </a:cubicBezTo>
                  <a:cubicBezTo>
                    <a:pt x="545" y="54"/>
                    <a:pt x="474" y="0"/>
                    <a:pt x="383" y="0"/>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4"/>
            <p:cNvSpPr/>
            <p:nvPr/>
          </p:nvSpPr>
          <p:spPr>
            <a:xfrm>
              <a:off x="4289400" y="1537900"/>
              <a:ext cx="18550" cy="53775"/>
            </a:xfrm>
            <a:custGeom>
              <a:rect b="b" l="l" r="r" t="t"/>
              <a:pathLst>
                <a:path extrusionOk="0" h="2151" w="742">
                  <a:moveTo>
                    <a:pt x="498" y="0"/>
                  </a:moveTo>
                  <a:cubicBezTo>
                    <a:pt x="352" y="0"/>
                    <a:pt x="181" y="108"/>
                    <a:pt x="147" y="276"/>
                  </a:cubicBezTo>
                  <a:cubicBezTo>
                    <a:pt x="21" y="841"/>
                    <a:pt x="1" y="1427"/>
                    <a:pt x="147" y="1992"/>
                  </a:cubicBezTo>
                  <a:cubicBezTo>
                    <a:pt x="172" y="2105"/>
                    <a:pt x="237" y="2150"/>
                    <a:pt x="314" y="2150"/>
                  </a:cubicBezTo>
                  <a:cubicBezTo>
                    <a:pt x="494" y="2150"/>
                    <a:pt x="741" y="1904"/>
                    <a:pt x="712" y="1699"/>
                  </a:cubicBezTo>
                  <a:cubicBezTo>
                    <a:pt x="607" y="1218"/>
                    <a:pt x="565" y="757"/>
                    <a:pt x="712" y="276"/>
                  </a:cubicBezTo>
                  <a:cubicBezTo>
                    <a:pt x="731" y="82"/>
                    <a:pt x="624" y="0"/>
                    <a:pt x="498" y="0"/>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 name="Google Shape;1301;p64"/>
            <p:cNvGrpSpPr/>
            <p:nvPr/>
          </p:nvGrpSpPr>
          <p:grpSpPr>
            <a:xfrm>
              <a:off x="3832025" y="1309175"/>
              <a:ext cx="546850" cy="296625"/>
              <a:chOff x="3832025" y="1309175"/>
              <a:chExt cx="546850" cy="296625"/>
            </a:xfrm>
          </p:grpSpPr>
          <p:sp>
            <p:nvSpPr>
              <p:cNvPr id="1302" name="Google Shape;1302;p64"/>
              <p:cNvSpPr/>
              <p:nvPr/>
            </p:nvSpPr>
            <p:spPr>
              <a:xfrm>
                <a:off x="3832025" y="1309175"/>
                <a:ext cx="546850" cy="296625"/>
              </a:xfrm>
              <a:custGeom>
                <a:rect b="b" l="l" r="r" t="t"/>
                <a:pathLst>
                  <a:path extrusionOk="0" h="11865" w="21874">
                    <a:moveTo>
                      <a:pt x="12793" y="544"/>
                    </a:moveTo>
                    <a:cubicBezTo>
                      <a:pt x="16511" y="544"/>
                      <a:pt x="17670" y="4356"/>
                      <a:pt x="18128" y="7542"/>
                    </a:cubicBezTo>
                    <a:cubicBezTo>
                      <a:pt x="18128" y="7605"/>
                      <a:pt x="18212" y="7689"/>
                      <a:pt x="18316" y="7689"/>
                    </a:cubicBezTo>
                    <a:cubicBezTo>
                      <a:pt x="19132" y="7689"/>
                      <a:pt x="19948" y="7584"/>
                      <a:pt x="20744" y="7563"/>
                    </a:cubicBezTo>
                    <a:cubicBezTo>
                      <a:pt x="20746" y="7563"/>
                      <a:pt x="20747" y="7563"/>
                      <a:pt x="20749" y="7563"/>
                    </a:cubicBezTo>
                    <a:cubicBezTo>
                      <a:pt x="21214" y="7563"/>
                      <a:pt x="21249" y="9645"/>
                      <a:pt x="21284" y="10600"/>
                    </a:cubicBezTo>
                    <a:lnTo>
                      <a:pt x="21284" y="10600"/>
                    </a:lnTo>
                    <a:cubicBezTo>
                      <a:pt x="20389" y="10652"/>
                      <a:pt x="19494" y="10673"/>
                      <a:pt x="18601" y="10673"/>
                    </a:cubicBezTo>
                    <a:cubicBezTo>
                      <a:pt x="15351" y="10673"/>
                      <a:pt x="12111" y="10402"/>
                      <a:pt x="8882" y="10402"/>
                    </a:cubicBezTo>
                    <a:cubicBezTo>
                      <a:pt x="6153" y="10402"/>
                      <a:pt x="3431" y="10596"/>
                      <a:pt x="720" y="11308"/>
                    </a:cubicBezTo>
                    <a:cubicBezTo>
                      <a:pt x="645" y="11324"/>
                      <a:pt x="581" y="11374"/>
                      <a:pt x="531" y="11437"/>
                    </a:cubicBezTo>
                    <a:lnTo>
                      <a:pt x="531" y="11437"/>
                    </a:lnTo>
                    <a:cubicBezTo>
                      <a:pt x="532" y="10561"/>
                      <a:pt x="550" y="9699"/>
                      <a:pt x="623" y="8839"/>
                    </a:cubicBezTo>
                    <a:lnTo>
                      <a:pt x="4047" y="8839"/>
                    </a:lnTo>
                    <a:cubicBezTo>
                      <a:pt x="4256" y="8839"/>
                      <a:pt x="4402" y="8609"/>
                      <a:pt x="4402" y="8400"/>
                    </a:cubicBezTo>
                    <a:cubicBezTo>
                      <a:pt x="4214" y="3734"/>
                      <a:pt x="7855" y="1014"/>
                      <a:pt x="12207" y="575"/>
                    </a:cubicBezTo>
                    <a:cubicBezTo>
                      <a:pt x="12409" y="554"/>
                      <a:pt x="12604" y="544"/>
                      <a:pt x="12793" y="544"/>
                    </a:cubicBezTo>
                    <a:close/>
                    <a:moveTo>
                      <a:pt x="12776" y="0"/>
                    </a:moveTo>
                    <a:cubicBezTo>
                      <a:pt x="12657" y="0"/>
                      <a:pt x="12537" y="4"/>
                      <a:pt x="12416" y="10"/>
                    </a:cubicBezTo>
                    <a:cubicBezTo>
                      <a:pt x="7754" y="253"/>
                      <a:pt x="3936" y="3520"/>
                      <a:pt x="3873" y="8233"/>
                    </a:cubicBezTo>
                    <a:lnTo>
                      <a:pt x="510" y="8233"/>
                    </a:lnTo>
                    <a:cubicBezTo>
                      <a:pt x="322" y="8233"/>
                      <a:pt x="155" y="8421"/>
                      <a:pt x="134" y="8609"/>
                    </a:cubicBezTo>
                    <a:cubicBezTo>
                      <a:pt x="8" y="9634"/>
                      <a:pt x="8" y="10618"/>
                      <a:pt x="8" y="11643"/>
                    </a:cubicBezTo>
                    <a:cubicBezTo>
                      <a:pt x="0" y="11799"/>
                      <a:pt x="71" y="11859"/>
                      <a:pt x="163" y="11859"/>
                    </a:cubicBezTo>
                    <a:cubicBezTo>
                      <a:pt x="250" y="11859"/>
                      <a:pt x="356" y="11805"/>
                      <a:pt x="432" y="11726"/>
                    </a:cubicBezTo>
                    <a:lnTo>
                      <a:pt x="432" y="11726"/>
                    </a:lnTo>
                    <a:cubicBezTo>
                      <a:pt x="439" y="11806"/>
                      <a:pt x="482" y="11865"/>
                      <a:pt x="575" y="11865"/>
                    </a:cubicBezTo>
                    <a:cubicBezTo>
                      <a:pt x="599" y="11865"/>
                      <a:pt x="626" y="11861"/>
                      <a:pt x="657" y="11852"/>
                    </a:cubicBezTo>
                    <a:cubicBezTo>
                      <a:pt x="3337" y="11160"/>
                      <a:pt x="6029" y="10972"/>
                      <a:pt x="8730" y="10972"/>
                    </a:cubicBezTo>
                    <a:cubicBezTo>
                      <a:pt x="11945" y="10972"/>
                      <a:pt x="15172" y="11239"/>
                      <a:pt x="18401" y="11239"/>
                    </a:cubicBezTo>
                    <a:cubicBezTo>
                      <a:pt x="19426" y="11239"/>
                      <a:pt x="20451" y="11212"/>
                      <a:pt x="21476" y="11141"/>
                    </a:cubicBezTo>
                    <a:cubicBezTo>
                      <a:pt x="21685" y="11120"/>
                      <a:pt x="21873" y="10911"/>
                      <a:pt x="21853" y="10702"/>
                    </a:cubicBezTo>
                    <a:cubicBezTo>
                      <a:pt x="21727" y="9488"/>
                      <a:pt x="21685" y="8295"/>
                      <a:pt x="21560" y="7082"/>
                    </a:cubicBezTo>
                    <a:cubicBezTo>
                      <a:pt x="21560" y="7019"/>
                      <a:pt x="21455" y="6935"/>
                      <a:pt x="21371" y="6935"/>
                    </a:cubicBezTo>
                    <a:cubicBezTo>
                      <a:pt x="20806" y="6935"/>
                      <a:pt x="20220" y="6977"/>
                      <a:pt x="19635" y="7040"/>
                    </a:cubicBezTo>
                    <a:cubicBezTo>
                      <a:pt x="19529" y="7048"/>
                      <a:pt x="19435" y="7053"/>
                      <a:pt x="19350" y="7053"/>
                    </a:cubicBezTo>
                    <a:cubicBezTo>
                      <a:pt x="18608" y="7053"/>
                      <a:pt x="18592" y="6717"/>
                      <a:pt x="18442" y="5910"/>
                    </a:cubicBezTo>
                    <a:cubicBezTo>
                      <a:pt x="18233" y="4780"/>
                      <a:pt x="17898" y="3671"/>
                      <a:pt x="17375" y="2646"/>
                    </a:cubicBezTo>
                    <a:cubicBezTo>
                      <a:pt x="16448" y="812"/>
                      <a:pt x="14723" y="0"/>
                      <a:pt x="12776" y="0"/>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4"/>
              <p:cNvSpPr/>
              <p:nvPr/>
            </p:nvSpPr>
            <p:spPr>
              <a:xfrm>
                <a:off x="4011375" y="1373575"/>
                <a:ext cx="231725" cy="128600"/>
              </a:xfrm>
              <a:custGeom>
                <a:rect b="b" l="l" r="r" t="t"/>
                <a:pathLst>
                  <a:path extrusionOk="0" h="5144" w="9269">
                    <a:moveTo>
                      <a:pt x="5072" y="564"/>
                    </a:moveTo>
                    <a:cubicBezTo>
                      <a:pt x="6941" y="564"/>
                      <a:pt x="8440" y="2591"/>
                      <a:pt x="8374" y="4410"/>
                    </a:cubicBezTo>
                    <a:lnTo>
                      <a:pt x="8374" y="4410"/>
                    </a:lnTo>
                    <a:cubicBezTo>
                      <a:pt x="6837" y="4452"/>
                      <a:pt x="5257" y="4537"/>
                      <a:pt x="3691" y="4537"/>
                    </a:cubicBezTo>
                    <a:cubicBezTo>
                      <a:pt x="2643" y="4537"/>
                      <a:pt x="1601" y="4499"/>
                      <a:pt x="581" y="4385"/>
                    </a:cubicBezTo>
                    <a:lnTo>
                      <a:pt x="581" y="4385"/>
                    </a:lnTo>
                    <a:cubicBezTo>
                      <a:pt x="921" y="2355"/>
                      <a:pt x="2834" y="714"/>
                      <a:pt x="4865" y="572"/>
                    </a:cubicBezTo>
                    <a:cubicBezTo>
                      <a:pt x="4935" y="567"/>
                      <a:pt x="5004" y="564"/>
                      <a:pt x="5072" y="564"/>
                    </a:cubicBezTo>
                    <a:close/>
                    <a:moveTo>
                      <a:pt x="4996" y="1"/>
                    </a:moveTo>
                    <a:cubicBezTo>
                      <a:pt x="4925" y="1"/>
                      <a:pt x="4853" y="3"/>
                      <a:pt x="4782" y="7"/>
                    </a:cubicBezTo>
                    <a:cubicBezTo>
                      <a:pt x="2417" y="175"/>
                      <a:pt x="283" y="2413"/>
                      <a:pt x="11" y="4715"/>
                    </a:cubicBezTo>
                    <a:cubicBezTo>
                      <a:pt x="0" y="4783"/>
                      <a:pt x="7" y="4832"/>
                      <a:pt x="26" y="4865"/>
                    </a:cubicBezTo>
                    <a:lnTo>
                      <a:pt x="26" y="4865"/>
                    </a:lnTo>
                    <a:cubicBezTo>
                      <a:pt x="48" y="4918"/>
                      <a:pt x="95" y="4956"/>
                      <a:pt x="178" y="4966"/>
                    </a:cubicBezTo>
                    <a:cubicBezTo>
                      <a:pt x="1266" y="5100"/>
                      <a:pt x="2381" y="5143"/>
                      <a:pt x="3503" y="5143"/>
                    </a:cubicBezTo>
                    <a:cubicBezTo>
                      <a:pt x="5185" y="5143"/>
                      <a:pt x="6882" y="5046"/>
                      <a:pt x="8527" y="5008"/>
                    </a:cubicBezTo>
                    <a:cubicBezTo>
                      <a:pt x="8715" y="5008"/>
                      <a:pt x="8862" y="4820"/>
                      <a:pt x="8904" y="4631"/>
                    </a:cubicBezTo>
                    <a:cubicBezTo>
                      <a:pt x="9269" y="2277"/>
                      <a:pt x="7311" y="1"/>
                      <a:pt x="4996" y="1"/>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4"/>
              <p:cNvSpPr/>
              <p:nvPr/>
            </p:nvSpPr>
            <p:spPr>
              <a:xfrm>
                <a:off x="4146775" y="1533025"/>
                <a:ext cx="30925" cy="54750"/>
              </a:xfrm>
              <a:custGeom>
                <a:rect b="b" l="l" r="r" t="t"/>
                <a:pathLst>
                  <a:path extrusionOk="0" h="2190" w="1237">
                    <a:moveTo>
                      <a:pt x="459" y="0"/>
                    </a:moveTo>
                    <a:cubicBezTo>
                      <a:pt x="266" y="0"/>
                      <a:pt x="1" y="319"/>
                      <a:pt x="98" y="513"/>
                    </a:cubicBezTo>
                    <a:cubicBezTo>
                      <a:pt x="349" y="1015"/>
                      <a:pt x="516" y="1517"/>
                      <a:pt x="663" y="2040"/>
                    </a:cubicBezTo>
                    <a:cubicBezTo>
                      <a:pt x="682" y="2147"/>
                      <a:pt x="741" y="2189"/>
                      <a:pt x="815" y="2189"/>
                    </a:cubicBezTo>
                    <a:cubicBezTo>
                      <a:pt x="988" y="2189"/>
                      <a:pt x="1236" y="1953"/>
                      <a:pt x="1207" y="1748"/>
                    </a:cubicBezTo>
                    <a:cubicBezTo>
                      <a:pt x="1040" y="1162"/>
                      <a:pt x="872" y="618"/>
                      <a:pt x="600" y="95"/>
                    </a:cubicBezTo>
                    <a:cubicBezTo>
                      <a:pt x="567" y="28"/>
                      <a:pt x="516" y="0"/>
                      <a:pt x="459" y="0"/>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4"/>
              <p:cNvSpPr/>
              <p:nvPr/>
            </p:nvSpPr>
            <p:spPr>
              <a:xfrm>
                <a:off x="4178475" y="1544900"/>
                <a:ext cx="30400" cy="42900"/>
              </a:xfrm>
              <a:custGeom>
                <a:rect b="b" l="l" r="r" t="t"/>
                <a:pathLst>
                  <a:path extrusionOk="0" h="1716" w="1216">
                    <a:moveTo>
                      <a:pt x="445" y="1"/>
                    </a:moveTo>
                    <a:cubicBezTo>
                      <a:pt x="246" y="1"/>
                      <a:pt x="0" y="287"/>
                      <a:pt x="127" y="477"/>
                    </a:cubicBezTo>
                    <a:cubicBezTo>
                      <a:pt x="357" y="833"/>
                      <a:pt x="671" y="1147"/>
                      <a:pt x="671" y="1586"/>
                    </a:cubicBezTo>
                    <a:cubicBezTo>
                      <a:pt x="671" y="1682"/>
                      <a:pt x="760" y="1715"/>
                      <a:pt x="851" y="1715"/>
                    </a:cubicBezTo>
                    <a:cubicBezTo>
                      <a:pt x="900" y="1715"/>
                      <a:pt x="949" y="1706"/>
                      <a:pt x="985" y="1691"/>
                    </a:cubicBezTo>
                    <a:cubicBezTo>
                      <a:pt x="1132" y="1607"/>
                      <a:pt x="1215" y="1440"/>
                      <a:pt x="1215" y="1293"/>
                    </a:cubicBezTo>
                    <a:cubicBezTo>
                      <a:pt x="1194" y="812"/>
                      <a:pt x="880" y="457"/>
                      <a:pt x="608" y="101"/>
                    </a:cubicBezTo>
                    <a:cubicBezTo>
                      <a:pt x="568" y="30"/>
                      <a:pt x="509" y="1"/>
                      <a:pt x="445" y="1"/>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4"/>
              <p:cNvSpPr/>
              <p:nvPr/>
            </p:nvSpPr>
            <p:spPr>
              <a:xfrm>
                <a:off x="4215200" y="1533800"/>
                <a:ext cx="22450" cy="42800"/>
              </a:xfrm>
              <a:custGeom>
                <a:rect b="b" l="l" r="r" t="t"/>
                <a:pathLst>
                  <a:path extrusionOk="0" h="1712" w="898">
                    <a:moveTo>
                      <a:pt x="436" y="0"/>
                    </a:moveTo>
                    <a:cubicBezTo>
                      <a:pt x="250" y="0"/>
                      <a:pt x="0" y="231"/>
                      <a:pt x="60" y="440"/>
                    </a:cubicBezTo>
                    <a:cubicBezTo>
                      <a:pt x="186" y="775"/>
                      <a:pt x="353" y="1131"/>
                      <a:pt x="353" y="1507"/>
                    </a:cubicBezTo>
                    <a:cubicBezTo>
                      <a:pt x="353" y="1653"/>
                      <a:pt x="426" y="1712"/>
                      <a:pt x="519" y="1712"/>
                    </a:cubicBezTo>
                    <a:cubicBezTo>
                      <a:pt x="679" y="1712"/>
                      <a:pt x="897" y="1538"/>
                      <a:pt x="897" y="1340"/>
                    </a:cubicBezTo>
                    <a:cubicBezTo>
                      <a:pt x="897" y="901"/>
                      <a:pt x="751" y="545"/>
                      <a:pt x="604" y="126"/>
                    </a:cubicBezTo>
                    <a:cubicBezTo>
                      <a:pt x="574" y="37"/>
                      <a:pt x="510" y="0"/>
                      <a:pt x="436" y="0"/>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4"/>
              <p:cNvSpPr/>
              <p:nvPr/>
            </p:nvSpPr>
            <p:spPr>
              <a:xfrm>
                <a:off x="3999925" y="1376250"/>
                <a:ext cx="229350" cy="125225"/>
              </a:xfrm>
              <a:custGeom>
                <a:rect b="b" l="l" r="r" t="t"/>
                <a:pathLst>
                  <a:path extrusionOk="0" h="5009" w="9174">
                    <a:moveTo>
                      <a:pt x="5142" y="578"/>
                    </a:moveTo>
                    <a:cubicBezTo>
                      <a:pt x="7002" y="578"/>
                      <a:pt x="8141" y="2275"/>
                      <a:pt x="8529" y="3949"/>
                    </a:cubicBezTo>
                    <a:lnTo>
                      <a:pt x="8529" y="3949"/>
                    </a:lnTo>
                    <a:cubicBezTo>
                      <a:pt x="7273" y="4372"/>
                      <a:pt x="5905" y="4338"/>
                      <a:pt x="4591" y="4357"/>
                    </a:cubicBezTo>
                    <a:cubicBezTo>
                      <a:pt x="3933" y="4367"/>
                      <a:pt x="3220" y="4438"/>
                      <a:pt x="2520" y="4438"/>
                    </a:cubicBezTo>
                    <a:cubicBezTo>
                      <a:pt x="1862" y="4438"/>
                      <a:pt x="1216" y="4375"/>
                      <a:pt x="641" y="4140"/>
                    </a:cubicBezTo>
                    <a:lnTo>
                      <a:pt x="641" y="4140"/>
                    </a:lnTo>
                    <a:cubicBezTo>
                      <a:pt x="1216" y="2091"/>
                      <a:pt x="2673" y="771"/>
                      <a:pt x="4863" y="591"/>
                    </a:cubicBezTo>
                    <a:cubicBezTo>
                      <a:pt x="4958" y="582"/>
                      <a:pt x="5050" y="578"/>
                      <a:pt x="5142" y="578"/>
                    </a:cubicBezTo>
                    <a:close/>
                    <a:moveTo>
                      <a:pt x="5211" y="1"/>
                    </a:moveTo>
                    <a:cubicBezTo>
                      <a:pt x="5017" y="1"/>
                      <a:pt x="4818" y="16"/>
                      <a:pt x="4612" y="47"/>
                    </a:cubicBezTo>
                    <a:cubicBezTo>
                      <a:pt x="2206" y="402"/>
                      <a:pt x="616" y="2076"/>
                      <a:pt x="30" y="4399"/>
                    </a:cubicBezTo>
                    <a:cubicBezTo>
                      <a:pt x="0" y="4593"/>
                      <a:pt x="98" y="4675"/>
                      <a:pt x="219" y="4675"/>
                    </a:cubicBezTo>
                    <a:cubicBezTo>
                      <a:pt x="241" y="4675"/>
                      <a:pt x="264" y="4672"/>
                      <a:pt x="286" y="4667"/>
                    </a:cubicBezTo>
                    <a:lnTo>
                      <a:pt x="286" y="4667"/>
                    </a:lnTo>
                    <a:cubicBezTo>
                      <a:pt x="924" y="4937"/>
                      <a:pt x="1632" y="5009"/>
                      <a:pt x="2350" y="5009"/>
                    </a:cubicBezTo>
                    <a:cubicBezTo>
                      <a:pt x="3044" y="5009"/>
                      <a:pt x="3747" y="4942"/>
                      <a:pt x="4403" y="4922"/>
                    </a:cubicBezTo>
                    <a:cubicBezTo>
                      <a:pt x="5930" y="4901"/>
                      <a:pt x="7499" y="4901"/>
                      <a:pt x="8901" y="4336"/>
                    </a:cubicBezTo>
                    <a:cubicBezTo>
                      <a:pt x="9048" y="4273"/>
                      <a:pt x="9173" y="4085"/>
                      <a:pt x="9152" y="3938"/>
                    </a:cubicBezTo>
                    <a:cubicBezTo>
                      <a:pt x="8749" y="1864"/>
                      <a:pt x="7376" y="1"/>
                      <a:pt x="5211" y="1"/>
                    </a:cubicBezTo>
                    <a:close/>
                  </a:path>
                </a:pathLst>
              </a:custGeom>
              <a:solidFill>
                <a:srgbClr val="EE83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65"/>
          <p:cNvSpPr txBox="1"/>
          <p:nvPr>
            <p:ph idx="3" type="subTitle"/>
          </p:nvPr>
        </p:nvSpPr>
        <p:spPr>
          <a:xfrm>
            <a:off x="5055275" y="3300725"/>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Alexis</a:t>
            </a:r>
            <a:r>
              <a:rPr lang="en"/>
              <a:t> Harris</a:t>
            </a:r>
            <a:endParaRPr/>
          </a:p>
        </p:txBody>
      </p:sp>
      <p:sp>
        <p:nvSpPr>
          <p:cNvPr id="1313" name="Google Shape;1313;p65"/>
          <p:cNvSpPr txBox="1"/>
          <p:nvPr>
            <p:ph idx="4" type="subTitle"/>
          </p:nvPr>
        </p:nvSpPr>
        <p:spPr>
          <a:xfrm>
            <a:off x="1583300" y="3300725"/>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pic>
        <p:nvPicPr>
          <p:cNvPr id="1314" name="Google Shape;1314;p65"/>
          <p:cNvPicPr preferRelativeResize="0"/>
          <p:nvPr/>
        </p:nvPicPr>
        <p:blipFill rotWithShape="1">
          <a:blip r:embed="rId3">
            <a:alphaModFix/>
          </a:blip>
          <a:srcRect b="42421" l="29909" r="32844" t="1774"/>
          <a:stretch/>
        </p:blipFill>
        <p:spPr>
          <a:xfrm>
            <a:off x="5504089" y="1375650"/>
            <a:ext cx="1608000" cy="1608000"/>
          </a:xfrm>
          <a:prstGeom prst="ellipse">
            <a:avLst/>
          </a:prstGeom>
          <a:noFill/>
          <a:ln>
            <a:noFill/>
          </a:ln>
        </p:spPr>
      </p:pic>
      <p:pic>
        <p:nvPicPr>
          <p:cNvPr id="1315" name="Google Shape;1315;p65"/>
          <p:cNvPicPr preferRelativeResize="0"/>
          <p:nvPr/>
        </p:nvPicPr>
        <p:blipFill rotWithShape="1">
          <a:blip r:embed="rId4">
            <a:alphaModFix/>
          </a:blip>
          <a:srcRect b="47539" l="19836" r="48721" t="5283"/>
          <a:stretch/>
        </p:blipFill>
        <p:spPr>
          <a:xfrm>
            <a:off x="2031864" y="1375600"/>
            <a:ext cx="1608000" cy="1608000"/>
          </a:xfrm>
          <a:prstGeom prst="ellipse">
            <a:avLst/>
          </a:prstGeom>
          <a:noFill/>
          <a:ln>
            <a:noFill/>
          </a:ln>
        </p:spPr>
      </p:pic>
      <p:sp>
        <p:nvSpPr>
          <p:cNvPr id="1316" name="Google Shape;1316;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teachers</a:t>
            </a:r>
            <a:endParaRPr/>
          </a:p>
        </p:txBody>
      </p:sp>
      <p:sp>
        <p:nvSpPr>
          <p:cNvPr id="1317" name="Google Shape;1317;p65"/>
          <p:cNvSpPr txBox="1"/>
          <p:nvPr>
            <p:ph idx="1" type="subTitle"/>
          </p:nvPr>
        </p:nvSpPr>
        <p:spPr>
          <a:xfrm>
            <a:off x="5055284" y="360874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318" name="Google Shape;1318;p65"/>
          <p:cNvSpPr txBox="1"/>
          <p:nvPr>
            <p:ph idx="2" type="subTitle"/>
          </p:nvPr>
        </p:nvSpPr>
        <p:spPr>
          <a:xfrm>
            <a:off x="1583300" y="360874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grpSp>
        <p:nvGrpSpPr>
          <p:cNvPr id="1319" name="Google Shape;1319;p65"/>
          <p:cNvGrpSpPr/>
          <p:nvPr/>
        </p:nvGrpSpPr>
        <p:grpSpPr>
          <a:xfrm rot="1267804">
            <a:off x="660452" y="1470333"/>
            <a:ext cx="645900" cy="681776"/>
            <a:chOff x="5487975" y="4504450"/>
            <a:chExt cx="645875" cy="681750"/>
          </a:xfrm>
        </p:grpSpPr>
        <p:sp>
          <p:nvSpPr>
            <p:cNvPr id="1320" name="Google Shape;1320;p65"/>
            <p:cNvSpPr/>
            <p:nvPr/>
          </p:nvSpPr>
          <p:spPr>
            <a:xfrm>
              <a:off x="5527975" y="4683625"/>
              <a:ext cx="522700" cy="383675"/>
            </a:xfrm>
            <a:custGeom>
              <a:rect b="b" l="l" r="r" t="t"/>
              <a:pathLst>
                <a:path extrusionOk="0" h="15347" w="20908">
                  <a:moveTo>
                    <a:pt x="9927" y="701"/>
                  </a:moveTo>
                  <a:cubicBezTo>
                    <a:pt x="10093" y="701"/>
                    <a:pt x="10265" y="707"/>
                    <a:pt x="10446" y="721"/>
                  </a:cubicBezTo>
                  <a:cubicBezTo>
                    <a:pt x="12580" y="889"/>
                    <a:pt x="14609" y="1663"/>
                    <a:pt x="16283" y="2960"/>
                  </a:cubicBezTo>
                  <a:cubicBezTo>
                    <a:pt x="20259" y="6078"/>
                    <a:pt x="19736" y="12543"/>
                    <a:pt x="14798" y="14322"/>
                  </a:cubicBezTo>
                  <a:cubicBezTo>
                    <a:pt x="13852" y="14659"/>
                    <a:pt x="12778" y="14817"/>
                    <a:pt x="11667" y="14817"/>
                  </a:cubicBezTo>
                  <a:cubicBezTo>
                    <a:pt x="8994" y="14817"/>
                    <a:pt x="6106" y="13904"/>
                    <a:pt x="4273" y="12397"/>
                  </a:cubicBezTo>
                  <a:cubicBezTo>
                    <a:pt x="2641" y="11078"/>
                    <a:pt x="2264" y="8986"/>
                    <a:pt x="2495" y="6956"/>
                  </a:cubicBezTo>
                  <a:cubicBezTo>
                    <a:pt x="2787" y="4341"/>
                    <a:pt x="4733" y="2416"/>
                    <a:pt x="6972" y="1286"/>
                  </a:cubicBezTo>
                  <a:cubicBezTo>
                    <a:pt x="6980" y="1283"/>
                    <a:pt x="6988" y="1280"/>
                    <a:pt x="6995" y="1276"/>
                  </a:cubicBezTo>
                  <a:lnTo>
                    <a:pt x="6995" y="1276"/>
                  </a:lnTo>
                  <a:cubicBezTo>
                    <a:pt x="8067" y="963"/>
                    <a:pt x="8875" y="701"/>
                    <a:pt x="9927" y="701"/>
                  </a:cubicBezTo>
                  <a:close/>
                  <a:moveTo>
                    <a:pt x="9780" y="0"/>
                  </a:moveTo>
                  <a:cubicBezTo>
                    <a:pt x="9512" y="0"/>
                    <a:pt x="9260" y="27"/>
                    <a:pt x="9044" y="94"/>
                  </a:cubicBezTo>
                  <a:cubicBezTo>
                    <a:pt x="8332" y="303"/>
                    <a:pt x="7663" y="533"/>
                    <a:pt x="6951" y="742"/>
                  </a:cubicBezTo>
                  <a:cubicBezTo>
                    <a:pt x="6905" y="755"/>
                    <a:pt x="6862" y="782"/>
                    <a:pt x="6825" y="816"/>
                  </a:cubicBezTo>
                  <a:lnTo>
                    <a:pt x="6825" y="816"/>
                  </a:lnTo>
                  <a:cubicBezTo>
                    <a:pt x="2923" y="2787"/>
                    <a:pt x="0" y="8108"/>
                    <a:pt x="3080" y="12083"/>
                  </a:cubicBezTo>
                  <a:cubicBezTo>
                    <a:pt x="4806" y="14333"/>
                    <a:pt x="8220" y="15346"/>
                    <a:pt x="11340" y="15346"/>
                  </a:cubicBezTo>
                  <a:cubicBezTo>
                    <a:pt x="12572" y="15346"/>
                    <a:pt x="13758" y="15188"/>
                    <a:pt x="14777" y="14886"/>
                  </a:cubicBezTo>
                  <a:cubicBezTo>
                    <a:pt x="19192" y="13547"/>
                    <a:pt x="20907" y="7856"/>
                    <a:pt x="18334" y="4174"/>
                  </a:cubicBezTo>
                  <a:cubicBezTo>
                    <a:pt x="16869" y="2039"/>
                    <a:pt x="14463" y="868"/>
                    <a:pt x="11994" y="345"/>
                  </a:cubicBezTo>
                  <a:cubicBezTo>
                    <a:pt x="11394" y="206"/>
                    <a:pt x="10523" y="0"/>
                    <a:pt x="97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5"/>
            <p:cNvSpPr/>
            <p:nvPr/>
          </p:nvSpPr>
          <p:spPr>
            <a:xfrm>
              <a:off x="5764825" y="4756500"/>
              <a:ext cx="34300" cy="129425"/>
            </a:xfrm>
            <a:custGeom>
              <a:rect b="b" l="l" r="r" t="t"/>
              <a:pathLst>
                <a:path extrusionOk="0" h="5177" w="1372">
                  <a:moveTo>
                    <a:pt x="429" y="1"/>
                  </a:moveTo>
                  <a:cubicBezTo>
                    <a:pt x="249" y="1"/>
                    <a:pt x="1" y="237"/>
                    <a:pt x="30" y="443"/>
                  </a:cubicBezTo>
                  <a:cubicBezTo>
                    <a:pt x="239" y="1635"/>
                    <a:pt x="532" y="2786"/>
                    <a:pt x="490" y="4021"/>
                  </a:cubicBezTo>
                  <a:cubicBezTo>
                    <a:pt x="448" y="4397"/>
                    <a:pt x="344" y="5129"/>
                    <a:pt x="846" y="5171"/>
                  </a:cubicBezTo>
                  <a:cubicBezTo>
                    <a:pt x="861" y="5175"/>
                    <a:pt x="876" y="5176"/>
                    <a:pt x="890" y="5176"/>
                  </a:cubicBezTo>
                  <a:cubicBezTo>
                    <a:pt x="1163" y="5176"/>
                    <a:pt x="1372" y="4646"/>
                    <a:pt x="1034" y="4606"/>
                  </a:cubicBezTo>
                  <a:cubicBezTo>
                    <a:pt x="951" y="4606"/>
                    <a:pt x="1055" y="3205"/>
                    <a:pt x="1055" y="3037"/>
                  </a:cubicBezTo>
                  <a:cubicBezTo>
                    <a:pt x="972" y="2054"/>
                    <a:pt x="762" y="1112"/>
                    <a:pt x="595" y="150"/>
                  </a:cubicBezTo>
                  <a:cubicBezTo>
                    <a:pt x="570" y="43"/>
                    <a:pt x="506" y="1"/>
                    <a:pt x="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5"/>
            <p:cNvSpPr/>
            <p:nvPr/>
          </p:nvSpPr>
          <p:spPr>
            <a:xfrm>
              <a:off x="5764675" y="4869500"/>
              <a:ext cx="47475" cy="35650"/>
            </a:xfrm>
            <a:custGeom>
              <a:rect b="b" l="l" r="r" t="t"/>
              <a:pathLst>
                <a:path extrusionOk="0" h="1426" w="1899">
                  <a:moveTo>
                    <a:pt x="915" y="0"/>
                  </a:moveTo>
                  <a:cubicBezTo>
                    <a:pt x="745" y="0"/>
                    <a:pt x="583" y="121"/>
                    <a:pt x="460" y="241"/>
                  </a:cubicBezTo>
                  <a:lnTo>
                    <a:pt x="460" y="241"/>
                  </a:lnTo>
                  <a:cubicBezTo>
                    <a:pt x="425" y="269"/>
                    <a:pt x="392" y="301"/>
                    <a:pt x="361" y="336"/>
                  </a:cubicBezTo>
                  <a:lnTo>
                    <a:pt x="361" y="336"/>
                  </a:lnTo>
                  <a:cubicBezTo>
                    <a:pt x="142" y="484"/>
                    <a:pt x="1" y="804"/>
                    <a:pt x="148" y="1026"/>
                  </a:cubicBezTo>
                  <a:lnTo>
                    <a:pt x="148" y="1026"/>
                  </a:lnTo>
                  <a:cubicBezTo>
                    <a:pt x="154" y="1075"/>
                    <a:pt x="165" y="1125"/>
                    <a:pt x="182" y="1174"/>
                  </a:cubicBezTo>
                  <a:cubicBezTo>
                    <a:pt x="262" y="1356"/>
                    <a:pt x="445" y="1408"/>
                    <a:pt x="637" y="1408"/>
                  </a:cubicBezTo>
                  <a:cubicBezTo>
                    <a:pt x="673" y="1408"/>
                    <a:pt x="710" y="1406"/>
                    <a:pt x="746" y="1403"/>
                  </a:cubicBezTo>
                  <a:lnTo>
                    <a:pt x="746" y="1403"/>
                  </a:lnTo>
                  <a:cubicBezTo>
                    <a:pt x="820" y="1418"/>
                    <a:pt x="896" y="1426"/>
                    <a:pt x="972" y="1426"/>
                  </a:cubicBezTo>
                  <a:cubicBezTo>
                    <a:pt x="1330" y="1426"/>
                    <a:pt x="1681" y="1254"/>
                    <a:pt x="1794" y="881"/>
                  </a:cubicBezTo>
                  <a:cubicBezTo>
                    <a:pt x="1898" y="547"/>
                    <a:pt x="1647" y="296"/>
                    <a:pt x="1354" y="128"/>
                  </a:cubicBezTo>
                  <a:cubicBezTo>
                    <a:pt x="1271" y="79"/>
                    <a:pt x="1179" y="52"/>
                    <a:pt x="1083" y="44"/>
                  </a:cubicBezTo>
                  <a:lnTo>
                    <a:pt x="1083" y="44"/>
                  </a:lnTo>
                  <a:cubicBezTo>
                    <a:pt x="1070" y="36"/>
                    <a:pt x="1055" y="30"/>
                    <a:pt x="1040" y="24"/>
                  </a:cubicBezTo>
                  <a:cubicBezTo>
                    <a:pt x="998" y="7"/>
                    <a:pt x="956" y="0"/>
                    <a:pt x="9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5"/>
            <p:cNvSpPr/>
            <p:nvPr/>
          </p:nvSpPr>
          <p:spPr>
            <a:xfrm>
              <a:off x="5790600" y="4887225"/>
              <a:ext cx="150225" cy="22100"/>
            </a:xfrm>
            <a:custGeom>
              <a:rect b="b" l="l" r="r" t="t"/>
              <a:pathLst>
                <a:path extrusionOk="0" h="884" w="6009">
                  <a:moveTo>
                    <a:pt x="485" y="0"/>
                  </a:moveTo>
                  <a:cubicBezTo>
                    <a:pt x="228" y="0"/>
                    <a:pt x="0" y="530"/>
                    <a:pt x="338" y="570"/>
                  </a:cubicBezTo>
                  <a:cubicBezTo>
                    <a:pt x="2033" y="800"/>
                    <a:pt x="3770" y="884"/>
                    <a:pt x="5464" y="884"/>
                  </a:cubicBezTo>
                  <a:cubicBezTo>
                    <a:pt x="5757" y="884"/>
                    <a:pt x="6008" y="319"/>
                    <a:pt x="5653" y="319"/>
                  </a:cubicBezTo>
                  <a:cubicBezTo>
                    <a:pt x="3916" y="319"/>
                    <a:pt x="2221" y="235"/>
                    <a:pt x="526" y="5"/>
                  </a:cubicBezTo>
                  <a:cubicBezTo>
                    <a:pt x="513" y="2"/>
                    <a:pt x="499" y="0"/>
                    <a:pt x="4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5"/>
            <p:cNvSpPr/>
            <p:nvPr/>
          </p:nvSpPr>
          <p:spPr>
            <a:xfrm>
              <a:off x="5491000" y="4567025"/>
              <a:ext cx="637600" cy="619175"/>
            </a:xfrm>
            <a:custGeom>
              <a:rect b="b" l="l" r="r" t="t"/>
              <a:pathLst>
                <a:path extrusionOk="0" h="24767" w="25504">
                  <a:moveTo>
                    <a:pt x="19342" y="455"/>
                  </a:moveTo>
                  <a:cubicBezTo>
                    <a:pt x="20774" y="455"/>
                    <a:pt x="22255" y="658"/>
                    <a:pt x="23307" y="1535"/>
                  </a:cubicBezTo>
                  <a:cubicBezTo>
                    <a:pt x="24165" y="2247"/>
                    <a:pt x="24249" y="3669"/>
                    <a:pt x="24353" y="4695"/>
                  </a:cubicBezTo>
                  <a:cubicBezTo>
                    <a:pt x="24521" y="6327"/>
                    <a:pt x="24374" y="7959"/>
                    <a:pt x="24311" y="9591"/>
                  </a:cubicBezTo>
                  <a:cubicBezTo>
                    <a:pt x="24144" y="12541"/>
                    <a:pt x="24353" y="15470"/>
                    <a:pt x="24437" y="18400"/>
                  </a:cubicBezTo>
                  <a:cubicBezTo>
                    <a:pt x="24458" y="19571"/>
                    <a:pt x="24730" y="20701"/>
                    <a:pt x="24688" y="21873"/>
                  </a:cubicBezTo>
                  <a:cubicBezTo>
                    <a:pt x="24658" y="23334"/>
                    <a:pt x="23481" y="23531"/>
                    <a:pt x="22322" y="23531"/>
                  </a:cubicBezTo>
                  <a:cubicBezTo>
                    <a:pt x="21895" y="23531"/>
                    <a:pt x="21470" y="23504"/>
                    <a:pt x="21106" y="23504"/>
                  </a:cubicBezTo>
                  <a:cubicBezTo>
                    <a:pt x="21072" y="23504"/>
                    <a:pt x="21038" y="23505"/>
                    <a:pt x="21005" y="23505"/>
                  </a:cubicBezTo>
                  <a:cubicBezTo>
                    <a:pt x="17574" y="23526"/>
                    <a:pt x="14101" y="24049"/>
                    <a:pt x="10669" y="24154"/>
                  </a:cubicBezTo>
                  <a:cubicBezTo>
                    <a:pt x="9924" y="24182"/>
                    <a:pt x="9174" y="24207"/>
                    <a:pt x="8422" y="24207"/>
                  </a:cubicBezTo>
                  <a:cubicBezTo>
                    <a:pt x="7527" y="24207"/>
                    <a:pt x="6629" y="24172"/>
                    <a:pt x="5731" y="24070"/>
                  </a:cubicBezTo>
                  <a:cubicBezTo>
                    <a:pt x="4094" y="23916"/>
                    <a:pt x="2510" y="23602"/>
                    <a:pt x="882" y="23602"/>
                  </a:cubicBezTo>
                  <a:cubicBezTo>
                    <a:pt x="846" y="23602"/>
                    <a:pt x="811" y="23602"/>
                    <a:pt x="776" y="23603"/>
                  </a:cubicBezTo>
                  <a:lnTo>
                    <a:pt x="776" y="23603"/>
                  </a:lnTo>
                  <a:cubicBezTo>
                    <a:pt x="818" y="23515"/>
                    <a:pt x="818" y="23445"/>
                    <a:pt x="793" y="23395"/>
                  </a:cubicBezTo>
                  <a:lnTo>
                    <a:pt x="793" y="23395"/>
                  </a:lnTo>
                  <a:cubicBezTo>
                    <a:pt x="458" y="19777"/>
                    <a:pt x="584" y="16159"/>
                    <a:pt x="898" y="12541"/>
                  </a:cubicBezTo>
                  <a:cubicBezTo>
                    <a:pt x="1204" y="8948"/>
                    <a:pt x="1192" y="5375"/>
                    <a:pt x="1249" y="1783"/>
                  </a:cubicBezTo>
                  <a:lnTo>
                    <a:pt x="1249" y="1783"/>
                  </a:lnTo>
                  <a:cubicBezTo>
                    <a:pt x="4488" y="1339"/>
                    <a:pt x="7747" y="924"/>
                    <a:pt x="11025" y="803"/>
                  </a:cubicBezTo>
                  <a:cubicBezTo>
                    <a:pt x="13222" y="698"/>
                    <a:pt x="15356" y="677"/>
                    <a:pt x="17553" y="531"/>
                  </a:cubicBezTo>
                  <a:cubicBezTo>
                    <a:pt x="18114" y="493"/>
                    <a:pt x="18723" y="455"/>
                    <a:pt x="19342" y="455"/>
                  </a:cubicBezTo>
                  <a:close/>
                  <a:moveTo>
                    <a:pt x="19283" y="0"/>
                  </a:moveTo>
                  <a:cubicBezTo>
                    <a:pt x="17284" y="0"/>
                    <a:pt x="15282" y="301"/>
                    <a:pt x="13264" y="301"/>
                  </a:cubicBezTo>
                  <a:cubicBezTo>
                    <a:pt x="13188" y="300"/>
                    <a:pt x="13112" y="300"/>
                    <a:pt x="13036" y="300"/>
                  </a:cubicBezTo>
                  <a:cubicBezTo>
                    <a:pt x="9053" y="300"/>
                    <a:pt x="5091" y="834"/>
                    <a:pt x="1128" y="1368"/>
                  </a:cubicBezTo>
                  <a:cubicBezTo>
                    <a:pt x="981" y="1410"/>
                    <a:pt x="814" y="1535"/>
                    <a:pt x="793" y="1682"/>
                  </a:cubicBezTo>
                  <a:cubicBezTo>
                    <a:pt x="689" y="5385"/>
                    <a:pt x="730" y="9047"/>
                    <a:pt x="417" y="12729"/>
                  </a:cubicBezTo>
                  <a:cubicBezTo>
                    <a:pt x="106" y="16356"/>
                    <a:pt x="0" y="19983"/>
                    <a:pt x="303" y="23610"/>
                  </a:cubicBezTo>
                  <a:lnTo>
                    <a:pt x="303" y="23610"/>
                  </a:lnTo>
                  <a:cubicBezTo>
                    <a:pt x="264" y="23681"/>
                    <a:pt x="225" y="23754"/>
                    <a:pt x="186" y="23819"/>
                  </a:cubicBezTo>
                  <a:cubicBezTo>
                    <a:pt x="145" y="23924"/>
                    <a:pt x="103" y="24154"/>
                    <a:pt x="312" y="24154"/>
                  </a:cubicBezTo>
                  <a:cubicBezTo>
                    <a:pt x="421" y="24151"/>
                    <a:pt x="530" y="24150"/>
                    <a:pt x="638" y="24150"/>
                  </a:cubicBezTo>
                  <a:cubicBezTo>
                    <a:pt x="2306" y="24150"/>
                    <a:pt x="3956" y="24439"/>
                    <a:pt x="5606" y="24635"/>
                  </a:cubicBezTo>
                  <a:cubicBezTo>
                    <a:pt x="6439" y="24733"/>
                    <a:pt x="7281" y="24766"/>
                    <a:pt x="8125" y="24766"/>
                  </a:cubicBezTo>
                  <a:cubicBezTo>
                    <a:pt x="9272" y="24766"/>
                    <a:pt x="10424" y="24704"/>
                    <a:pt x="11569" y="24656"/>
                  </a:cubicBezTo>
                  <a:cubicBezTo>
                    <a:pt x="15094" y="24533"/>
                    <a:pt x="18640" y="24048"/>
                    <a:pt x="22206" y="24048"/>
                  </a:cubicBezTo>
                  <a:cubicBezTo>
                    <a:pt x="22280" y="24048"/>
                    <a:pt x="22354" y="24049"/>
                    <a:pt x="22428" y="24049"/>
                  </a:cubicBezTo>
                  <a:cubicBezTo>
                    <a:pt x="24625" y="24049"/>
                    <a:pt x="25357" y="22752"/>
                    <a:pt x="25211" y="20701"/>
                  </a:cubicBezTo>
                  <a:cubicBezTo>
                    <a:pt x="25002" y="17228"/>
                    <a:pt x="24667" y="13776"/>
                    <a:pt x="24834" y="10260"/>
                  </a:cubicBezTo>
                  <a:cubicBezTo>
                    <a:pt x="24939" y="7729"/>
                    <a:pt x="25504" y="4465"/>
                    <a:pt x="24416" y="2037"/>
                  </a:cubicBezTo>
                  <a:cubicBezTo>
                    <a:pt x="23621" y="301"/>
                    <a:pt x="21487" y="71"/>
                    <a:pt x="19813" y="8"/>
                  </a:cubicBezTo>
                  <a:cubicBezTo>
                    <a:pt x="19636" y="3"/>
                    <a:pt x="19460" y="0"/>
                    <a:pt x="192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5"/>
            <p:cNvSpPr/>
            <p:nvPr/>
          </p:nvSpPr>
          <p:spPr>
            <a:xfrm>
              <a:off x="5584575" y="4674350"/>
              <a:ext cx="425300" cy="378150"/>
            </a:xfrm>
            <a:custGeom>
              <a:rect b="b" l="l" r="r" t="t"/>
              <a:pathLst>
                <a:path extrusionOk="0" h="15126" w="17012">
                  <a:moveTo>
                    <a:pt x="2121" y="3596"/>
                  </a:moveTo>
                  <a:lnTo>
                    <a:pt x="2121" y="3596"/>
                  </a:lnTo>
                  <a:cubicBezTo>
                    <a:pt x="1669" y="4356"/>
                    <a:pt x="1325" y="5179"/>
                    <a:pt x="1092" y="5996"/>
                  </a:cubicBezTo>
                  <a:lnTo>
                    <a:pt x="1092" y="5996"/>
                  </a:lnTo>
                  <a:cubicBezTo>
                    <a:pt x="1140" y="5729"/>
                    <a:pt x="1202" y="5467"/>
                    <a:pt x="1277" y="5214"/>
                  </a:cubicBezTo>
                  <a:cubicBezTo>
                    <a:pt x="1463" y="4602"/>
                    <a:pt x="1753" y="4065"/>
                    <a:pt x="2121" y="3596"/>
                  </a:cubicBezTo>
                  <a:close/>
                  <a:moveTo>
                    <a:pt x="8132" y="583"/>
                  </a:moveTo>
                  <a:cubicBezTo>
                    <a:pt x="9125" y="583"/>
                    <a:pt x="10127" y="759"/>
                    <a:pt x="11048" y="1050"/>
                  </a:cubicBezTo>
                  <a:cubicBezTo>
                    <a:pt x="13287" y="1762"/>
                    <a:pt x="15358" y="3436"/>
                    <a:pt x="16112" y="5716"/>
                  </a:cubicBezTo>
                  <a:cubicBezTo>
                    <a:pt x="16844" y="7871"/>
                    <a:pt x="16091" y="10299"/>
                    <a:pt x="14647" y="12014"/>
                  </a:cubicBezTo>
                  <a:cubicBezTo>
                    <a:pt x="13225" y="13712"/>
                    <a:pt x="10898" y="14549"/>
                    <a:pt x="8571" y="14549"/>
                  </a:cubicBezTo>
                  <a:cubicBezTo>
                    <a:pt x="6310" y="14549"/>
                    <a:pt x="4049" y="13760"/>
                    <a:pt x="2616" y="12203"/>
                  </a:cubicBezTo>
                  <a:cubicBezTo>
                    <a:pt x="2013" y="11537"/>
                    <a:pt x="1580" y="10707"/>
                    <a:pt x="1309" y="9811"/>
                  </a:cubicBezTo>
                  <a:lnTo>
                    <a:pt x="1309" y="9811"/>
                  </a:lnTo>
                  <a:cubicBezTo>
                    <a:pt x="1488" y="9784"/>
                    <a:pt x="1729" y="9512"/>
                    <a:pt x="1653" y="9315"/>
                  </a:cubicBezTo>
                  <a:cubicBezTo>
                    <a:pt x="754" y="6972"/>
                    <a:pt x="1967" y="4252"/>
                    <a:pt x="3536" y="2473"/>
                  </a:cubicBezTo>
                  <a:cubicBezTo>
                    <a:pt x="3656" y="2336"/>
                    <a:pt x="3781" y="2208"/>
                    <a:pt x="3910" y="2087"/>
                  </a:cubicBezTo>
                  <a:lnTo>
                    <a:pt x="3910" y="2087"/>
                  </a:lnTo>
                  <a:cubicBezTo>
                    <a:pt x="4755" y="1605"/>
                    <a:pt x="5708" y="1281"/>
                    <a:pt x="6654" y="1092"/>
                  </a:cubicBezTo>
                  <a:cubicBezTo>
                    <a:pt x="6872" y="1065"/>
                    <a:pt x="7010" y="816"/>
                    <a:pt x="6965" y="669"/>
                  </a:cubicBezTo>
                  <a:lnTo>
                    <a:pt x="6965" y="669"/>
                  </a:lnTo>
                  <a:cubicBezTo>
                    <a:pt x="7349" y="610"/>
                    <a:pt x="7740" y="583"/>
                    <a:pt x="8132" y="583"/>
                  </a:cubicBezTo>
                  <a:close/>
                  <a:moveTo>
                    <a:pt x="8430" y="1"/>
                  </a:moveTo>
                  <a:cubicBezTo>
                    <a:pt x="7413" y="1"/>
                    <a:pt x="6399" y="182"/>
                    <a:pt x="5441" y="569"/>
                  </a:cubicBezTo>
                  <a:cubicBezTo>
                    <a:pt x="4748" y="847"/>
                    <a:pt x="4128" y="1259"/>
                    <a:pt x="3584" y="1762"/>
                  </a:cubicBezTo>
                  <a:lnTo>
                    <a:pt x="3584" y="1762"/>
                  </a:lnTo>
                  <a:cubicBezTo>
                    <a:pt x="2593" y="2390"/>
                    <a:pt x="1755" y="3245"/>
                    <a:pt x="1151" y="4356"/>
                  </a:cubicBezTo>
                  <a:cubicBezTo>
                    <a:pt x="0" y="6470"/>
                    <a:pt x="293" y="9211"/>
                    <a:pt x="1277" y="11345"/>
                  </a:cubicBezTo>
                  <a:cubicBezTo>
                    <a:pt x="2503" y="13963"/>
                    <a:pt x="5299" y="15126"/>
                    <a:pt x="8145" y="15126"/>
                  </a:cubicBezTo>
                  <a:cubicBezTo>
                    <a:pt x="10302" y="15126"/>
                    <a:pt x="12488" y="14458"/>
                    <a:pt x="14040" y="13249"/>
                  </a:cubicBezTo>
                  <a:cubicBezTo>
                    <a:pt x="15860" y="11826"/>
                    <a:pt x="16907" y="9587"/>
                    <a:pt x="16948" y="7307"/>
                  </a:cubicBezTo>
                  <a:cubicBezTo>
                    <a:pt x="17011" y="4670"/>
                    <a:pt x="15275" y="2599"/>
                    <a:pt x="13099" y="1301"/>
                  </a:cubicBezTo>
                  <a:cubicBezTo>
                    <a:pt x="11683" y="465"/>
                    <a:pt x="10054" y="1"/>
                    <a:pt x="8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5"/>
            <p:cNvSpPr/>
            <p:nvPr/>
          </p:nvSpPr>
          <p:spPr>
            <a:xfrm>
              <a:off x="5487975" y="4569325"/>
              <a:ext cx="645875" cy="604975"/>
            </a:xfrm>
            <a:custGeom>
              <a:rect b="b" l="l" r="r" t="t"/>
              <a:pathLst>
                <a:path extrusionOk="0" h="24199" w="25835">
                  <a:moveTo>
                    <a:pt x="20764" y="0"/>
                  </a:moveTo>
                  <a:cubicBezTo>
                    <a:pt x="20521" y="0"/>
                    <a:pt x="20301" y="409"/>
                    <a:pt x="20561" y="502"/>
                  </a:cubicBezTo>
                  <a:cubicBezTo>
                    <a:pt x="22654" y="1255"/>
                    <a:pt x="24014" y="2364"/>
                    <a:pt x="24056" y="4707"/>
                  </a:cubicBezTo>
                  <a:cubicBezTo>
                    <a:pt x="24077" y="5774"/>
                    <a:pt x="23867" y="6862"/>
                    <a:pt x="23805" y="7909"/>
                  </a:cubicBezTo>
                  <a:cubicBezTo>
                    <a:pt x="23721" y="8871"/>
                    <a:pt x="23846" y="9792"/>
                    <a:pt x="24035" y="10754"/>
                  </a:cubicBezTo>
                  <a:cubicBezTo>
                    <a:pt x="24370" y="12721"/>
                    <a:pt x="24600" y="14646"/>
                    <a:pt x="24788" y="16613"/>
                  </a:cubicBezTo>
                  <a:cubicBezTo>
                    <a:pt x="24914" y="18015"/>
                    <a:pt x="25667" y="20944"/>
                    <a:pt x="24516" y="22074"/>
                  </a:cubicBezTo>
                  <a:cubicBezTo>
                    <a:pt x="23553" y="23016"/>
                    <a:pt x="21524" y="23141"/>
                    <a:pt x="20268" y="23288"/>
                  </a:cubicBezTo>
                  <a:cubicBezTo>
                    <a:pt x="18239" y="23497"/>
                    <a:pt x="16147" y="23455"/>
                    <a:pt x="14117" y="23497"/>
                  </a:cubicBezTo>
                  <a:cubicBezTo>
                    <a:pt x="11423" y="23534"/>
                    <a:pt x="8700" y="23646"/>
                    <a:pt x="5986" y="23646"/>
                  </a:cubicBezTo>
                  <a:cubicBezTo>
                    <a:pt x="4147" y="23646"/>
                    <a:pt x="2313" y="23595"/>
                    <a:pt x="496" y="23434"/>
                  </a:cubicBezTo>
                  <a:cubicBezTo>
                    <a:pt x="490" y="23434"/>
                    <a:pt x="485" y="23433"/>
                    <a:pt x="480" y="23433"/>
                  </a:cubicBezTo>
                  <a:cubicBezTo>
                    <a:pt x="215" y="23433"/>
                    <a:pt x="0" y="23937"/>
                    <a:pt x="328" y="23957"/>
                  </a:cubicBezTo>
                  <a:cubicBezTo>
                    <a:pt x="2399" y="24136"/>
                    <a:pt x="4495" y="24198"/>
                    <a:pt x="6596" y="24198"/>
                  </a:cubicBezTo>
                  <a:cubicBezTo>
                    <a:pt x="9889" y="24198"/>
                    <a:pt x="13195" y="24046"/>
                    <a:pt x="16439" y="23957"/>
                  </a:cubicBezTo>
                  <a:cubicBezTo>
                    <a:pt x="18281" y="23894"/>
                    <a:pt x="20101" y="23873"/>
                    <a:pt x="21901" y="23539"/>
                  </a:cubicBezTo>
                  <a:cubicBezTo>
                    <a:pt x="23030" y="23329"/>
                    <a:pt x="24600" y="22953"/>
                    <a:pt x="25186" y="21844"/>
                  </a:cubicBezTo>
                  <a:cubicBezTo>
                    <a:pt x="25834" y="20547"/>
                    <a:pt x="25499" y="18705"/>
                    <a:pt x="25374" y="17345"/>
                  </a:cubicBezTo>
                  <a:cubicBezTo>
                    <a:pt x="25123" y="15044"/>
                    <a:pt x="24914" y="12784"/>
                    <a:pt x="24516" y="10503"/>
                  </a:cubicBezTo>
                  <a:cubicBezTo>
                    <a:pt x="24077" y="8055"/>
                    <a:pt x="24851" y="5628"/>
                    <a:pt x="24453" y="3180"/>
                  </a:cubicBezTo>
                  <a:cubicBezTo>
                    <a:pt x="24160" y="1464"/>
                    <a:pt x="22319" y="544"/>
                    <a:pt x="20854" y="20"/>
                  </a:cubicBezTo>
                  <a:cubicBezTo>
                    <a:pt x="20824" y="7"/>
                    <a:pt x="20794" y="0"/>
                    <a:pt x="207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5"/>
            <p:cNvSpPr/>
            <p:nvPr/>
          </p:nvSpPr>
          <p:spPr>
            <a:xfrm>
              <a:off x="5706350" y="4504450"/>
              <a:ext cx="220350" cy="80350"/>
            </a:xfrm>
            <a:custGeom>
              <a:rect b="b" l="l" r="r" t="t"/>
              <a:pathLst>
                <a:path extrusionOk="0" h="3214" w="8814">
                  <a:moveTo>
                    <a:pt x="3841" y="778"/>
                  </a:moveTo>
                  <a:cubicBezTo>
                    <a:pt x="3545" y="841"/>
                    <a:pt x="3246" y="890"/>
                    <a:pt x="2948" y="936"/>
                  </a:cubicBezTo>
                  <a:lnTo>
                    <a:pt x="2948" y="936"/>
                  </a:lnTo>
                  <a:cubicBezTo>
                    <a:pt x="2972" y="910"/>
                    <a:pt x="2990" y="882"/>
                    <a:pt x="3004" y="853"/>
                  </a:cubicBezTo>
                  <a:lnTo>
                    <a:pt x="3004" y="853"/>
                  </a:lnTo>
                  <a:cubicBezTo>
                    <a:pt x="3282" y="825"/>
                    <a:pt x="3561" y="801"/>
                    <a:pt x="3841" y="778"/>
                  </a:cubicBezTo>
                  <a:close/>
                  <a:moveTo>
                    <a:pt x="1851" y="984"/>
                  </a:moveTo>
                  <a:cubicBezTo>
                    <a:pt x="1621" y="1056"/>
                    <a:pt x="1391" y="1124"/>
                    <a:pt x="1181" y="1237"/>
                  </a:cubicBezTo>
                  <a:lnTo>
                    <a:pt x="1181" y="1237"/>
                  </a:lnTo>
                  <a:cubicBezTo>
                    <a:pt x="1074" y="1264"/>
                    <a:pt x="974" y="1295"/>
                    <a:pt x="880" y="1330"/>
                  </a:cubicBezTo>
                  <a:lnTo>
                    <a:pt x="880" y="1330"/>
                  </a:lnTo>
                  <a:cubicBezTo>
                    <a:pt x="869" y="1265"/>
                    <a:pt x="857" y="1200"/>
                    <a:pt x="844" y="1134"/>
                  </a:cubicBezTo>
                  <a:lnTo>
                    <a:pt x="844" y="1134"/>
                  </a:lnTo>
                  <a:cubicBezTo>
                    <a:pt x="1180" y="1077"/>
                    <a:pt x="1515" y="1028"/>
                    <a:pt x="1851" y="984"/>
                  </a:cubicBezTo>
                  <a:close/>
                  <a:moveTo>
                    <a:pt x="8144" y="0"/>
                  </a:moveTo>
                  <a:cubicBezTo>
                    <a:pt x="5591" y="188"/>
                    <a:pt x="3018" y="272"/>
                    <a:pt x="507" y="711"/>
                  </a:cubicBezTo>
                  <a:cubicBezTo>
                    <a:pt x="360" y="732"/>
                    <a:pt x="235" y="942"/>
                    <a:pt x="256" y="1109"/>
                  </a:cubicBezTo>
                  <a:cubicBezTo>
                    <a:pt x="292" y="1290"/>
                    <a:pt x="328" y="1461"/>
                    <a:pt x="360" y="1628"/>
                  </a:cubicBezTo>
                  <a:lnTo>
                    <a:pt x="360" y="1628"/>
                  </a:lnTo>
                  <a:cubicBezTo>
                    <a:pt x="28" y="1926"/>
                    <a:pt x="0" y="2328"/>
                    <a:pt x="454" y="2757"/>
                  </a:cubicBezTo>
                  <a:lnTo>
                    <a:pt x="454" y="2757"/>
                  </a:lnTo>
                  <a:cubicBezTo>
                    <a:pt x="452" y="2800"/>
                    <a:pt x="448" y="2843"/>
                    <a:pt x="444" y="2887"/>
                  </a:cubicBezTo>
                  <a:cubicBezTo>
                    <a:pt x="437" y="2981"/>
                    <a:pt x="482" y="3019"/>
                    <a:pt x="548" y="3019"/>
                  </a:cubicBezTo>
                  <a:cubicBezTo>
                    <a:pt x="596" y="3019"/>
                    <a:pt x="654" y="3000"/>
                    <a:pt x="713" y="2967"/>
                  </a:cubicBezTo>
                  <a:lnTo>
                    <a:pt x="713" y="2967"/>
                  </a:lnTo>
                  <a:cubicBezTo>
                    <a:pt x="734" y="2983"/>
                    <a:pt x="756" y="2998"/>
                    <a:pt x="779" y="3013"/>
                  </a:cubicBezTo>
                  <a:cubicBezTo>
                    <a:pt x="816" y="3035"/>
                    <a:pt x="853" y="3045"/>
                    <a:pt x="890" y="3045"/>
                  </a:cubicBezTo>
                  <a:cubicBezTo>
                    <a:pt x="1062" y="3045"/>
                    <a:pt x="1214" y="2833"/>
                    <a:pt x="1197" y="2678"/>
                  </a:cubicBezTo>
                  <a:cubicBezTo>
                    <a:pt x="1141" y="2111"/>
                    <a:pt x="1314" y="1830"/>
                    <a:pt x="1597" y="1638"/>
                  </a:cubicBezTo>
                  <a:lnTo>
                    <a:pt x="1597" y="1638"/>
                  </a:lnTo>
                  <a:cubicBezTo>
                    <a:pt x="2048" y="1564"/>
                    <a:pt x="2483" y="1524"/>
                    <a:pt x="2955" y="1465"/>
                  </a:cubicBezTo>
                  <a:cubicBezTo>
                    <a:pt x="3917" y="1360"/>
                    <a:pt x="4922" y="1025"/>
                    <a:pt x="5863" y="816"/>
                  </a:cubicBezTo>
                  <a:cubicBezTo>
                    <a:pt x="5999" y="791"/>
                    <a:pt x="6709" y="614"/>
                    <a:pt x="7286" y="614"/>
                  </a:cubicBezTo>
                  <a:cubicBezTo>
                    <a:pt x="7524" y="614"/>
                    <a:pt x="7739" y="644"/>
                    <a:pt x="7882" y="727"/>
                  </a:cubicBezTo>
                  <a:lnTo>
                    <a:pt x="7882" y="727"/>
                  </a:lnTo>
                  <a:cubicBezTo>
                    <a:pt x="7981" y="896"/>
                    <a:pt x="8054" y="1154"/>
                    <a:pt x="8108" y="1440"/>
                  </a:cubicBezTo>
                  <a:lnTo>
                    <a:pt x="8108" y="1440"/>
                  </a:lnTo>
                  <a:cubicBezTo>
                    <a:pt x="8167" y="1952"/>
                    <a:pt x="8237" y="2464"/>
                    <a:pt x="8269" y="3013"/>
                  </a:cubicBezTo>
                  <a:cubicBezTo>
                    <a:pt x="8279" y="3010"/>
                    <a:pt x="8289" y="3007"/>
                    <a:pt x="8299" y="3004"/>
                  </a:cubicBezTo>
                  <a:lnTo>
                    <a:pt x="8299" y="3004"/>
                  </a:lnTo>
                  <a:cubicBezTo>
                    <a:pt x="8303" y="3032"/>
                    <a:pt x="8307" y="3056"/>
                    <a:pt x="8311" y="3076"/>
                  </a:cubicBezTo>
                  <a:cubicBezTo>
                    <a:pt x="8331" y="3175"/>
                    <a:pt x="8388" y="3213"/>
                    <a:pt x="8457" y="3213"/>
                  </a:cubicBezTo>
                  <a:cubicBezTo>
                    <a:pt x="8607" y="3213"/>
                    <a:pt x="8813" y="3031"/>
                    <a:pt x="8813" y="2887"/>
                  </a:cubicBezTo>
                  <a:cubicBezTo>
                    <a:pt x="8792" y="2030"/>
                    <a:pt x="8646" y="1151"/>
                    <a:pt x="8541" y="293"/>
                  </a:cubicBezTo>
                  <a:cubicBezTo>
                    <a:pt x="8541" y="209"/>
                    <a:pt x="8479" y="167"/>
                    <a:pt x="8395" y="167"/>
                  </a:cubicBezTo>
                  <a:cubicBezTo>
                    <a:pt x="8368" y="166"/>
                    <a:pt x="8342" y="165"/>
                    <a:pt x="8315" y="163"/>
                  </a:cubicBezTo>
                  <a:lnTo>
                    <a:pt x="8315" y="163"/>
                  </a:lnTo>
                  <a:cubicBezTo>
                    <a:pt x="8314" y="158"/>
                    <a:pt x="8312" y="152"/>
                    <a:pt x="8311" y="146"/>
                  </a:cubicBezTo>
                  <a:cubicBezTo>
                    <a:pt x="8290" y="63"/>
                    <a:pt x="8228" y="0"/>
                    <a:pt x="81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65"/>
          <p:cNvGrpSpPr/>
          <p:nvPr/>
        </p:nvGrpSpPr>
        <p:grpSpPr>
          <a:xfrm>
            <a:off x="7112100" y="4426375"/>
            <a:ext cx="1224575" cy="509325"/>
            <a:chOff x="5024875" y="1952575"/>
            <a:chExt cx="1224575" cy="509325"/>
          </a:xfrm>
        </p:grpSpPr>
        <p:sp>
          <p:nvSpPr>
            <p:cNvPr id="1329" name="Google Shape;1329;p65"/>
            <p:cNvSpPr/>
            <p:nvPr/>
          </p:nvSpPr>
          <p:spPr>
            <a:xfrm>
              <a:off x="5024875" y="2146900"/>
              <a:ext cx="378725" cy="315000"/>
            </a:xfrm>
            <a:custGeom>
              <a:rect b="b" l="l" r="r" t="t"/>
              <a:pathLst>
                <a:path extrusionOk="0" h="12600" w="15149">
                  <a:moveTo>
                    <a:pt x="8317" y="656"/>
                  </a:moveTo>
                  <a:cubicBezTo>
                    <a:pt x="8424" y="656"/>
                    <a:pt x="8532" y="660"/>
                    <a:pt x="8642" y="669"/>
                  </a:cubicBezTo>
                  <a:cubicBezTo>
                    <a:pt x="10023" y="773"/>
                    <a:pt x="11215" y="1569"/>
                    <a:pt x="12115" y="2573"/>
                  </a:cubicBezTo>
                  <a:cubicBezTo>
                    <a:pt x="13914" y="4665"/>
                    <a:pt x="14019" y="7887"/>
                    <a:pt x="12219" y="10001"/>
                  </a:cubicBezTo>
                  <a:cubicBezTo>
                    <a:pt x="11048" y="11357"/>
                    <a:pt x="9263" y="12004"/>
                    <a:pt x="7472" y="12004"/>
                  </a:cubicBezTo>
                  <a:cubicBezTo>
                    <a:pt x="5809" y="12004"/>
                    <a:pt x="4139" y="11445"/>
                    <a:pt x="2950" y="10377"/>
                  </a:cubicBezTo>
                  <a:cubicBezTo>
                    <a:pt x="1653" y="9206"/>
                    <a:pt x="1193" y="7427"/>
                    <a:pt x="1256" y="5753"/>
                  </a:cubicBezTo>
                  <a:cubicBezTo>
                    <a:pt x="1339" y="3452"/>
                    <a:pt x="2929" y="1924"/>
                    <a:pt x="5001" y="1213"/>
                  </a:cubicBezTo>
                  <a:cubicBezTo>
                    <a:pt x="5008" y="1210"/>
                    <a:pt x="5015" y="1207"/>
                    <a:pt x="5023" y="1203"/>
                  </a:cubicBezTo>
                  <a:lnTo>
                    <a:pt x="5023" y="1203"/>
                  </a:lnTo>
                  <a:cubicBezTo>
                    <a:pt x="6137" y="1114"/>
                    <a:pt x="7164" y="656"/>
                    <a:pt x="8317" y="656"/>
                  </a:cubicBezTo>
                  <a:close/>
                  <a:moveTo>
                    <a:pt x="8691" y="1"/>
                  </a:moveTo>
                  <a:cubicBezTo>
                    <a:pt x="7491" y="1"/>
                    <a:pt x="6404" y="437"/>
                    <a:pt x="5172" y="549"/>
                  </a:cubicBezTo>
                  <a:lnTo>
                    <a:pt x="5172" y="549"/>
                  </a:lnTo>
                  <a:cubicBezTo>
                    <a:pt x="5134" y="536"/>
                    <a:pt x="5090" y="529"/>
                    <a:pt x="5040" y="529"/>
                  </a:cubicBezTo>
                  <a:cubicBezTo>
                    <a:pt x="4979" y="529"/>
                    <a:pt x="4910" y="540"/>
                    <a:pt x="4833" y="564"/>
                  </a:cubicBezTo>
                  <a:cubicBezTo>
                    <a:pt x="2971" y="1192"/>
                    <a:pt x="1172" y="2343"/>
                    <a:pt x="586" y="4330"/>
                  </a:cubicBezTo>
                  <a:cubicBezTo>
                    <a:pt x="0" y="6276"/>
                    <a:pt x="335" y="8452"/>
                    <a:pt x="1486" y="10064"/>
                  </a:cubicBezTo>
                  <a:cubicBezTo>
                    <a:pt x="2760" y="11834"/>
                    <a:pt x="4874" y="12599"/>
                    <a:pt x="7019" y="12599"/>
                  </a:cubicBezTo>
                  <a:cubicBezTo>
                    <a:pt x="8677" y="12599"/>
                    <a:pt x="10353" y="12142"/>
                    <a:pt x="11675" y="11340"/>
                  </a:cubicBezTo>
                  <a:cubicBezTo>
                    <a:pt x="14626" y="9540"/>
                    <a:pt x="15149" y="5774"/>
                    <a:pt x="13517" y="2929"/>
                  </a:cubicBezTo>
                  <a:cubicBezTo>
                    <a:pt x="12743" y="1527"/>
                    <a:pt x="11362" y="543"/>
                    <a:pt x="9834" y="146"/>
                  </a:cubicBezTo>
                  <a:cubicBezTo>
                    <a:pt x="9437" y="42"/>
                    <a:pt x="9059" y="1"/>
                    <a:pt x="86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5"/>
            <p:cNvSpPr/>
            <p:nvPr/>
          </p:nvSpPr>
          <p:spPr>
            <a:xfrm>
              <a:off x="5508200" y="2125250"/>
              <a:ext cx="378750" cy="314975"/>
            </a:xfrm>
            <a:custGeom>
              <a:rect b="b" l="l" r="r" t="t"/>
              <a:pathLst>
                <a:path extrusionOk="0" h="12599" w="15150">
                  <a:moveTo>
                    <a:pt x="8291" y="664"/>
                  </a:moveTo>
                  <a:cubicBezTo>
                    <a:pt x="8400" y="664"/>
                    <a:pt x="8510" y="668"/>
                    <a:pt x="8621" y="677"/>
                  </a:cubicBezTo>
                  <a:cubicBezTo>
                    <a:pt x="10002" y="782"/>
                    <a:pt x="11216" y="1556"/>
                    <a:pt x="12094" y="2581"/>
                  </a:cubicBezTo>
                  <a:cubicBezTo>
                    <a:pt x="13915" y="4673"/>
                    <a:pt x="14019" y="7896"/>
                    <a:pt x="12199" y="10009"/>
                  </a:cubicBezTo>
                  <a:cubicBezTo>
                    <a:pt x="11038" y="11365"/>
                    <a:pt x="9253" y="12012"/>
                    <a:pt x="7462" y="12012"/>
                  </a:cubicBezTo>
                  <a:cubicBezTo>
                    <a:pt x="5799" y="12012"/>
                    <a:pt x="4130" y="11454"/>
                    <a:pt x="2951" y="10386"/>
                  </a:cubicBezTo>
                  <a:cubicBezTo>
                    <a:pt x="1633" y="9193"/>
                    <a:pt x="1193" y="7414"/>
                    <a:pt x="1256" y="5740"/>
                  </a:cubicBezTo>
                  <a:cubicBezTo>
                    <a:pt x="1319" y="3439"/>
                    <a:pt x="2930" y="1932"/>
                    <a:pt x="4980" y="1221"/>
                  </a:cubicBezTo>
                  <a:cubicBezTo>
                    <a:pt x="4990" y="1217"/>
                    <a:pt x="5000" y="1213"/>
                    <a:pt x="5009" y="1209"/>
                  </a:cubicBezTo>
                  <a:lnTo>
                    <a:pt x="5009" y="1209"/>
                  </a:lnTo>
                  <a:cubicBezTo>
                    <a:pt x="6135" y="1104"/>
                    <a:pt x="7159" y="664"/>
                    <a:pt x="8291" y="664"/>
                  </a:cubicBezTo>
                  <a:close/>
                  <a:moveTo>
                    <a:pt x="8676" y="0"/>
                  </a:moveTo>
                  <a:cubicBezTo>
                    <a:pt x="7481" y="0"/>
                    <a:pt x="6395" y="444"/>
                    <a:pt x="5154" y="557"/>
                  </a:cubicBezTo>
                  <a:lnTo>
                    <a:pt x="5154" y="557"/>
                  </a:lnTo>
                  <a:cubicBezTo>
                    <a:pt x="5117" y="544"/>
                    <a:pt x="5075" y="537"/>
                    <a:pt x="5028" y="537"/>
                  </a:cubicBezTo>
                  <a:cubicBezTo>
                    <a:pt x="4970" y="537"/>
                    <a:pt x="4905" y="548"/>
                    <a:pt x="4834" y="572"/>
                  </a:cubicBezTo>
                  <a:cubicBezTo>
                    <a:pt x="2972" y="1200"/>
                    <a:pt x="1172" y="2351"/>
                    <a:pt x="565" y="4339"/>
                  </a:cubicBezTo>
                  <a:cubicBezTo>
                    <a:pt x="1" y="6264"/>
                    <a:pt x="335" y="8440"/>
                    <a:pt x="1486" y="10072"/>
                  </a:cubicBezTo>
                  <a:cubicBezTo>
                    <a:pt x="2759" y="11840"/>
                    <a:pt x="4862" y="12599"/>
                    <a:pt x="6999" y="12599"/>
                  </a:cubicBezTo>
                  <a:cubicBezTo>
                    <a:pt x="8655" y="12599"/>
                    <a:pt x="10330" y="12143"/>
                    <a:pt x="11655" y="11348"/>
                  </a:cubicBezTo>
                  <a:cubicBezTo>
                    <a:pt x="14626" y="9549"/>
                    <a:pt x="15149" y="5782"/>
                    <a:pt x="13517" y="2916"/>
                  </a:cubicBezTo>
                  <a:cubicBezTo>
                    <a:pt x="12743" y="1535"/>
                    <a:pt x="11341" y="551"/>
                    <a:pt x="9835" y="154"/>
                  </a:cubicBezTo>
                  <a:cubicBezTo>
                    <a:pt x="9432" y="44"/>
                    <a:pt x="9049" y="0"/>
                    <a:pt x="86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5"/>
            <p:cNvSpPr/>
            <p:nvPr/>
          </p:nvSpPr>
          <p:spPr>
            <a:xfrm>
              <a:off x="5360025" y="2236625"/>
              <a:ext cx="179850" cy="81000"/>
            </a:xfrm>
            <a:custGeom>
              <a:rect b="b" l="l" r="r" t="t"/>
              <a:pathLst>
                <a:path extrusionOk="0" h="3240" w="7194">
                  <a:moveTo>
                    <a:pt x="4562" y="653"/>
                  </a:moveTo>
                  <a:cubicBezTo>
                    <a:pt x="5040" y="715"/>
                    <a:pt x="5457" y="925"/>
                    <a:pt x="5730" y="1313"/>
                  </a:cubicBezTo>
                  <a:lnTo>
                    <a:pt x="5730" y="1313"/>
                  </a:lnTo>
                  <a:cubicBezTo>
                    <a:pt x="5382" y="1018"/>
                    <a:pt x="4992" y="787"/>
                    <a:pt x="4562" y="653"/>
                  </a:cubicBezTo>
                  <a:close/>
                  <a:moveTo>
                    <a:pt x="4605" y="0"/>
                  </a:moveTo>
                  <a:cubicBezTo>
                    <a:pt x="4524" y="0"/>
                    <a:pt x="4442" y="3"/>
                    <a:pt x="4358" y="9"/>
                  </a:cubicBezTo>
                  <a:cubicBezTo>
                    <a:pt x="2559" y="156"/>
                    <a:pt x="801" y="1202"/>
                    <a:pt x="69" y="2876"/>
                  </a:cubicBezTo>
                  <a:cubicBezTo>
                    <a:pt x="0" y="3004"/>
                    <a:pt x="117" y="3059"/>
                    <a:pt x="290" y="3059"/>
                  </a:cubicBezTo>
                  <a:cubicBezTo>
                    <a:pt x="372" y="3059"/>
                    <a:pt x="468" y="3046"/>
                    <a:pt x="561" y="3023"/>
                  </a:cubicBezTo>
                  <a:lnTo>
                    <a:pt x="561" y="3023"/>
                  </a:lnTo>
                  <a:cubicBezTo>
                    <a:pt x="608" y="3061"/>
                    <a:pt x="692" y="3078"/>
                    <a:pt x="790" y="3078"/>
                  </a:cubicBezTo>
                  <a:cubicBezTo>
                    <a:pt x="1048" y="3078"/>
                    <a:pt x="1408" y="2958"/>
                    <a:pt x="1471" y="2771"/>
                  </a:cubicBezTo>
                  <a:cubicBezTo>
                    <a:pt x="1890" y="1612"/>
                    <a:pt x="2579" y="1148"/>
                    <a:pt x="3317" y="1148"/>
                  </a:cubicBezTo>
                  <a:cubicBezTo>
                    <a:pt x="4312" y="1148"/>
                    <a:pt x="5396" y="1989"/>
                    <a:pt x="6032" y="3106"/>
                  </a:cubicBezTo>
                  <a:cubicBezTo>
                    <a:pt x="6086" y="3198"/>
                    <a:pt x="6219" y="3239"/>
                    <a:pt x="6368" y="3239"/>
                  </a:cubicBezTo>
                  <a:cubicBezTo>
                    <a:pt x="6626" y="3239"/>
                    <a:pt x="6934" y="3116"/>
                    <a:pt x="6974" y="2918"/>
                  </a:cubicBezTo>
                  <a:cubicBezTo>
                    <a:pt x="7193" y="1221"/>
                    <a:pt x="6270" y="0"/>
                    <a:pt x="46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5"/>
            <p:cNvSpPr/>
            <p:nvPr/>
          </p:nvSpPr>
          <p:spPr>
            <a:xfrm>
              <a:off x="5046850" y="2153675"/>
              <a:ext cx="341575" cy="297650"/>
            </a:xfrm>
            <a:custGeom>
              <a:rect b="b" l="l" r="r" t="t"/>
              <a:pathLst>
                <a:path extrusionOk="0" h="11906" w="13663">
                  <a:moveTo>
                    <a:pt x="7055" y="329"/>
                  </a:moveTo>
                  <a:cubicBezTo>
                    <a:pt x="8117" y="329"/>
                    <a:pt x="9179" y="724"/>
                    <a:pt x="10064" y="1318"/>
                  </a:cubicBezTo>
                  <a:cubicBezTo>
                    <a:pt x="12324" y="2888"/>
                    <a:pt x="13098" y="5964"/>
                    <a:pt x="11780" y="8370"/>
                  </a:cubicBezTo>
                  <a:cubicBezTo>
                    <a:pt x="10689" y="10378"/>
                    <a:pt x="8362" y="11516"/>
                    <a:pt x="6097" y="11516"/>
                  </a:cubicBezTo>
                  <a:cubicBezTo>
                    <a:pt x="5105" y="11516"/>
                    <a:pt x="4124" y="11297"/>
                    <a:pt x="3264" y="10839"/>
                  </a:cubicBezTo>
                  <a:cubicBezTo>
                    <a:pt x="1799" y="10044"/>
                    <a:pt x="983" y="8474"/>
                    <a:pt x="649" y="6905"/>
                  </a:cubicBezTo>
                  <a:cubicBezTo>
                    <a:pt x="195" y="4842"/>
                    <a:pt x="1348" y="3145"/>
                    <a:pt x="2925" y="1974"/>
                  </a:cubicBezTo>
                  <a:lnTo>
                    <a:pt x="2925" y="1974"/>
                  </a:lnTo>
                  <a:cubicBezTo>
                    <a:pt x="2933" y="1972"/>
                    <a:pt x="2942" y="1970"/>
                    <a:pt x="2950" y="1967"/>
                  </a:cubicBezTo>
                  <a:cubicBezTo>
                    <a:pt x="3996" y="1570"/>
                    <a:pt x="4770" y="837"/>
                    <a:pt x="5879" y="502"/>
                  </a:cubicBezTo>
                  <a:cubicBezTo>
                    <a:pt x="6265" y="383"/>
                    <a:pt x="6660" y="329"/>
                    <a:pt x="7055" y="329"/>
                  </a:cubicBezTo>
                  <a:close/>
                  <a:moveTo>
                    <a:pt x="6967" y="0"/>
                  </a:moveTo>
                  <a:cubicBezTo>
                    <a:pt x="5294" y="42"/>
                    <a:pt x="4206" y="1130"/>
                    <a:pt x="2741" y="1716"/>
                  </a:cubicBezTo>
                  <a:cubicBezTo>
                    <a:pt x="2675" y="1740"/>
                    <a:pt x="2636" y="1770"/>
                    <a:pt x="2619" y="1801"/>
                  </a:cubicBezTo>
                  <a:lnTo>
                    <a:pt x="2619" y="1801"/>
                  </a:lnTo>
                  <a:cubicBezTo>
                    <a:pt x="1081" y="2946"/>
                    <a:pt x="1" y="4399"/>
                    <a:pt x="84" y="6382"/>
                  </a:cubicBezTo>
                  <a:cubicBezTo>
                    <a:pt x="146" y="8202"/>
                    <a:pt x="1193" y="9960"/>
                    <a:pt x="2636" y="10943"/>
                  </a:cubicBezTo>
                  <a:cubicBezTo>
                    <a:pt x="3579" y="11613"/>
                    <a:pt x="4687" y="11905"/>
                    <a:pt x="5820" y="11905"/>
                  </a:cubicBezTo>
                  <a:cubicBezTo>
                    <a:pt x="7906" y="11905"/>
                    <a:pt x="10076" y="10916"/>
                    <a:pt x="11445" y="9479"/>
                  </a:cubicBezTo>
                  <a:cubicBezTo>
                    <a:pt x="13663" y="7177"/>
                    <a:pt x="13245" y="3390"/>
                    <a:pt x="10817" y="1402"/>
                  </a:cubicBezTo>
                  <a:cubicBezTo>
                    <a:pt x="9688" y="482"/>
                    <a:pt x="8411" y="0"/>
                    <a:pt x="69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5"/>
            <p:cNvSpPr/>
            <p:nvPr/>
          </p:nvSpPr>
          <p:spPr>
            <a:xfrm>
              <a:off x="5529050" y="2129250"/>
              <a:ext cx="322325" cy="299925"/>
            </a:xfrm>
            <a:custGeom>
              <a:rect b="b" l="l" r="r" t="t"/>
              <a:pathLst>
                <a:path extrusionOk="0" h="11997" w="12893">
                  <a:moveTo>
                    <a:pt x="5483" y="355"/>
                  </a:moveTo>
                  <a:cubicBezTo>
                    <a:pt x="6167" y="355"/>
                    <a:pt x="6871" y="481"/>
                    <a:pt x="7559" y="699"/>
                  </a:cubicBezTo>
                  <a:lnTo>
                    <a:pt x="7559" y="699"/>
                  </a:lnTo>
                  <a:cubicBezTo>
                    <a:pt x="8391" y="1232"/>
                    <a:pt x="9343" y="1443"/>
                    <a:pt x="10172" y="2003"/>
                  </a:cubicBezTo>
                  <a:cubicBezTo>
                    <a:pt x="11219" y="2693"/>
                    <a:pt x="11867" y="3781"/>
                    <a:pt x="12181" y="4974"/>
                  </a:cubicBezTo>
                  <a:cubicBezTo>
                    <a:pt x="12788" y="7317"/>
                    <a:pt x="11616" y="9954"/>
                    <a:pt x="9524" y="11146"/>
                  </a:cubicBezTo>
                  <a:cubicBezTo>
                    <a:pt x="8792" y="11548"/>
                    <a:pt x="8012" y="11727"/>
                    <a:pt x="7230" y="11727"/>
                  </a:cubicBezTo>
                  <a:cubicBezTo>
                    <a:pt x="4633" y="11727"/>
                    <a:pt x="2009" y="9758"/>
                    <a:pt x="1029" y="7443"/>
                  </a:cubicBezTo>
                  <a:cubicBezTo>
                    <a:pt x="213" y="5601"/>
                    <a:pt x="778" y="3572"/>
                    <a:pt x="1991" y="2044"/>
                  </a:cubicBezTo>
                  <a:cubicBezTo>
                    <a:pt x="2900" y="832"/>
                    <a:pt x="4154" y="355"/>
                    <a:pt x="5483" y="355"/>
                  </a:cubicBezTo>
                  <a:close/>
                  <a:moveTo>
                    <a:pt x="5532" y="0"/>
                  </a:moveTo>
                  <a:cubicBezTo>
                    <a:pt x="4652" y="0"/>
                    <a:pt x="3785" y="200"/>
                    <a:pt x="3016" y="705"/>
                  </a:cubicBezTo>
                  <a:cubicBezTo>
                    <a:pt x="1405" y="1751"/>
                    <a:pt x="359" y="3551"/>
                    <a:pt x="234" y="5455"/>
                  </a:cubicBezTo>
                  <a:cubicBezTo>
                    <a:pt x="1" y="9139"/>
                    <a:pt x="3811" y="11996"/>
                    <a:pt x="7251" y="11996"/>
                  </a:cubicBezTo>
                  <a:cubicBezTo>
                    <a:pt x="7523" y="11996"/>
                    <a:pt x="7793" y="11978"/>
                    <a:pt x="8059" y="11941"/>
                  </a:cubicBezTo>
                  <a:cubicBezTo>
                    <a:pt x="10800" y="11586"/>
                    <a:pt x="12662" y="9096"/>
                    <a:pt x="12809" y="6459"/>
                  </a:cubicBezTo>
                  <a:cubicBezTo>
                    <a:pt x="12892" y="5120"/>
                    <a:pt x="12474" y="3823"/>
                    <a:pt x="11658" y="2777"/>
                  </a:cubicBezTo>
                  <a:cubicBezTo>
                    <a:pt x="10694" y="1505"/>
                    <a:pt x="9248" y="1259"/>
                    <a:pt x="7970" y="462"/>
                  </a:cubicBezTo>
                  <a:lnTo>
                    <a:pt x="7970" y="462"/>
                  </a:lnTo>
                  <a:cubicBezTo>
                    <a:pt x="7953" y="443"/>
                    <a:pt x="7928" y="426"/>
                    <a:pt x="7892" y="412"/>
                  </a:cubicBezTo>
                  <a:lnTo>
                    <a:pt x="7892" y="412"/>
                  </a:lnTo>
                  <a:cubicBezTo>
                    <a:pt x="7892" y="412"/>
                    <a:pt x="7892" y="412"/>
                    <a:pt x="7892" y="412"/>
                  </a:cubicBezTo>
                  <a:cubicBezTo>
                    <a:pt x="7869" y="396"/>
                    <a:pt x="7840" y="387"/>
                    <a:pt x="7807" y="385"/>
                  </a:cubicBezTo>
                  <a:lnTo>
                    <a:pt x="7807" y="385"/>
                  </a:lnTo>
                  <a:cubicBezTo>
                    <a:pt x="7076" y="152"/>
                    <a:pt x="6299" y="0"/>
                    <a:pt x="55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5"/>
            <p:cNvSpPr/>
            <p:nvPr/>
          </p:nvSpPr>
          <p:spPr>
            <a:xfrm>
              <a:off x="5820675" y="1963225"/>
              <a:ext cx="428775" cy="242150"/>
            </a:xfrm>
            <a:custGeom>
              <a:rect b="b" l="l" r="r" t="t"/>
              <a:pathLst>
                <a:path extrusionOk="0" h="9686" w="17151">
                  <a:moveTo>
                    <a:pt x="13964" y="1014"/>
                  </a:moveTo>
                  <a:cubicBezTo>
                    <a:pt x="14150" y="1014"/>
                    <a:pt x="14327" y="1050"/>
                    <a:pt x="14493" y="1132"/>
                  </a:cubicBezTo>
                  <a:cubicBezTo>
                    <a:pt x="14678" y="1223"/>
                    <a:pt x="14843" y="1354"/>
                    <a:pt x="14990" y="1514"/>
                  </a:cubicBezTo>
                  <a:lnTo>
                    <a:pt x="14990" y="1514"/>
                  </a:lnTo>
                  <a:cubicBezTo>
                    <a:pt x="14872" y="1473"/>
                    <a:pt x="14748" y="1443"/>
                    <a:pt x="14619" y="1425"/>
                  </a:cubicBezTo>
                  <a:cubicBezTo>
                    <a:pt x="14536" y="1415"/>
                    <a:pt x="14453" y="1410"/>
                    <a:pt x="14370" y="1410"/>
                  </a:cubicBezTo>
                  <a:cubicBezTo>
                    <a:pt x="13569" y="1410"/>
                    <a:pt x="12752" y="1845"/>
                    <a:pt x="12108" y="2262"/>
                  </a:cubicBezTo>
                  <a:cubicBezTo>
                    <a:pt x="10455" y="3329"/>
                    <a:pt x="9032" y="4731"/>
                    <a:pt x="7379" y="5819"/>
                  </a:cubicBezTo>
                  <a:cubicBezTo>
                    <a:pt x="6260" y="6568"/>
                    <a:pt x="5083" y="7243"/>
                    <a:pt x="3873" y="7854"/>
                  </a:cubicBezTo>
                  <a:lnTo>
                    <a:pt x="3873" y="7854"/>
                  </a:lnTo>
                  <a:cubicBezTo>
                    <a:pt x="6050" y="6384"/>
                    <a:pt x="8153" y="4804"/>
                    <a:pt x="10287" y="3266"/>
                  </a:cubicBezTo>
                  <a:cubicBezTo>
                    <a:pt x="11107" y="2647"/>
                    <a:pt x="12718" y="1014"/>
                    <a:pt x="13964" y="1014"/>
                  </a:cubicBezTo>
                  <a:close/>
                  <a:moveTo>
                    <a:pt x="13357" y="414"/>
                  </a:moveTo>
                  <a:cubicBezTo>
                    <a:pt x="13586" y="414"/>
                    <a:pt x="13810" y="460"/>
                    <a:pt x="14026" y="562"/>
                  </a:cubicBezTo>
                  <a:lnTo>
                    <a:pt x="14026" y="562"/>
                  </a:lnTo>
                  <a:cubicBezTo>
                    <a:pt x="13461" y="666"/>
                    <a:pt x="12889" y="927"/>
                    <a:pt x="12442" y="1132"/>
                  </a:cubicBezTo>
                  <a:cubicBezTo>
                    <a:pt x="10664" y="2053"/>
                    <a:pt x="9074" y="3475"/>
                    <a:pt x="7463" y="4668"/>
                  </a:cubicBezTo>
                  <a:cubicBezTo>
                    <a:pt x="5515" y="6097"/>
                    <a:pt x="3552" y="7527"/>
                    <a:pt x="1509" y="8826"/>
                  </a:cubicBezTo>
                  <a:lnTo>
                    <a:pt x="1509" y="8826"/>
                  </a:lnTo>
                  <a:cubicBezTo>
                    <a:pt x="3938" y="6309"/>
                    <a:pt x="7104" y="4715"/>
                    <a:pt x="9806" y="2534"/>
                  </a:cubicBezTo>
                  <a:cubicBezTo>
                    <a:pt x="10674" y="1805"/>
                    <a:pt x="12088" y="414"/>
                    <a:pt x="13357" y="414"/>
                  </a:cubicBezTo>
                  <a:close/>
                  <a:moveTo>
                    <a:pt x="13914" y="0"/>
                  </a:moveTo>
                  <a:cubicBezTo>
                    <a:pt x="13141" y="0"/>
                    <a:pt x="12307" y="347"/>
                    <a:pt x="11689" y="672"/>
                  </a:cubicBezTo>
                  <a:cubicBezTo>
                    <a:pt x="9660" y="1802"/>
                    <a:pt x="7923" y="3496"/>
                    <a:pt x="5998" y="4794"/>
                  </a:cubicBezTo>
                  <a:cubicBezTo>
                    <a:pt x="3864" y="6216"/>
                    <a:pt x="1751" y="7618"/>
                    <a:pt x="77" y="9564"/>
                  </a:cubicBezTo>
                  <a:cubicBezTo>
                    <a:pt x="1" y="9655"/>
                    <a:pt x="60" y="9686"/>
                    <a:pt x="169" y="9686"/>
                  </a:cubicBezTo>
                  <a:cubicBezTo>
                    <a:pt x="239" y="9686"/>
                    <a:pt x="328" y="9673"/>
                    <a:pt x="418" y="9656"/>
                  </a:cubicBezTo>
                  <a:lnTo>
                    <a:pt x="418" y="9656"/>
                  </a:lnTo>
                  <a:cubicBezTo>
                    <a:pt x="459" y="9673"/>
                    <a:pt x="522" y="9680"/>
                    <a:pt x="595" y="9680"/>
                  </a:cubicBezTo>
                  <a:cubicBezTo>
                    <a:pt x="812" y="9680"/>
                    <a:pt x="1119" y="9619"/>
                    <a:pt x="1206" y="9564"/>
                  </a:cubicBezTo>
                  <a:cubicBezTo>
                    <a:pt x="1538" y="9364"/>
                    <a:pt x="1868" y="9161"/>
                    <a:pt x="2195" y="8954"/>
                  </a:cubicBezTo>
                  <a:lnTo>
                    <a:pt x="2195" y="8954"/>
                  </a:lnTo>
                  <a:cubicBezTo>
                    <a:pt x="4940" y="7730"/>
                    <a:pt x="7563" y="6262"/>
                    <a:pt x="9973" y="4459"/>
                  </a:cubicBezTo>
                  <a:cubicBezTo>
                    <a:pt x="11062" y="3643"/>
                    <a:pt x="12066" y="2680"/>
                    <a:pt x="13217" y="1969"/>
                  </a:cubicBezTo>
                  <a:cubicBezTo>
                    <a:pt x="13444" y="1835"/>
                    <a:pt x="13660" y="1776"/>
                    <a:pt x="13865" y="1776"/>
                  </a:cubicBezTo>
                  <a:cubicBezTo>
                    <a:pt x="14796" y="1776"/>
                    <a:pt x="15497" y="2991"/>
                    <a:pt x="15935" y="3908"/>
                  </a:cubicBezTo>
                  <a:lnTo>
                    <a:pt x="15935" y="3908"/>
                  </a:lnTo>
                  <a:cubicBezTo>
                    <a:pt x="15973" y="4049"/>
                    <a:pt x="16015" y="4190"/>
                    <a:pt x="16083" y="4312"/>
                  </a:cubicBezTo>
                  <a:cubicBezTo>
                    <a:pt x="16095" y="4336"/>
                    <a:pt x="16116" y="4353"/>
                    <a:pt x="16145" y="4364"/>
                  </a:cubicBezTo>
                  <a:lnTo>
                    <a:pt x="16145" y="4364"/>
                  </a:lnTo>
                  <a:cubicBezTo>
                    <a:pt x="16160" y="4397"/>
                    <a:pt x="16174" y="4428"/>
                    <a:pt x="16188" y="4459"/>
                  </a:cubicBezTo>
                  <a:cubicBezTo>
                    <a:pt x="16190" y="4463"/>
                    <a:pt x="16192" y="4467"/>
                    <a:pt x="16195" y="4471"/>
                  </a:cubicBezTo>
                  <a:lnTo>
                    <a:pt x="16195" y="4471"/>
                  </a:lnTo>
                  <a:cubicBezTo>
                    <a:pt x="16200" y="4488"/>
                    <a:pt x="16204" y="4505"/>
                    <a:pt x="16209" y="4522"/>
                  </a:cubicBezTo>
                  <a:cubicBezTo>
                    <a:pt x="16222" y="4518"/>
                    <a:pt x="16235" y="4515"/>
                    <a:pt x="16248" y="4511"/>
                  </a:cubicBezTo>
                  <a:lnTo>
                    <a:pt x="16248" y="4511"/>
                  </a:lnTo>
                  <a:cubicBezTo>
                    <a:pt x="16288" y="4529"/>
                    <a:pt x="16343" y="4538"/>
                    <a:pt x="16407" y="4538"/>
                  </a:cubicBezTo>
                  <a:cubicBezTo>
                    <a:pt x="16671" y="4538"/>
                    <a:pt x="17077" y="4397"/>
                    <a:pt x="17127" y="4257"/>
                  </a:cubicBezTo>
                  <a:lnTo>
                    <a:pt x="17127" y="4257"/>
                  </a:lnTo>
                  <a:cubicBezTo>
                    <a:pt x="17135" y="4255"/>
                    <a:pt x="17143" y="4252"/>
                    <a:pt x="17150" y="4250"/>
                  </a:cubicBezTo>
                  <a:cubicBezTo>
                    <a:pt x="17142" y="4231"/>
                    <a:pt x="17134" y="4212"/>
                    <a:pt x="17125" y="4193"/>
                  </a:cubicBezTo>
                  <a:lnTo>
                    <a:pt x="17125" y="4193"/>
                  </a:lnTo>
                  <a:cubicBezTo>
                    <a:pt x="16871" y="3284"/>
                    <a:pt x="16615" y="2065"/>
                    <a:pt x="15953" y="1270"/>
                  </a:cubicBezTo>
                  <a:lnTo>
                    <a:pt x="15953" y="1270"/>
                  </a:lnTo>
                  <a:cubicBezTo>
                    <a:pt x="15642" y="784"/>
                    <a:pt x="15241" y="380"/>
                    <a:pt x="14702" y="149"/>
                  </a:cubicBezTo>
                  <a:cubicBezTo>
                    <a:pt x="14455" y="44"/>
                    <a:pt x="14188" y="0"/>
                    <a:pt x="139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5"/>
            <p:cNvSpPr/>
            <p:nvPr/>
          </p:nvSpPr>
          <p:spPr>
            <a:xfrm>
              <a:off x="5223025" y="1952575"/>
              <a:ext cx="419625" cy="207650"/>
            </a:xfrm>
            <a:custGeom>
              <a:rect b="b" l="l" r="r" t="t"/>
              <a:pathLst>
                <a:path extrusionOk="0" h="8306" w="16785">
                  <a:moveTo>
                    <a:pt x="11815" y="1368"/>
                  </a:moveTo>
                  <a:cubicBezTo>
                    <a:pt x="10778" y="2297"/>
                    <a:pt x="9768" y="3207"/>
                    <a:pt x="8604" y="4027"/>
                  </a:cubicBezTo>
                  <a:cubicBezTo>
                    <a:pt x="7238" y="4993"/>
                    <a:pt x="5806" y="5870"/>
                    <a:pt x="4346" y="6681"/>
                  </a:cubicBezTo>
                  <a:lnTo>
                    <a:pt x="4346" y="6681"/>
                  </a:lnTo>
                  <a:cubicBezTo>
                    <a:pt x="4643" y="6376"/>
                    <a:pt x="4947" y="6080"/>
                    <a:pt x="5258" y="5793"/>
                  </a:cubicBezTo>
                  <a:lnTo>
                    <a:pt x="5258" y="5793"/>
                  </a:lnTo>
                  <a:cubicBezTo>
                    <a:pt x="6196" y="5068"/>
                    <a:pt x="7101" y="4293"/>
                    <a:pt x="8017" y="3542"/>
                  </a:cubicBezTo>
                  <a:lnTo>
                    <a:pt x="8017" y="3542"/>
                  </a:lnTo>
                  <a:cubicBezTo>
                    <a:pt x="8488" y="3252"/>
                    <a:pt x="8962" y="2965"/>
                    <a:pt x="9441" y="2688"/>
                  </a:cubicBezTo>
                  <a:cubicBezTo>
                    <a:pt x="10077" y="2324"/>
                    <a:pt x="10927" y="1766"/>
                    <a:pt x="11815" y="1368"/>
                  </a:cubicBezTo>
                  <a:close/>
                  <a:moveTo>
                    <a:pt x="14173" y="0"/>
                  </a:moveTo>
                  <a:cubicBezTo>
                    <a:pt x="13787" y="0"/>
                    <a:pt x="13411" y="105"/>
                    <a:pt x="13062" y="315"/>
                  </a:cubicBezTo>
                  <a:lnTo>
                    <a:pt x="13062" y="315"/>
                  </a:lnTo>
                  <a:cubicBezTo>
                    <a:pt x="13057" y="315"/>
                    <a:pt x="13052" y="315"/>
                    <a:pt x="13047" y="315"/>
                  </a:cubicBezTo>
                  <a:cubicBezTo>
                    <a:pt x="12361" y="315"/>
                    <a:pt x="11675" y="532"/>
                    <a:pt x="10947" y="867"/>
                  </a:cubicBezTo>
                  <a:cubicBezTo>
                    <a:pt x="9538" y="1533"/>
                    <a:pt x="8310" y="2460"/>
                    <a:pt x="7120" y="3442"/>
                  </a:cubicBezTo>
                  <a:lnTo>
                    <a:pt x="7120" y="3442"/>
                  </a:lnTo>
                  <a:cubicBezTo>
                    <a:pt x="4918" y="4829"/>
                    <a:pt x="2774" y="6337"/>
                    <a:pt x="444" y="7437"/>
                  </a:cubicBezTo>
                  <a:cubicBezTo>
                    <a:pt x="0" y="7585"/>
                    <a:pt x="240" y="7836"/>
                    <a:pt x="566" y="7836"/>
                  </a:cubicBezTo>
                  <a:cubicBezTo>
                    <a:pt x="655" y="7836"/>
                    <a:pt x="751" y="7817"/>
                    <a:pt x="841" y="7772"/>
                  </a:cubicBezTo>
                  <a:cubicBezTo>
                    <a:pt x="950" y="7721"/>
                    <a:pt x="1058" y="7669"/>
                    <a:pt x="1166" y="7616"/>
                  </a:cubicBezTo>
                  <a:lnTo>
                    <a:pt x="1166" y="7616"/>
                  </a:lnTo>
                  <a:cubicBezTo>
                    <a:pt x="1017" y="7712"/>
                    <a:pt x="867" y="7806"/>
                    <a:pt x="716" y="7898"/>
                  </a:cubicBezTo>
                  <a:cubicBezTo>
                    <a:pt x="298" y="8148"/>
                    <a:pt x="654" y="8306"/>
                    <a:pt x="963" y="8306"/>
                  </a:cubicBezTo>
                  <a:cubicBezTo>
                    <a:pt x="1042" y="8306"/>
                    <a:pt x="1117" y="8296"/>
                    <a:pt x="1176" y="8274"/>
                  </a:cubicBezTo>
                  <a:cubicBezTo>
                    <a:pt x="1210" y="8260"/>
                    <a:pt x="1245" y="8246"/>
                    <a:pt x="1279" y="8231"/>
                  </a:cubicBezTo>
                  <a:lnTo>
                    <a:pt x="1279" y="8231"/>
                  </a:lnTo>
                  <a:cubicBezTo>
                    <a:pt x="1280" y="8232"/>
                    <a:pt x="1280" y="8232"/>
                    <a:pt x="1280" y="8233"/>
                  </a:cubicBezTo>
                  <a:cubicBezTo>
                    <a:pt x="1284" y="8231"/>
                    <a:pt x="1287" y="8229"/>
                    <a:pt x="1290" y="8227"/>
                  </a:cubicBezTo>
                  <a:lnTo>
                    <a:pt x="1290" y="8227"/>
                  </a:lnTo>
                  <a:cubicBezTo>
                    <a:pt x="1765" y="8025"/>
                    <a:pt x="2224" y="7796"/>
                    <a:pt x="2669" y="7546"/>
                  </a:cubicBezTo>
                  <a:lnTo>
                    <a:pt x="2669" y="7546"/>
                  </a:lnTo>
                  <a:cubicBezTo>
                    <a:pt x="2604" y="7621"/>
                    <a:pt x="2538" y="7696"/>
                    <a:pt x="2473" y="7772"/>
                  </a:cubicBezTo>
                  <a:cubicBezTo>
                    <a:pt x="2315" y="7970"/>
                    <a:pt x="2555" y="8035"/>
                    <a:pt x="2786" y="8035"/>
                  </a:cubicBezTo>
                  <a:cubicBezTo>
                    <a:pt x="2922" y="8035"/>
                    <a:pt x="3054" y="8012"/>
                    <a:pt x="3101" y="7982"/>
                  </a:cubicBezTo>
                  <a:cubicBezTo>
                    <a:pt x="5800" y="6621"/>
                    <a:pt x="8395" y="5052"/>
                    <a:pt x="10780" y="3211"/>
                  </a:cubicBezTo>
                  <a:cubicBezTo>
                    <a:pt x="11303" y="2792"/>
                    <a:pt x="11826" y="2416"/>
                    <a:pt x="12286" y="1935"/>
                  </a:cubicBezTo>
                  <a:cubicBezTo>
                    <a:pt x="12618" y="1613"/>
                    <a:pt x="12925" y="1181"/>
                    <a:pt x="13287" y="918"/>
                  </a:cubicBezTo>
                  <a:lnTo>
                    <a:pt x="13287" y="918"/>
                  </a:lnTo>
                  <a:cubicBezTo>
                    <a:pt x="13394" y="942"/>
                    <a:pt x="13500" y="973"/>
                    <a:pt x="13605" y="1014"/>
                  </a:cubicBezTo>
                  <a:cubicBezTo>
                    <a:pt x="14267" y="1298"/>
                    <a:pt x="15156" y="2106"/>
                    <a:pt x="15401" y="2953"/>
                  </a:cubicBezTo>
                  <a:lnTo>
                    <a:pt x="15401" y="2953"/>
                  </a:lnTo>
                  <a:cubicBezTo>
                    <a:pt x="15417" y="3135"/>
                    <a:pt x="15434" y="3317"/>
                    <a:pt x="15461" y="3494"/>
                  </a:cubicBezTo>
                  <a:lnTo>
                    <a:pt x="15461" y="3494"/>
                  </a:lnTo>
                  <a:cubicBezTo>
                    <a:pt x="15453" y="3589"/>
                    <a:pt x="15434" y="3683"/>
                    <a:pt x="15404" y="3776"/>
                  </a:cubicBezTo>
                  <a:cubicBezTo>
                    <a:pt x="15363" y="3885"/>
                    <a:pt x="15438" y="3945"/>
                    <a:pt x="15561" y="3966"/>
                  </a:cubicBezTo>
                  <a:lnTo>
                    <a:pt x="15561" y="3966"/>
                  </a:lnTo>
                  <a:cubicBezTo>
                    <a:pt x="15627" y="4189"/>
                    <a:pt x="15722" y="4394"/>
                    <a:pt x="15864" y="4571"/>
                  </a:cubicBezTo>
                  <a:cubicBezTo>
                    <a:pt x="15928" y="4654"/>
                    <a:pt x="16039" y="4690"/>
                    <a:pt x="16163" y="4690"/>
                  </a:cubicBezTo>
                  <a:cubicBezTo>
                    <a:pt x="16442" y="4690"/>
                    <a:pt x="16785" y="4504"/>
                    <a:pt x="16785" y="4257"/>
                  </a:cubicBezTo>
                  <a:cubicBezTo>
                    <a:pt x="16784" y="4216"/>
                    <a:pt x="16783" y="4174"/>
                    <a:pt x="16782" y="4132"/>
                  </a:cubicBezTo>
                  <a:lnTo>
                    <a:pt x="16782" y="4132"/>
                  </a:lnTo>
                  <a:cubicBezTo>
                    <a:pt x="16783" y="4132"/>
                    <a:pt x="16784" y="4132"/>
                    <a:pt x="16785" y="4132"/>
                  </a:cubicBezTo>
                  <a:cubicBezTo>
                    <a:pt x="16784" y="4130"/>
                    <a:pt x="16783" y="4129"/>
                    <a:pt x="16782" y="4128"/>
                  </a:cubicBezTo>
                  <a:lnTo>
                    <a:pt x="16782" y="4128"/>
                  </a:lnTo>
                  <a:cubicBezTo>
                    <a:pt x="16760" y="3226"/>
                    <a:pt x="16660" y="2103"/>
                    <a:pt x="16102" y="1336"/>
                  </a:cubicBezTo>
                  <a:lnTo>
                    <a:pt x="16102" y="1336"/>
                  </a:lnTo>
                  <a:cubicBezTo>
                    <a:pt x="15974" y="911"/>
                    <a:pt x="15743" y="538"/>
                    <a:pt x="15278" y="282"/>
                  </a:cubicBezTo>
                  <a:cubicBezTo>
                    <a:pt x="14912" y="94"/>
                    <a:pt x="14538" y="0"/>
                    <a:pt x="141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 name="Google Shape;1336;p65"/>
          <p:cNvSpPr/>
          <p:nvPr/>
        </p:nvSpPr>
        <p:spPr>
          <a:xfrm>
            <a:off x="363626" y="381734"/>
            <a:ext cx="307897" cy="315531"/>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rgbClr val="FE70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5"/>
          <p:cNvSpPr/>
          <p:nvPr/>
        </p:nvSpPr>
        <p:spPr>
          <a:xfrm>
            <a:off x="8122875" y="3743617"/>
            <a:ext cx="307903" cy="302982"/>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5"/>
          <p:cNvSpPr/>
          <p:nvPr/>
        </p:nvSpPr>
        <p:spPr>
          <a:xfrm>
            <a:off x="7705838" y="106131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5"/>
          <p:cNvSpPr/>
          <p:nvPr/>
        </p:nvSpPr>
        <p:spPr>
          <a:xfrm>
            <a:off x="559275" y="4228483"/>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3" name="Shape 1343"/>
        <p:cNvGrpSpPr/>
        <p:nvPr/>
      </p:nvGrpSpPr>
      <p:grpSpPr>
        <a:xfrm>
          <a:off x="0" y="0"/>
          <a:ext cx="0" cy="0"/>
          <a:chOff x="0" y="0"/>
          <a:chExt cx="0" cy="0"/>
        </a:xfrm>
      </p:grpSpPr>
      <p:sp>
        <p:nvSpPr>
          <p:cNvPr id="1344" name="Google Shape;1344;p66"/>
          <p:cNvSpPr txBox="1"/>
          <p:nvPr>
            <p:ph type="title"/>
          </p:nvPr>
        </p:nvSpPr>
        <p:spPr>
          <a:xfrm>
            <a:off x="772375" y="2142324"/>
            <a:ext cx="5067600" cy="151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Calendars &amp; organizers</a:t>
            </a:r>
            <a:endParaRPr/>
          </a:p>
        </p:txBody>
      </p:sp>
      <p:sp>
        <p:nvSpPr>
          <p:cNvPr id="1345" name="Google Shape;1345;p66"/>
          <p:cNvSpPr txBox="1"/>
          <p:nvPr>
            <p:ph idx="2" type="title"/>
          </p:nvPr>
        </p:nvSpPr>
        <p:spPr>
          <a:xfrm>
            <a:off x="842802" y="1210900"/>
            <a:ext cx="14697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346" name="Google Shape;1346;p66"/>
          <p:cNvSpPr txBox="1"/>
          <p:nvPr>
            <p:ph idx="1" type="subTitle"/>
          </p:nvPr>
        </p:nvSpPr>
        <p:spPr>
          <a:xfrm>
            <a:off x="772375" y="3638525"/>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1347" name="Google Shape;1347;p66"/>
          <p:cNvGrpSpPr/>
          <p:nvPr/>
        </p:nvGrpSpPr>
        <p:grpSpPr>
          <a:xfrm>
            <a:off x="5651316" y="1983250"/>
            <a:ext cx="1522818" cy="1644069"/>
            <a:chOff x="3085775" y="3487450"/>
            <a:chExt cx="841150" cy="908125"/>
          </a:xfrm>
        </p:grpSpPr>
        <p:sp>
          <p:nvSpPr>
            <p:cNvPr id="1348" name="Google Shape;1348;p66"/>
            <p:cNvSpPr/>
            <p:nvPr/>
          </p:nvSpPr>
          <p:spPr>
            <a:xfrm>
              <a:off x="3085775" y="3573175"/>
              <a:ext cx="735475" cy="646925"/>
            </a:xfrm>
            <a:custGeom>
              <a:rect b="b" l="l" r="r" t="t"/>
              <a:pathLst>
                <a:path extrusionOk="0" h="25877" w="29419">
                  <a:moveTo>
                    <a:pt x="14493" y="828"/>
                  </a:moveTo>
                  <a:cubicBezTo>
                    <a:pt x="18094" y="828"/>
                    <a:pt x="21414" y="2087"/>
                    <a:pt x="24188" y="4778"/>
                  </a:cubicBezTo>
                  <a:cubicBezTo>
                    <a:pt x="27306" y="7811"/>
                    <a:pt x="29126" y="12498"/>
                    <a:pt x="27891" y="16809"/>
                  </a:cubicBezTo>
                  <a:cubicBezTo>
                    <a:pt x="26385" y="22165"/>
                    <a:pt x="20254" y="24676"/>
                    <a:pt x="15170" y="25011"/>
                  </a:cubicBezTo>
                  <a:cubicBezTo>
                    <a:pt x="14824" y="25033"/>
                    <a:pt x="14477" y="25045"/>
                    <a:pt x="14129" y="25045"/>
                  </a:cubicBezTo>
                  <a:cubicBezTo>
                    <a:pt x="8701" y="25045"/>
                    <a:pt x="3105" y="22281"/>
                    <a:pt x="1925" y="16578"/>
                  </a:cubicBezTo>
                  <a:cubicBezTo>
                    <a:pt x="628" y="10406"/>
                    <a:pt x="5189" y="2350"/>
                    <a:pt x="11550" y="1095"/>
                  </a:cubicBezTo>
                  <a:cubicBezTo>
                    <a:pt x="12548" y="918"/>
                    <a:pt x="13531" y="828"/>
                    <a:pt x="14493" y="828"/>
                  </a:cubicBezTo>
                  <a:close/>
                  <a:moveTo>
                    <a:pt x="14851" y="0"/>
                  </a:moveTo>
                  <a:cubicBezTo>
                    <a:pt x="13811" y="0"/>
                    <a:pt x="12752" y="100"/>
                    <a:pt x="11687" y="290"/>
                  </a:cubicBezTo>
                  <a:lnTo>
                    <a:pt x="11687" y="290"/>
                  </a:lnTo>
                  <a:cubicBezTo>
                    <a:pt x="11670" y="292"/>
                    <a:pt x="11652" y="296"/>
                    <a:pt x="11634" y="300"/>
                  </a:cubicBezTo>
                  <a:cubicBezTo>
                    <a:pt x="6591" y="1304"/>
                    <a:pt x="2971" y="6138"/>
                    <a:pt x="1570" y="10824"/>
                  </a:cubicBezTo>
                  <a:cubicBezTo>
                    <a:pt x="0" y="15993"/>
                    <a:pt x="1716" y="21412"/>
                    <a:pt x="6528" y="24090"/>
                  </a:cubicBezTo>
                  <a:cubicBezTo>
                    <a:pt x="8682" y="25296"/>
                    <a:pt x="11286" y="25876"/>
                    <a:pt x="13948" y="25876"/>
                  </a:cubicBezTo>
                  <a:cubicBezTo>
                    <a:pt x="20988" y="25876"/>
                    <a:pt x="28435" y="21821"/>
                    <a:pt x="29042" y="14549"/>
                  </a:cubicBezTo>
                  <a:cubicBezTo>
                    <a:pt x="29419" y="10301"/>
                    <a:pt x="27138" y="6138"/>
                    <a:pt x="24000" y="3376"/>
                  </a:cubicBezTo>
                  <a:cubicBezTo>
                    <a:pt x="21347" y="1025"/>
                    <a:pt x="18188" y="0"/>
                    <a:pt x="14851" y="0"/>
                  </a:cubicBezTo>
                  <a:close/>
                </a:path>
              </a:pathLst>
            </a:custGeom>
            <a:solidFill>
              <a:srgbClr val="34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6"/>
            <p:cNvSpPr/>
            <p:nvPr/>
          </p:nvSpPr>
          <p:spPr>
            <a:xfrm>
              <a:off x="3105500" y="3819600"/>
              <a:ext cx="696325" cy="155375"/>
            </a:xfrm>
            <a:custGeom>
              <a:rect b="b" l="l" r="r" t="t"/>
              <a:pathLst>
                <a:path extrusionOk="0" h="6215" w="27853">
                  <a:moveTo>
                    <a:pt x="27516" y="1"/>
                  </a:moveTo>
                  <a:cubicBezTo>
                    <a:pt x="27450" y="1"/>
                    <a:pt x="27369" y="27"/>
                    <a:pt x="27270" y="89"/>
                  </a:cubicBezTo>
                  <a:cubicBezTo>
                    <a:pt x="22550" y="3205"/>
                    <a:pt x="16895" y="5253"/>
                    <a:pt x="11301" y="5253"/>
                  </a:cubicBezTo>
                  <a:cubicBezTo>
                    <a:pt x="7770" y="5253"/>
                    <a:pt x="4263" y="4436"/>
                    <a:pt x="1032" y="2558"/>
                  </a:cubicBezTo>
                  <a:cubicBezTo>
                    <a:pt x="974" y="2520"/>
                    <a:pt x="912" y="2504"/>
                    <a:pt x="849" y="2504"/>
                  </a:cubicBezTo>
                  <a:cubicBezTo>
                    <a:pt x="450" y="2504"/>
                    <a:pt x="1" y="3160"/>
                    <a:pt x="362" y="3395"/>
                  </a:cubicBezTo>
                  <a:cubicBezTo>
                    <a:pt x="3725" y="5358"/>
                    <a:pt x="7378" y="6215"/>
                    <a:pt x="11056" y="6215"/>
                  </a:cubicBezTo>
                  <a:cubicBezTo>
                    <a:pt x="16785" y="6215"/>
                    <a:pt x="22574" y="4137"/>
                    <a:pt x="27416" y="926"/>
                  </a:cubicBezTo>
                  <a:cubicBezTo>
                    <a:pt x="27767" y="698"/>
                    <a:pt x="27853" y="1"/>
                    <a:pt x="27516" y="1"/>
                  </a:cubicBezTo>
                  <a:close/>
                </a:path>
              </a:pathLst>
            </a:custGeom>
            <a:solidFill>
              <a:srgbClr val="34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6"/>
            <p:cNvSpPr/>
            <p:nvPr/>
          </p:nvSpPr>
          <p:spPr>
            <a:xfrm>
              <a:off x="3159825" y="3670225"/>
              <a:ext cx="546975" cy="125450"/>
            </a:xfrm>
            <a:custGeom>
              <a:rect b="b" l="l" r="r" t="t"/>
              <a:pathLst>
                <a:path extrusionOk="0" h="5018" w="21879">
                  <a:moveTo>
                    <a:pt x="21458" y="0"/>
                  </a:moveTo>
                  <a:cubicBezTo>
                    <a:pt x="21368" y="0"/>
                    <a:pt x="21261" y="42"/>
                    <a:pt x="21142" y="142"/>
                  </a:cubicBezTo>
                  <a:cubicBezTo>
                    <a:pt x="18422" y="2193"/>
                    <a:pt x="15179" y="3072"/>
                    <a:pt x="11852" y="3553"/>
                  </a:cubicBezTo>
                  <a:cubicBezTo>
                    <a:pt x="10116" y="3825"/>
                    <a:pt x="8358" y="4055"/>
                    <a:pt x="6579" y="4055"/>
                  </a:cubicBezTo>
                  <a:cubicBezTo>
                    <a:pt x="6557" y="4055"/>
                    <a:pt x="6536" y="4055"/>
                    <a:pt x="6514" y="4055"/>
                  </a:cubicBezTo>
                  <a:cubicBezTo>
                    <a:pt x="4494" y="4055"/>
                    <a:pt x="2897" y="3108"/>
                    <a:pt x="1014" y="2611"/>
                  </a:cubicBezTo>
                  <a:cubicBezTo>
                    <a:pt x="983" y="2603"/>
                    <a:pt x="952" y="2600"/>
                    <a:pt x="921" y="2600"/>
                  </a:cubicBezTo>
                  <a:cubicBezTo>
                    <a:pt x="465" y="2600"/>
                    <a:pt x="1" y="3414"/>
                    <a:pt x="491" y="3532"/>
                  </a:cubicBezTo>
                  <a:cubicBezTo>
                    <a:pt x="2311" y="3992"/>
                    <a:pt x="3880" y="4892"/>
                    <a:pt x="5784" y="4997"/>
                  </a:cubicBezTo>
                  <a:cubicBezTo>
                    <a:pt x="6037" y="5011"/>
                    <a:pt x="6289" y="5017"/>
                    <a:pt x="6542" y="5017"/>
                  </a:cubicBezTo>
                  <a:cubicBezTo>
                    <a:pt x="8151" y="5017"/>
                    <a:pt x="9756" y="4753"/>
                    <a:pt x="11329" y="4536"/>
                  </a:cubicBezTo>
                  <a:cubicBezTo>
                    <a:pt x="14991" y="4013"/>
                    <a:pt x="18527" y="3093"/>
                    <a:pt x="21519" y="812"/>
                  </a:cubicBezTo>
                  <a:cubicBezTo>
                    <a:pt x="21879" y="534"/>
                    <a:pt x="21778" y="0"/>
                    <a:pt x="21458" y="0"/>
                  </a:cubicBezTo>
                  <a:close/>
                </a:path>
              </a:pathLst>
            </a:custGeom>
            <a:solidFill>
              <a:srgbClr val="34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6"/>
            <p:cNvSpPr/>
            <p:nvPr/>
          </p:nvSpPr>
          <p:spPr>
            <a:xfrm>
              <a:off x="3176200" y="4051750"/>
              <a:ext cx="597550" cy="80300"/>
            </a:xfrm>
            <a:custGeom>
              <a:rect b="b" l="l" r="r" t="t"/>
              <a:pathLst>
                <a:path extrusionOk="0" h="3212" w="23902">
                  <a:moveTo>
                    <a:pt x="23436" y="1"/>
                  </a:moveTo>
                  <a:cubicBezTo>
                    <a:pt x="23346" y="1"/>
                    <a:pt x="23241" y="34"/>
                    <a:pt x="23124" y="114"/>
                  </a:cubicBezTo>
                  <a:cubicBezTo>
                    <a:pt x="21973" y="867"/>
                    <a:pt x="20404" y="1097"/>
                    <a:pt x="19106" y="1327"/>
                  </a:cubicBezTo>
                  <a:cubicBezTo>
                    <a:pt x="17516" y="1578"/>
                    <a:pt x="15884" y="1746"/>
                    <a:pt x="14273" y="1871"/>
                  </a:cubicBezTo>
                  <a:cubicBezTo>
                    <a:pt x="9816" y="2269"/>
                    <a:pt x="5339" y="1892"/>
                    <a:pt x="924" y="2290"/>
                  </a:cubicBezTo>
                  <a:cubicBezTo>
                    <a:pt x="432" y="2290"/>
                    <a:pt x="1" y="3212"/>
                    <a:pt x="552" y="3212"/>
                  </a:cubicBezTo>
                  <a:cubicBezTo>
                    <a:pt x="564" y="3212"/>
                    <a:pt x="576" y="3211"/>
                    <a:pt x="589" y="3210"/>
                  </a:cubicBezTo>
                  <a:cubicBezTo>
                    <a:pt x="5192" y="2813"/>
                    <a:pt x="9837" y="3148"/>
                    <a:pt x="14440" y="2750"/>
                  </a:cubicBezTo>
                  <a:cubicBezTo>
                    <a:pt x="17349" y="2499"/>
                    <a:pt x="20989" y="2436"/>
                    <a:pt x="23500" y="804"/>
                  </a:cubicBezTo>
                  <a:cubicBezTo>
                    <a:pt x="23902" y="536"/>
                    <a:pt x="23795" y="1"/>
                    <a:pt x="23436" y="1"/>
                  </a:cubicBezTo>
                  <a:close/>
                </a:path>
              </a:pathLst>
            </a:custGeom>
            <a:solidFill>
              <a:srgbClr val="34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6"/>
            <p:cNvSpPr/>
            <p:nvPr/>
          </p:nvSpPr>
          <p:spPr>
            <a:xfrm>
              <a:off x="3268325" y="3581000"/>
              <a:ext cx="113075" cy="626925"/>
            </a:xfrm>
            <a:custGeom>
              <a:rect b="b" l="l" r="r" t="t"/>
              <a:pathLst>
                <a:path extrusionOk="0" h="25077" w="4523">
                  <a:moveTo>
                    <a:pt x="4193" y="0"/>
                  </a:moveTo>
                  <a:cubicBezTo>
                    <a:pt x="3969" y="0"/>
                    <a:pt x="3668" y="168"/>
                    <a:pt x="3579" y="426"/>
                  </a:cubicBezTo>
                  <a:cubicBezTo>
                    <a:pt x="1947" y="4904"/>
                    <a:pt x="586" y="9193"/>
                    <a:pt x="356" y="13964"/>
                  </a:cubicBezTo>
                  <a:cubicBezTo>
                    <a:pt x="168" y="17458"/>
                    <a:pt x="1" y="21664"/>
                    <a:pt x="1633" y="24907"/>
                  </a:cubicBezTo>
                  <a:cubicBezTo>
                    <a:pt x="1688" y="25027"/>
                    <a:pt x="1776" y="25076"/>
                    <a:pt x="1875" y="25076"/>
                  </a:cubicBezTo>
                  <a:cubicBezTo>
                    <a:pt x="2193" y="25076"/>
                    <a:pt x="2624" y="24572"/>
                    <a:pt x="2449" y="24237"/>
                  </a:cubicBezTo>
                  <a:cubicBezTo>
                    <a:pt x="879" y="21120"/>
                    <a:pt x="1089" y="17102"/>
                    <a:pt x="1235" y="13713"/>
                  </a:cubicBezTo>
                  <a:cubicBezTo>
                    <a:pt x="1444" y="9026"/>
                    <a:pt x="2804" y="4799"/>
                    <a:pt x="4415" y="426"/>
                  </a:cubicBezTo>
                  <a:cubicBezTo>
                    <a:pt x="4522" y="126"/>
                    <a:pt x="4386" y="0"/>
                    <a:pt x="4193" y="0"/>
                  </a:cubicBezTo>
                  <a:close/>
                </a:path>
              </a:pathLst>
            </a:custGeom>
            <a:solidFill>
              <a:srgbClr val="34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6"/>
            <p:cNvSpPr/>
            <p:nvPr/>
          </p:nvSpPr>
          <p:spPr>
            <a:xfrm>
              <a:off x="3456375" y="3577675"/>
              <a:ext cx="91300" cy="637975"/>
            </a:xfrm>
            <a:custGeom>
              <a:rect b="b" l="l" r="r" t="t"/>
              <a:pathLst>
                <a:path extrusionOk="0" h="25519" w="3652">
                  <a:moveTo>
                    <a:pt x="680" y="0"/>
                  </a:moveTo>
                  <a:cubicBezTo>
                    <a:pt x="390" y="0"/>
                    <a:pt x="0" y="389"/>
                    <a:pt x="74" y="727"/>
                  </a:cubicBezTo>
                  <a:cubicBezTo>
                    <a:pt x="1120" y="4681"/>
                    <a:pt x="2292" y="8594"/>
                    <a:pt x="2606" y="12674"/>
                  </a:cubicBezTo>
                  <a:cubicBezTo>
                    <a:pt x="2919" y="16859"/>
                    <a:pt x="1769" y="21023"/>
                    <a:pt x="1622" y="25186"/>
                  </a:cubicBezTo>
                  <a:cubicBezTo>
                    <a:pt x="1615" y="25425"/>
                    <a:pt x="1731" y="25519"/>
                    <a:pt x="1882" y="25519"/>
                  </a:cubicBezTo>
                  <a:cubicBezTo>
                    <a:pt x="2141" y="25519"/>
                    <a:pt x="2501" y="25240"/>
                    <a:pt x="2501" y="24935"/>
                  </a:cubicBezTo>
                  <a:cubicBezTo>
                    <a:pt x="2689" y="20897"/>
                    <a:pt x="3652" y="16880"/>
                    <a:pt x="3526" y="12800"/>
                  </a:cubicBezTo>
                  <a:cubicBezTo>
                    <a:pt x="3401" y="8510"/>
                    <a:pt x="2062" y="4367"/>
                    <a:pt x="953" y="245"/>
                  </a:cubicBezTo>
                  <a:cubicBezTo>
                    <a:pt x="909" y="71"/>
                    <a:pt x="804" y="0"/>
                    <a:pt x="680" y="0"/>
                  </a:cubicBezTo>
                  <a:close/>
                </a:path>
              </a:pathLst>
            </a:custGeom>
            <a:solidFill>
              <a:srgbClr val="34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6"/>
            <p:cNvSpPr/>
            <p:nvPr/>
          </p:nvSpPr>
          <p:spPr>
            <a:xfrm>
              <a:off x="3524725" y="3584825"/>
              <a:ext cx="173600" cy="571200"/>
            </a:xfrm>
            <a:custGeom>
              <a:rect b="b" l="l" r="r" t="t"/>
              <a:pathLst>
                <a:path extrusionOk="0" h="22848" w="6944">
                  <a:moveTo>
                    <a:pt x="766" y="1"/>
                  </a:moveTo>
                  <a:cubicBezTo>
                    <a:pt x="413" y="1"/>
                    <a:pt x="1" y="505"/>
                    <a:pt x="227" y="796"/>
                  </a:cubicBezTo>
                  <a:cubicBezTo>
                    <a:pt x="1232" y="2240"/>
                    <a:pt x="2466" y="3496"/>
                    <a:pt x="3366" y="5023"/>
                  </a:cubicBezTo>
                  <a:cubicBezTo>
                    <a:pt x="4412" y="6781"/>
                    <a:pt x="4893" y="8998"/>
                    <a:pt x="5416" y="10965"/>
                  </a:cubicBezTo>
                  <a:cubicBezTo>
                    <a:pt x="5981" y="13058"/>
                    <a:pt x="6023" y="15066"/>
                    <a:pt x="5793" y="17201"/>
                  </a:cubicBezTo>
                  <a:cubicBezTo>
                    <a:pt x="5605" y="18979"/>
                    <a:pt x="5270" y="20737"/>
                    <a:pt x="5354" y="22515"/>
                  </a:cubicBezTo>
                  <a:cubicBezTo>
                    <a:pt x="5361" y="22753"/>
                    <a:pt x="5485" y="22848"/>
                    <a:pt x="5637" y="22848"/>
                  </a:cubicBezTo>
                  <a:cubicBezTo>
                    <a:pt x="5899" y="22848"/>
                    <a:pt x="6246" y="22568"/>
                    <a:pt x="6232" y="22264"/>
                  </a:cubicBezTo>
                  <a:cubicBezTo>
                    <a:pt x="6149" y="20339"/>
                    <a:pt x="6525" y="18435"/>
                    <a:pt x="6735" y="16510"/>
                  </a:cubicBezTo>
                  <a:cubicBezTo>
                    <a:pt x="6944" y="14460"/>
                    <a:pt x="6839" y="12514"/>
                    <a:pt x="6316" y="10505"/>
                  </a:cubicBezTo>
                  <a:cubicBezTo>
                    <a:pt x="5793" y="8538"/>
                    <a:pt x="5228" y="6550"/>
                    <a:pt x="4370" y="4730"/>
                  </a:cubicBezTo>
                  <a:cubicBezTo>
                    <a:pt x="3554" y="3014"/>
                    <a:pt x="2131" y="1654"/>
                    <a:pt x="1043" y="148"/>
                  </a:cubicBezTo>
                  <a:cubicBezTo>
                    <a:pt x="968" y="44"/>
                    <a:pt x="869" y="1"/>
                    <a:pt x="766" y="1"/>
                  </a:cubicBezTo>
                  <a:close/>
                </a:path>
              </a:pathLst>
            </a:custGeom>
            <a:solidFill>
              <a:srgbClr val="34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6"/>
            <p:cNvSpPr/>
            <p:nvPr/>
          </p:nvSpPr>
          <p:spPr>
            <a:xfrm>
              <a:off x="3420700" y="3487450"/>
              <a:ext cx="46850" cy="98525"/>
            </a:xfrm>
            <a:custGeom>
              <a:rect b="b" l="l" r="r" t="t"/>
              <a:pathLst>
                <a:path extrusionOk="0" h="3941" w="1874">
                  <a:moveTo>
                    <a:pt x="1166" y="0"/>
                  </a:moveTo>
                  <a:cubicBezTo>
                    <a:pt x="850" y="0"/>
                    <a:pt x="427" y="413"/>
                    <a:pt x="413" y="716"/>
                  </a:cubicBezTo>
                  <a:cubicBezTo>
                    <a:pt x="329" y="1595"/>
                    <a:pt x="308" y="2453"/>
                    <a:pt x="99" y="3290"/>
                  </a:cubicBezTo>
                  <a:cubicBezTo>
                    <a:pt x="1" y="3692"/>
                    <a:pt x="183" y="3859"/>
                    <a:pt x="420" y="3859"/>
                  </a:cubicBezTo>
                  <a:cubicBezTo>
                    <a:pt x="537" y="3859"/>
                    <a:pt x="667" y="3818"/>
                    <a:pt x="784" y="3744"/>
                  </a:cubicBezTo>
                  <a:lnTo>
                    <a:pt x="784" y="3744"/>
                  </a:lnTo>
                  <a:cubicBezTo>
                    <a:pt x="837" y="3882"/>
                    <a:pt x="946" y="3940"/>
                    <a:pt x="1073" y="3940"/>
                  </a:cubicBezTo>
                  <a:cubicBezTo>
                    <a:pt x="1384" y="3940"/>
                    <a:pt x="1809" y="3596"/>
                    <a:pt x="1836" y="3227"/>
                  </a:cubicBezTo>
                  <a:cubicBezTo>
                    <a:pt x="1873" y="2782"/>
                    <a:pt x="1847" y="2342"/>
                    <a:pt x="1788" y="1902"/>
                  </a:cubicBezTo>
                  <a:lnTo>
                    <a:pt x="1788" y="1902"/>
                  </a:lnTo>
                  <a:cubicBezTo>
                    <a:pt x="1769" y="1536"/>
                    <a:pt x="1752" y="1168"/>
                    <a:pt x="1752" y="800"/>
                  </a:cubicBezTo>
                  <a:cubicBezTo>
                    <a:pt x="1752" y="544"/>
                    <a:pt x="1646" y="420"/>
                    <a:pt x="1499" y="388"/>
                  </a:cubicBezTo>
                  <a:lnTo>
                    <a:pt x="1499" y="388"/>
                  </a:lnTo>
                  <a:cubicBezTo>
                    <a:pt x="1493" y="358"/>
                    <a:pt x="1486" y="328"/>
                    <a:pt x="1480" y="297"/>
                  </a:cubicBezTo>
                  <a:cubicBezTo>
                    <a:pt x="1428" y="83"/>
                    <a:pt x="1308" y="0"/>
                    <a:pt x="1166" y="0"/>
                  </a:cubicBezTo>
                  <a:close/>
                </a:path>
              </a:pathLst>
            </a:custGeom>
            <a:solidFill>
              <a:srgbClr val="34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6"/>
            <p:cNvSpPr/>
            <p:nvPr/>
          </p:nvSpPr>
          <p:spPr>
            <a:xfrm>
              <a:off x="3380275" y="4202100"/>
              <a:ext cx="184150" cy="126425"/>
            </a:xfrm>
            <a:custGeom>
              <a:rect b="b" l="l" r="r" t="t"/>
              <a:pathLst>
                <a:path extrusionOk="0" h="5057" w="7366">
                  <a:moveTo>
                    <a:pt x="3417" y="1242"/>
                  </a:moveTo>
                  <a:cubicBezTo>
                    <a:pt x="3519" y="1257"/>
                    <a:pt x="3622" y="1278"/>
                    <a:pt x="3724" y="1305"/>
                  </a:cubicBezTo>
                  <a:lnTo>
                    <a:pt x="3724" y="1305"/>
                  </a:lnTo>
                  <a:cubicBezTo>
                    <a:pt x="3622" y="1416"/>
                    <a:pt x="3541" y="1546"/>
                    <a:pt x="3501" y="1660"/>
                  </a:cubicBezTo>
                  <a:lnTo>
                    <a:pt x="3501" y="1660"/>
                  </a:lnTo>
                  <a:cubicBezTo>
                    <a:pt x="3477" y="1517"/>
                    <a:pt x="3451" y="1377"/>
                    <a:pt x="3417" y="1242"/>
                  </a:cubicBezTo>
                  <a:close/>
                  <a:moveTo>
                    <a:pt x="5000" y="1936"/>
                  </a:moveTo>
                  <a:cubicBezTo>
                    <a:pt x="5187" y="2079"/>
                    <a:pt x="5363" y="2244"/>
                    <a:pt x="5526" y="2422"/>
                  </a:cubicBezTo>
                  <a:lnTo>
                    <a:pt x="5526" y="2422"/>
                  </a:lnTo>
                  <a:cubicBezTo>
                    <a:pt x="5461" y="2453"/>
                    <a:pt x="5399" y="2490"/>
                    <a:pt x="5340" y="2533"/>
                  </a:cubicBezTo>
                  <a:lnTo>
                    <a:pt x="5340" y="2533"/>
                  </a:lnTo>
                  <a:cubicBezTo>
                    <a:pt x="5225" y="2334"/>
                    <a:pt x="5116" y="2134"/>
                    <a:pt x="5000" y="1936"/>
                  </a:cubicBezTo>
                  <a:close/>
                  <a:moveTo>
                    <a:pt x="6176" y="3404"/>
                  </a:moveTo>
                  <a:cubicBezTo>
                    <a:pt x="6172" y="3487"/>
                    <a:pt x="6073" y="3516"/>
                    <a:pt x="5859" y="3599"/>
                  </a:cubicBezTo>
                  <a:cubicBezTo>
                    <a:pt x="5821" y="3614"/>
                    <a:pt x="5783" y="3628"/>
                    <a:pt x="5744" y="3641"/>
                  </a:cubicBezTo>
                  <a:lnTo>
                    <a:pt x="5744" y="3641"/>
                  </a:lnTo>
                  <a:cubicBezTo>
                    <a:pt x="5757" y="3613"/>
                    <a:pt x="5767" y="3585"/>
                    <a:pt x="5775" y="3557"/>
                  </a:cubicBezTo>
                  <a:lnTo>
                    <a:pt x="5733" y="3494"/>
                  </a:lnTo>
                  <a:lnTo>
                    <a:pt x="5733" y="3494"/>
                  </a:lnTo>
                  <a:cubicBezTo>
                    <a:pt x="5773" y="3506"/>
                    <a:pt x="5813" y="3512"/>
                    <a:pt x="5853" y="3512"/>
                  </a:cubicBezTo>
                  <a:cubicBezTo>
                    <a:pt x="5963" y="3512"/>
                    <a:pt x="6074" y="3471"/>
                    <a:pt x="6176" y="3404"/>
                  </a:cubicBezTo>
                  <a:close/>
                  <a:moveTo>
                    <a:pt x="4393" y="3371"/>
                  </a:moveTo>
                  <a:lnTo>
                    <a:pt x="4393" y="3371"/>
                  </a:lnTo>
                  <a:cubicBezTo>
                    <a:pt x="4497" y="3551"/>
                    <a:pt x="4607" y="3726"/>
                    <a:pt x="4736" y="3890"/>
                  </a:cubicBezTo>
                  <a:lnTo>
                    <a:pt x="4736" y="3890"/>
                  </a:lnTo>
                  <a:cubicBezTo>
                    <a:pt x="4564" y="3917"/>
                    <a:pt x="4390" y="3938"/>
                    <a:pt x="4214" y="3954"/>
                  </a:cubicBezTo>
                  <a:lnTo>
                    <a:pt x="4214" y="3954"/>
                  </a:lnTo>
                  <a:cubicBezTo>
                    <a:pt x="4286" y="3758"/>
                    <a:pt x="4345" y="3564"/>
                    <a:pt x="4393" y="3371"/>
                  </a:cubicBezTo>
                  <a:close/>
                  <a:moveTo>
                    <a:pt x="2732" y="3581"/>
                  </a:moveTo>
                  <a:lnTo>
                    <a:pt x="2732" y="3581"/>
                  </a:lnTo>
                  <a:cubicBezTo>
                    <a:pt x="2780" y="3724"/>
                    <a:pt x="2839" y="3863"/>
                    <a:pt x="2913" y="3995"/>
                  </a:cubicBezTo>
                  <a:lnTo>
                    <a:pt x="2913" y="3995"/>
                  </a:lnTo>
                  <a:cubicBezTo>
                    <a:pt x="2806" y="3994"/>
                    <a:pt x="2699" y="3991"/>
                    <a:pt x="2592" y="3988"/>
                  </a:cubicBezTo>
                  <a:lnTo>
                    <a:pt x="2592" y="3988"/>
                  </a:lnTo>
                  <a:cubicBezTo>
                    <a:pt x="2601" y="3970"/>
                    <a:pt x="2609" y="3952"/>
                    <a:pt x="2616" y="3934"/>
                  </a:cubicBezTo>
                  <a:cubicBezTo>
                    <a:pt x="2628" y="3901"/>
                    <a:pt x="2639" y="3867"/>
                    <a:pt x="2651" y="3834"/>
                  </a:cubicBezTo>
                  <a:lnTo>
                    <a:pt x="2651" y="3834"/>
                  </a:lnTo>
                  <a:cubicBezTo>
                    <a:pt x="2660" y="3832"/>
                    <a:pt x="2669" y="3831"/>
                    <a:pt x="2678" y="3829"/>
                  </a:cubicBezTo>
                  <a:cubicBezTo>
                    <a:pt x="2678" y="3803"/>
                    <a:pt x="2678" y="3776"/>
                    <a:pt x="2679" y="3750"/>
                  </a:cubicBezTo>
                  <a:lnTo>
                    <a:pt x="2679" y="3750"/>
                  </a:lnTo>
                  <a:cubicBezTo>
                    <a:pt x="2697" y="3694"/>
                    <a:pt x="2715" y="3637"/>
                    <a:pt x="2732" y="3581"/>
                  </a:cubicBezTo>
                  <a:close/>
                  <a:moveTo>
                    <a:pt x="3432" y="0"/>
                  </a:moveTo>
                  <a:cubicBezTo>
                    <a:pt x="3088" y="0"/>
                    <a:pt x="2786" y="56"/>
                    <a:pt x="2521" y="156"/>
                  </a:cubicBezTo>
                  <a:lnTo>
                    <a:pt x="2521" y="156"/>
                  </a:lnTo>
                  <a:cubicBezTo>
                    <a:pt x="2450" y="111"/>
                    <a:pt x="2362" y="88"/>
                    <a:pt x="2269" y="88"/>
                  </a:cubicBezTo>
                  <a:cubicBezTo>
                    <a:pt x="2057" y="88"/>
                    <a:pt x="1817" y="209"/>
                    <a:pt x="1674" y="460"/>
                  </a:cubicBezTo>
                  <a:cubicBezTo>
                    <a:pt x="1005" y="1716"/>
                    <a:pt x="377" y="2971"/>
                    <a:pt x="63" y="4352"/>
                  </a:cubicBezTo>
                  <a:cubicBezTo>
                    <a:pt x="0" y="4624"/>
                    <a:pt x="63" y="4938"/>
                    <a:pt x="398" y="4938"/>
                  </a:cubicBezTo>
                  <a:cubicBezTo>
                    <a:pt x="1035" y="4967"/>
                    <a:pt x="1996" y="5056"/>
                    <a:pt x="3001" y="5056"/>
                  </a:cubicBezTo>
                  <a:cubicBezTo>
                    <a:pt x="4897" y="5056"/>
                    <a:pt x="6946" y="4738"/>
                    <a:pt x="7261" y="3097"/>
                  </a:cubicBezTo>
                  <a:cubicBezTo>
                    <a:pt x="7365" y="2532"/>
                    <a:pt x="6905" y="1988"/>
                    <a:pt x="6570" y="1590"/>
                  </a:cubicBezTo>
                  <a:cubicBezTo>
                    <a:pt x="5754" y="649"/>
                    <a:pt x="4708" y="0"/>
                    <a:pt x="3432" y="0"/>
                  </a:cubicBezTo>
                  <a:close/>
                </a:path>
              </a:pathLst>
            </a:custGeom>
            <a:solidFill>
              <a:srgbClr val="34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6"/>
            <p:cNvSpPr/>
            <p:nvPr/>
          </p:nvSpPr>
          <p:spPr>
            <a:xfrm>
              <a:off x="3274600" y="4250200"/>
              <a:ext cx="374550" cy="145375"/>
            </a:xfrm>
            <a:custGeom>
              <a:rect b="b" l="l" r="r" t="t"/>
              <a:pathLst>
                <a:path extrusionOk="0" h="5815" w="14982">
                  <a:moveTo>
                    <a:pt x="1684" y="3066"/>
                  </a:moveTo>
                  <a:cubicBezTo>
                    <a:pt x="1565" y="3242"/>
                    <a:pt x="1503" y="3444"/>
                    <a:pt x="1549" y="3597"/>
                  </a:cubicBezTo>
                  <a:lnTo>
                    <a:pt x="1549" y="3597"/>
                  </a:lnTo>
                  <a:cubicBezTo>
                    <a:pt x="1381" y="3433"/>
                    <a:pt x="1343" y="3263"/>
                    <a:pt x="1591" y="3119"/>
                  </a:cubicBezTo>
                  <a:cubicBezTo>
                    <a:pt x="1621" y="3100"/>
                    <a:pt x="1652" y="3083"/>
                    <a:pt x="1684" y="3066"/>
                  </a:cubicBezTo>
                  <a:close/>
                  <a:moveTo>
                    <a:pt x="1904" y="3850"/>
                  </a:moveTo>
                  <a:cubicBezTo>
                    <a:pt x="2439" y="4026"/>
                    <a:pt x="2949" y="4218"/>
                    <a:pt x="3453" y="4404"/>
                  </a:cubicBezTo>
                  <a:lnTo>
                    <a:pt x="3453" y="4404"/>
                  </a:lnTo>
                  <a:cubicBezTo>
                    <a:pt x="3271" y="4370"/>
                    <a:pt x="3089" y="4333"/>
                    <a:pt x="2909" y="4290"/>
                  </a:cubicBezTo>
                  <a:cubicBezTo>
                    <a:pt x="2815" y="4259"/>
                    <a:pt x="2303" y="4078"/>
                    <a:pt x="1904" y="3850"/>
                  </a:cubicBezTo>
                  <a:close/>
                  <a:moveTo>
                    <a:pt x="10802" y="1"/>
                  </a:moveTo>
                  <a:cubicBezTo>
                    <a:pt x="10249" y="1"/>
                    <a:pt x="9747" y="1069"/>
                    <a:pt x="10442" y="1150"/>
                  </a:cubicBezTo>
                  <a:lnTo>
                    <a:pt x="10442" y="1150"/>
                  </a:lnTo>
                  <a:cubicBezTo>
                    <a:pt x="10442" y="1151"/>
                    <a:pt x="10442" y="1151"/>
                    <a:pt x="10442" y="1152"/>
                  </a:cubicBezTo>
                  <a:cubicBezTo>
                    <a:pt x="10452" y="1152"/>
                    <a:pt x="10462" y="1152"/>
                    <a:pt x="10473" y="1153"/>
                  </a:cubicBezTo>
                  <a:lnTo>
                    <a:pt x="10473" y="1153"/>
                  </a:lnTo>
                  <a:cubicBezTo>
                    <a:pt x="10721" y="1173"/>
                    <a:pt x="10968" y="1195"/>
                    <a:pt x="11211" y="1226"/>
                  </a:cubicBezTo>
                  <a:lnTo>
                    <a:pt x="11211" y="1226"/>
                  </a:lnTo>
                  <a:cubicBezTo>
                    <a:pt x="11976" y="1357"/>
                    <a:pt x="12795" y="1688"/>
                    <a:pt x="13057" y="2428"/>
                  </a:cubicBezTo>
                  <a:cubicBezTo>
                    <a:pt x="13496" y="3788"/>
                    <a:pt x="9835" y="4207"/>
                    <a:pt x="9144" y="4228"/>
                  </a:cubicBezTo>
                  <a:cubicBezTo>
                    <a:pt x="8888" y="4243"/>
                    <a:pt x="8626" y="4251"/>
                    <a:pt x="8363" y="4251"/>
                  </a:cubicBezTo>
                  <a:cubicBezTo>
                    <a:pt x="7530" y="4251"/>
                    <a:pt x="6675" y="4172"/>
                    <a:pt x="5880" y="3998"/>
                  </a:cubicBezTo>
                  <a:cubicBezTo>
                    <a:pt x="4773" y="3764"/>
                    <a:pt x="3737" y="3188"/>
                    <a:pt x="2656" y="2789"/>
                  </a:cubicBezTo>
                  <a:lnTo>
                    <a:pt x="2656" y="2789"/>
                  </a:lnTo>
                  <a:cubicBezTo>
                    <a:pt x="3147" y="2725"/>
                    <a:pt x="3660" y="2733"/>
                    <a:pt x="4081" y="2721"/>
                  </a:cubicBezTo>
                  <a:cubicBezTo>
                    <a:pt x="4095" y="2723"/>
                    <a:pt x="4110" y="2724"/>
                    <a:pt x="4124" y="2724"/>
                  </a:cubicBezTo>
                  <a:cubicBezTo>
                    <a:pt x="4672" y="2724"/>
                    <a:pt x="5150" y="1591"/>
                    <a:pt x="4436" y="1591"/>
                  </a:cubicBezTo>
                  <a:cubicBezTo>
                    <a:pt x="3348" y="1591"/>
                    <a:pt x="2177" y="1654"/>
                    <a:pt x="1193" y="2261"/>
                  </a:cubicBezTo>
                  <a:cubicBezTo>
                    <a:pt x="419" y="2721"/>
                    <a:pt x="1" y="3851"/>
                    <a:pt x="649" y="4604"/>
                  </a:cubicBezTo>
                  <a:cubicBezTo>
                    <a:pt x="1298" y="5358"/>
                    <a:pt x="2449" y="5525"/>
                    <a:pt x="3369" y="5651"/>
                  </a:cubicBezTo>
                  <a:cubicBezTo>
                    <a:pt x="4199" y="5771"/>
                    <a:pt x="5035" y="5815"/>
                    <a:pt x="5875" y="5815"/>
                  </a:cubicBezTo>
                  <a:cubicBezTo>
                    <a:pt x="6496" y="5815"/>
                    <a:pt x="7119" y="5791"/>
                    <a:pt x="7742" y="5755"/>
                  </a:cubicBezTo>
                  <a:cubicBezTo>
                    <a:pt x="9793" y="5651"/>
                    <a:pt x="12408" y="5546"/>
                    <a:pt x="14103" y="4207"/>
                  </a:cubicBezTo>
                  <a:cubicBezTo>
                    <a:pt x="14961" y="3537"/>
                    <a:pt x="14982" y="2575"/>
                    <a:pt x="14564" y="1633"/>
                  </a:cubicBezTo>
                  <a:cubicBezTo>
                    <a:pt x="14107" y="609"/>
                    <a:pt x="12926" y="261"/>
                    <a:pt x="11826" y="107"/>
                  </a:cubicBezTo>
                  <a:lnTo>
                    <a:pt x="11826" y="107"/>
                  </a:lnTo>
                  <a:cubicBezTo>
                    <a:pt x="11473" y="39"/>
                    <a:pt x="11125" y="7"/>
                    <a:pt x="10818" y="1"/>
                  </a:cubicBezTo>
                  <a:cubicBezTo>
                    <a:pt x="10813" y="1"/>
                    <a:pt x="10808" y="1"/>
                    <a:pt x="10802" y="1"/>
                  </a:cubicBezTo>
                  <a:close/>
                </a:path>
              </a:pathLst>
            </a:custGeom>
            <a:solidFill>
              <a:srgbClr val="34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6"/>
            <p:cNvSpPr/>
            <p:nvPr/>
          </p:nvSpPr>
          <p:spPr>
            <a:xfrm>
              <a:off x="3441475" y="3515800"/>
              <a:ext cx="485450" cy="733400"/>
            </a:xfrm>
            <a:custGeom>
              <a:rect b="b" l="l" r="r" t="t"/>
              <a:pathLst>
                <a:path extrusionOk="0" h="29336" w="19418">
                  <a:moveTo>
                    <a:pt x="1088" y="0"/>
                  </a:moveTo>
                  <a:cubicBezTo>
                    <a:pt x="523" y="42"/>
                    <a:pt x="0" y="1193"/>
                    <a:pt x="733" y="1193"/>
                  </a:cubicBezTo>
                  <a:cubicBezTo>
                    <a:pt x="4959" y="1214"/>
                    <a:pt x="9060" y="2176"/>
                    <a:pt x="12617" y="4562"/>
                  </a:cubicBezTo>
                  <a:cubicBezTo>
                    <a:pt x="14354" y="5713"/>
                    <a:pt x="16028" y="7198"/>
                    <a:pt x="17074" y="8998"/>
                  </a:cubicBezTo>
                  <a:cubicBezTo>
                    <a:pt x="18120" y="10776"/>
                    <a:pt x="18308" y="12931"/>
                    <a:pt x="18141" y="14940"/>
                  </a:cubicBezTo>
                  <a:cubicBezTo>
                    <a:pt x="17848" y="18706"/>
                    <a:pt x="16467" y="23016"/>
                    <a:pt x="13329" y="25360"/>
                  </a:cubicBezTo>
                  <a:cubicBezTo>
                    <a:pt x="10567" y="27389"/>
                    <a:pt x="6445" y="28184"/>
                    <a:pt x="3076" y="28184"/>
                  </a:cubicBezTo>
                  <a:cubicBezTo>
                    <a:pt x="2511" y="28184"/>
                    <a:pt x="1988" y="29335"/>
                    <a:pt x="2720" y="29335"/>
                  </a:cubicBezTo>
                  <a:cubicBezTo>
                    <a:pt x="6340" y="29335"/>
                    <a:pt x="10504" y="28456"/>
                    <a:pt x="13517" y="26343"/>
                  </a:cubicBezTo>
                  <a:cubicBezTo>
                    <a:pt x="16990" y="23916"/>
                    <a:pt x="18413" y="19836"/>
                    <a:pt x="19083" y="15777"/>
                  </a:cubicBezTo>
                  <a:cubicBezTo>
                    <a:pt x="19417" y="13747"/>
                    <a:pt x="19397" y="11508"/>
                    <a:pt x="18664" y="9562"/>
                  </a:cubicBezTo>
                  <a:cubicBezTo>
                    <a:pt x="17827" y="7324"/>
                    <a:pt x="16258" y="5713"/>
                    <a:pt x="14438" y="4248"/>
                  </a:cubicBezTo>
                  <a:cubicBezTo>
                    <a:pt x="10630" y="1235"/>
                    <a:pt x="5859" y="42"/>
                    <a:pt x="1088" y="0"/>
                  </a:cubicBezTo>
                  <a:close/>
                </a:path>
              </a:pathLst>
            </a:custGeom>
            <a:solidFill>
              <a:srgbClr val="34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 name="Google Shape;1359;p66"/>
          <p:cNvSpPr/>
          <p:nvPr/>
        </p:nvSpPr>
        <p:spPr>
          <a:xfrm>
            <a:off x="8222538" y="925775"/>
            <a:ext cx="491278" cy="523417"/>
          </a:xfrm>
          <a:custGeom>
            <a:rect b="b" l="l" r="r" t="t"/>
            <a:pathLst>
              <a:path extrusionOk="0" h="8496" w="7974">
                <a:moveTo>
                  <a:pt x="2669" y="2133"/>
                </a:moveTo>
                <a:lnTo>
                  <a:pt x="2669" y="2133"/>
                </a:lnTo>
                <a:cubicBezTo>
                  <a:pt x="2703" y="2500"/>
                  <a:pt x="2703" y="2867"/>
                  <a:pt x="2469" y="3301"/>
                </a:cubicBezTo>
                <a:cubicBezTo>
                  <a:pt x="2202" y="2800"/>
                  <a:pt x="2536" y="2500"/>
                  <a:pt x="2669" y="2133"/>
                </a:cubicBezTo>
                <a:close/>
                <a:moveTo>
                  <a:pt x="5538" y="2633"/>
                </a:moveTo>
                <a:lnTo>
                  <a:pt x="5538" y="2633"/>
                </a:lnTo>
                <a:cubicBezTo>
                  <a:pt x="5505" y="3134"/>
                  <a:pt x="5304" y="3501"/>
                  <a:pt x="4971" y="3868"/>
                </a:cubicBezTo>
                <a:cubicBezTo>
                  <a:pt x="4804" y="3801"/>
                  <a:pt x="4737" y="3668"/>
                  <a:pt x="4837" y="3501"/>
                </a:cubicBezTo>
                <a:cubicBezTo>
                  <a:pt x="5038" y="3201"/>
                  <a:pt x="5304" y="2934"/>
                  <a:pt x="5538" y="2633"/>
                </a:cubicBezTo>
                <a:close/>
                <a:moveTo>
                  <a:pt x="4528" y="436"/>
                </a:moveTo>
                <a:cubicBezTo>
                  <a:pt x="4865" y="436"/>
                  <a:pt x="5123" y="597"/>
                  <a:pt x="5338" y="866"/>
                </a:cubicBezTo>
                <a:cubicBezTo>
                  <a:pt x="5438" y="1099"/>
                  <a:pt x="5538" y="1333"/>
                  <a:pt x="5605" y="1533"/>
                </a:cubicBezTo>
                <a:cubicBezTo>
                  <a:pt x="5738" y="1833"/>
                  <a:pt x="5705" y="2033"/>
                  <a:pt x="5405" y="2267"/>
                </a:cubicBezTo>
                <a:cubicBezTo>
                  <a:pt x="5071" y="2500"/>
                  <a:pt x="4837" y="2834"/>
                  <a:pt x="4571" y="3167"/>
                </a:cubicBezTo>
                <a:cubicBezTo>
                  <a:pt x="4404" y="3367"/>
                  <a:pt x="4337" y="3634"/>
                  <a:pt x="4437" y="3934"/>
                </a:cubicBezTo>
                <a:cubicBezTo>
                  <a:pt x="4536" y="4173"/>
                  <a:pt x="4754" y="4316"/>
                  <a:pt x="4977" y="4316"/>
                </a:cubicBezTo>
                <a:cubicBezTo>
                  <a:pt x="5129" y="4316"/>
                  <a:pt x="5283" y="4250"/>
                  <a:pt x="5405" y="4101"/>
                </a:cubicBezTo>
                <a:cubicBezTo>
                  <a:pt x="5771" y="3634"/>
                  <a:pt x="6038" y="3134"/>
                  <a:pt x="6072" y="2533"/>
                </a:cubicBezTo>
                <a:cubicBezTo>
                  <a:pt x="6072" y="2333"/>
                  <a:pt x="6172" y="2267"/>
                  <a:pt x="6372" y="2200"/>
                </a:cubicBezTo>
                <a:cubicBezTo>
                  <a:pt x="6416" y="2195"/>
                  <a:pt x="6459" y="2193"/>
                  <a:pt x="6501" y="2193"/>
                </a:cubicBezTo>
                <a:cubicBezTo>
                  <a:pt x="7038" y="2193"/>
                  <a:pt x="7444" y="2580"/>
                  <a:pt x="7506" y="3167"/>
                </a:cubicBezTo>
                <a:cubicBezTo>
                  <a:pt x="7539" y="3467"/>
                  <a:pt x="7506" y="3768"/>
                  <a:pt x="7406" y="4001"/>
                </a:cubicBezTo>
                <a:cubicBezTo>
                  <a:pt x="7039" y="5035"/>
                  <a:pt x="6539" y="6036"/>
                  <a:pt x="5771" y="6937"/>
                </a:cubicBezTo>
                <a:cubicBezTo>
                  <a:pt x="5238" y="7537"/>
                  <a:pt x="4537" y="7971"/>
                  <a:pt x="3737" y="8037"/>
                </a:cubicBezTo>
                <a:cubicBezTo>
                  <a:pt x="3603" y="8054"/>
                  <a:pt x="3473" y="8062"/>
                  <a:pt x="3347" y="8062"/>
                </a:cubicBezTo>
                <a:cubicBezTo>
                  <a:pt x="2465" y="8062"/>
                  <a:pt x="1769" y="7654"/>
                  <a:pt x="1302" y="6836"/>
                </a:cubicBezTo>
                <a:cubicBezTo>
                  <a:pt x="701" y="5869"/>
                  <a:pt x="501" y="4802"/>
                  <a:pt x="501" y="3701"/>
                </a:cubicBezTo>
                <a:cubicBezTo>
                  <a:pt x="501" y="3100"/>
                  <a:pt x="534" y="2433"/>
                  <a:pt x="835" y="1833"/>
                </a:cubicBezTo>
                <a:cubicBezTo>
                  <a:pt x="935" y="1499"/>
                  <a:pt x="1168" y="1132"/>
                  <a:pt x="1402" y="866"/>
                </a:cubicBezTo>
                <a:cubicBezTo>
                  <a:pt x="1539" y="716"/>
                  <a:pt x="1713" y="646"/>
                  <a:pt x="1884" y="646"/>
                </a:cubicBezTo>
                <a:cubicBezTo>
                  <a:pt x="2172" y="646"/>
                  <a:pt x="2452" y="844"/>
                  <a:pt x="2536" y="1199"/>
                </a:cubicBezTo>
                <a:cubicBezTo>
                  <a:pt x="2569" y="1299"/>
                  <a:pt x="2536" y="1366"/>
                  <a:pt x="2502" y="1466"/>
                </a:cubicBezTo>
                <a:cubicBezTo>
                  <a:pt x="2336" y="1833"/>
                  <a:pt x="2169" y="2267"/>
                  <a:pt x="2002" y="2633"/>
                </a:cubicBezTo>
                <a:cubicBezTo>
                  <a:pt x="1869" y="2934"/>
                  <a:pt x="1902" y="3167"/>
                  <a:pt x="2069" y="3401"/>
                </a:cubicBezTo>
                <a:cubicBezTo>
                  <a:pt x="2202" y="3601"/>
                  <a:pt x="2361" y="3701"/>
                  <a:pt x="2511" y="3701"/>
                </a:cubicBezTo>
                <a:cubicBezTo>
                  <a:pt x="2661" y="3701"/>
                  <a:pt x="2803" y="3601"/>
                  <a:pt x="2903" y="3401"/>
                </a:cubicBezTo>
                <a:cubicBezTo>
                  <a:pt x="3203" y="2867"/>
                  <a:pt x="3203" y="2233"/>
                  <a:pt x="3103" y="1666"/>
                </a:cubicBezTo>
                <a:cubicBezTo>
                  <a:pt x="3070" y="1433"/>
                  <a:pt x="3103" y="1266"/>
                  <a:pt x="3270" y="1099"/>
                </a:cubicBezTo>
                <a:cubicBezTo>
                  <a:pt x="3537" y="765"/>
                  <a:pt x="3870" y="532"/>
                  <a:pt x="4270" y="465"/>
                </a:cubicBezTo>
                <a:cubicBezTo>
                  <a:pt x="4361" y="446"/>
                  <a:pt x="4447" y="436"/>
                  <a:pt x="4528" y="436"/>
                </a:cubicBezTo>
                <a:close/>
                <a:moveTo>
                  <a:pt x="4418" y="0"/>
                </a:moveTo>
                <a:cubicBezTo>
                  <a:pt x="3800" y="0"/>
                  <a:pt x="3302" y="372"/>
                  <a:pt x="2869" y="832"/>
                </a:cubicBezTo>
                <a:cubicBezTo>
                  <a:pt x="2836" y="799"/>
                  <a:pt x="2803" y="799"/>
                  <a:pt x="2803" y="799"/>
                </a:cubicBezTo>
                <a:cubicBezTo>
                  <a:pt x="2545" y="430"/>
                  <a:pt x="2216" y="235"/>
                  <a:pt x="1871" y="235"/>
                </a:cubicBezTo>
                <a:cubicBezTo>
                  <a:pt x="1592" y="235"/>
                  <a:pt x="1304" y="363"/>
                  <a:pt x="1035" y="632"/>
                </a:cubicBezTo>
                <a:cubicBezTo>
                  <a:pt x="835" y="832"/>
                  <a:pt x="668" y="1066"/>
                  <a:pt x="534" y="1333"/>
                </a:cubicBezTo>
                <a:cubicBezTo>
                  <a:pt x="234" y="1900"/>
                  <a:pt x="134" y="2533"/>
                  <a:pt x="67" y="3167"/>
                </a:cubicBezTo>
                <a:cubicBezTo>
                  <a:pt x="1" y="4501"/>
                  <a:pt x="167" y="5802"/>
                  <a:pt x="835" y="6970"/>
                </a:cubicBezTo>
                <a:cubicBezTo>
                  <a:pt x="1235" y="7670"/>
                  <a:pt x="1869" y="8204"/>
                  <a:pt x="2703" y="8404"/>
                </a:cubicBezTo>
                <a:cubicBezTo>
                  <a:pt x="2965" y="8466"/>
                  <a:pt x="3217" y="8496"/>
                  <a:pt x="3460" y="8496"/>
                </a:cubicBezTo>
                <a:cubicBezTo>
                  <a:pt x="4391" y="8496"/>
                  <a:pt x="5184" y="8065"/>
                  <a:pt x="5872" y="7404"/>
                </a:cubicBezTo>
                <a:cubicBezTo>
                  <a:pt x="6872" y="6470"/>
                  <a:pt x="7439" y="5202"/>
                  <a:pt x="7873" y="3901"/>
                </a:cubicBezTo>
                <a:cubicBezTo>
                  <a:pt x="7973" y="3768"/>
                  <a:pt x="7973" y="3501"/>
                  <a:pt x="7973" y="3301"/>
                </a:cubicBezTo>
                <a:cubicBezTo>
                  <a:pt x="7973" y="2393"/>
                  <a:pt x="7369" y="1814"/>
                  <a:pt x="6560" y="1814"/>
                </a:cubicBezTo>
                <a:cubicBezTo>
                  <a:pt x="6477" y="1814"/>
                  <a:pt x="6392" y="1821"/>
                  <a:pt x="6305" y="1833"/>
                </a:cubicBezTo>
                <a:lnTo>
                  <a:pt x="6072" y="1833"/>
                </a:lnTo>
                <a:cubicBezTo>
                  <a:pt x="5972" y="1032"/>
                  <a:pt x="5705" y="332"/>
                  <a:pt x="4871" y="65"/>
                </a:cubicBezTo>
                <a:cubicBezTo>
                  <a:pt x="4713" y="21"/>
                  <a:pt x="4562" y="0"/>
                  <a:pt x="4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 name="Google Shape;1360;p66"/>
          <p:cNvGrpSpPr/>
          <p:nvPr/>
        </p:nvGrpSpPr>
        <p:grpSpPr>
          <a:xfrm>
            <a:off x="7777305" y="3905590"/>
            <a:ext cx="491281" cy="555315"/>
            <a:chOff x="3629425" y="2357975"/>
            <a:chExt cx="184325" cy="208350"/>
          </a:xfrm>
        </p:grpSpPr>
        <p:sp>
          <p:nvSpPr>
            <p:cNvPr id="1361" name="Google Shape;1361;p66"/>
            <p:cNvSpPr/>
            <p:nvPr/>
          </p:nvSpPr>
          <p:spPr>
            <a:xfrm>
              <a:off x="3717000" y="2432025"/>
              <a:ext cx="96750" cy="134300"/>
            </a:xfrm>
            <a:custGeom>
              <a:rect b="b" l="l" r="r" t="t"/>
              <a:pathLst>
                <a:path extrusionOk="0" h="5372" w="3870">
                  <a:moveTo>
                    <a:pt x="1033" y="0"/>
                  </a:moveTo>
                  <a:cubicBezTo>
                    <a:pt x="1021" y="0"/>
                    <a:pt x="1010" y="2"/>
                    <a:pt x="1001" y="7"/>
                  </a:cubicBezTo>
                  <a:cubicBezTo>
                    <a:pt x="901" y="74"/>
                    <a:pt x="834" y="240"/>
                    <a:pt x="834" y="340"/>
                  </a:cubicBezTo>
                  <a:cubicBezTo>
                    <a:pt x="801" y="507"/>
                    <a:pt x="834" y="674"/>
                    <a:pt x="867" y="841"/>
                  </a:cubicBezTo>
                  <a:cubicBezTo>
                    <a:pt x="1034" y="1641"/>
                    <a:pt x="801" y="2242"/>
                    <a:pt x="200" y="2775"/>
                  </a:cubicBezTo>
                  <a:cubicBezTo>
                    <a:pt x="67" y="2842"/>
                    <a:pt x="0" y="3076"/>
                    <a:pt x="0" y="3176"/>
                  </a:cubicBezTo>
                  <a:cubicBezTo>
                    <a:pt x="34" y="3409"/>
                    <a:pt x="234" y="3409"/>
                    <a:pt x="467" y="3409"/>
                  </a:cubicBezTo>
                  <a:lnTo>
                    <a:pt x="534" y="3409"/>
                  </a:lnTo>
                  <a:cubicBezTo>
                    <a:pt x="594" y="3401"/>
                    <a:pt x="651" y="3397"/>
                    <a:pt x="707" y="3397"/>
                  </a:cubicBezTo>
                  <a:cubicBezTo>
                    <a:pt x="1086" y="3397"/>
                    <a:pt x="1373" y="3590"/>
                    <a:pt x="1635" y="3910"/>
                  </a:cubicBezTo>
                  <a:cubicBezTo>
                    <a:pt x="1801" y="4110"/>
                    <a:pt x="1902" y="4343"/>
                    <a:pt x="2068" y="4610"/>
                  </a:cubicBezTo>
                  <a:cubicBezTo>
                    <a:pt x="2235" y="4810"/>
                    <a:pt x="2402" y="5044"/>
                    <a:pt x="2635" y="5277"/>
                  </a:cubicBezTo>
                  <a:cubicBezTo>
                    <a:pt x="2674" y="5342"/>
                    <a:pt x="2724" y="5372"/>
                    <a:pt x="2775" y="5372"/>
                  </a:cubicBezTo>
                  <a:cubicBezTo>
                    <a:pt x="2855" y="5372"/>
                    <a:pt x="2941" y="5299"/>
                    <a:pt x="3002" y="5177"/>
                  </a:cubicBezTo>
                  <a:cubicBezTo>
                    <a:pt x="3036" y="5110"/>
                    <a:pt x="3069" y="4977"/>
                    <a:pt x="3069" y="4910"/>
                  </a:cubicBezTo>
                  <a:cubicBezTo>
                    <a:pt x="3069" y="4577"/>
                    <a:pt x="3036" y="4277"/>
                    <a:pt x="3002" y="3976"/>
                  </a:cubicBezTo>
                  <a:cubicBezTo>
                    <a:pt x="2902" y="3443"/>
                    <a:pt x="3002" y="2909"/>
                    <a:pt x="3536" y="2575"/>
                  </a:cubicBezTo>
                  <a:cubicBezTo>
                    <a:pt x="3669" y="2475"/>
                    <a:pt x="3736" y="2308"/>
                    <a:pt x="3870" y="2142"/>
                  </a:cubicBezTo>
                  <a:cubicBezTo>
                    <a:pt x="3703" y="2008"/>
                    <a:pt x="3636" y="1908"/>
                    <a:pt x="3536" y="1808"/>
                  </a:cubicBezTo>
                  <a:cubicBezTo>
                    <a:pt x="3436" y="1775"/>
                    <a:pt x="3202" y="1775"/>
                    <a:pt x="3036" y="1775"/>
                  </a:cubicBezTo>
                  <a:cubicBezTo>
                    <a:pt x="2602" y="1775"/>
                    <a:pt x="2302" y="1575"/>
                    <a:pt x="2035" y="1241"/>
                  </a:cubicBezTo>
                  <a:cubicBezTo>
                    <a:pt x="1935" y="1074"/>
                    <a:pt x="1835" y="907"/>
                    <a:pt x="1768" y="741"/>
                  </a:cubicBezTo>
                  <a:cubicBezTo>
                    <a:pt x="1635" y="507"/>
                    <a:pt x="1501" y="307"/>
                    <a:pt x="1334" y="140"/>
                  </a:cubicBezTo>
                  <a:cubicBezTo>
                    <a:pt x="1248" y="83"/>
                    <a:pt x="111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6"/>
            <p:cNvSpPr/>
            <p:nvPr/>
          </p:nvSpPr>
          <p:spPr>
            <a:xfrm>
              <a:off x="3629425" y="2357975"/>
              <a:ext cx="58400" cy="83400"/>
            </a:xfrm>
            <a:custGeom>
              <a:rect b="b" l="l" r="r" t="t"/>
              <a:pathLst>
                <a:path extrusionOk="0" h="3336" w="2336">
                  <a:moveTo>
                    <a:pt x="601" y="0"/>
                  </a:moveTo>
                  <a:cubicBezTo>
                    <a:pt x="601" y="200"/>
                    <a:pt x="501" y="334"/>
                    <a:pt x="534" y="467"/>
                  </a:cubicBezTo>
                  <a:cubicBezTo>
                    <a:pt x="634" y="934"/>
                    <a:pt x="501" y="1334"/>
                    <a:pt x="167" y="1668"/>
                  </a:cubicBezTo>
                  <a:cubicBezTo>
                    <a:pt x="101" y="1768"/>
                    <a:pt x="34" y="1901"/>
                    <a:pt x="1" y="2035"/>
                  </a:cubicBezTo>
                  <a:cubicBezTo>
                    <a:pt x="134" y="2068"/>
                    <a:pt x="201" y="2135"/>
                    <a:pt x="334" y="2202"/>
                  </a:cubicBezTo>
                  <a:cubicBezTo>
                    <a:pt x="411" y="2184"/>
                    <a:pt x="481" y="2176"/>
                    <a:pt x="544" y="2176"/>
                  </a:cubicBezTo>
                  <a:cubicBezTo>
                    <a:pt x="839" y="2176"/>
                    <a:pt x="1003" y="2355"/>
                    <a:pt x="1168" y="2602"/>
                  </a:cubicBezTo>
                  <a:cubicBezTo>
                    <a:pt x="1302" y="2802"/>
                    <a:pt x="1435" y="3002"/>
                    <a:pt x="1535" y="3169"/>
                  </a:cubicBezTo>
                  <a:cubicBezTo>
                    <a:pt x="1602" y="3269"/>
                    <a:pt x="1702" y="3302"/>
                    <a:pt x="1802" y="3336"/>
                  </a:cubicBezTo>
                  <a:cubicBezTo>
                    <a:pt x="1835" y="3236"/>
                    <a:pt x="1935" y="3136"/>
                    <a:pt x="1935" y="3002"/>
                  </a:cubicBezTo>
                  <a:cubicBezTo>
                    <a:pt x="1935" y="2802"/>
                    <a:pt x="1869" y="2569"/>
                    <a:pt x="1835" y="2335"/>
                  </a:cubicBezTo>
                  <a:cubicBezTo>
                    <a:pt x="1835" y="2068"/>
                    <a:pt x="1869" y="1868"/>
                    <a:pt x="2136" y="1635"/>
                  </a:cubicBezTo>
                  <a:cubicBezTo>
                    <a:pt x="2202" y="1568"/>
                    <a:pt x="2269" y="1434"/>
                    <a:pt x="2336" y="1301"/>
                  </a:cubicBezTo>
                  <a:cubicBezTo>
                    <a:pt x="2202" y="1234"/>
                    <a:pt x="2102" y="1134"/>
                    <a:pt x="1969" y="1134"/>
                  </a:cubicBezTo>
                  <a:cubicBezTo>
                    <a:pt x="1535" y="1134"/>
                    <a:pt x="1302" y="934"/>
                    <a:pt x="1135" y="600"/>
                  </a:cubicBezTo>
                  <a:cubicBezTo>
                    <a:pt x="1101" y="500"/>
                    <a:pt x="1035" y="400"/>
                    <a:pt x="968" y="300"/>
                  </a:cubicBezTo>
                  <a:cubicBezTo>
                    <a:pt x="835" y="200"/>
                    <a:pt x="701" y="100"/>
                    <a:pt x="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 name="Google Shape;1363;p66"/>
          <p:cNvSpPr/>
          <p:nvPr/>
        </p:nvSpPr>
        <p:spPr>
          <a:xfrm rot="128642">
            <a:off x="4787450" y="4620026"/>
            <a:ext cx="863865" cy="374991"/>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rgbClr val="09B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6"/>
          <p:cNvSpPr/>
          <p:nvPr/>
        </p:nvSpPr>
        <p:spPr>
          <a:xfrm>
            <a:off x="6061227" y="662335"/>
            <a:ext cx="320452" cy="379417"/>
          </a:xfrm>
          <a:custGeom>
            <a:rect b="b" l="l" r="r" t="t"/>
            <a:pathLst>
              <a:path extrusionOk="0" h="3872" w="3270">
                <a:moveTo>
                  <a:pt x="1152" y="1"/>
                </a:moveTo>
                <a:cubicBezTo>
                  <a:pt x="1070" y="1"/>
                  <a:pt x="1011" y="82"/>
                  <a:pt x="968" y="236"/>
                </a:cubicBezTo>
                <a:lnTo>
                  <a:pt x="968" y="703"/>
                </a:lnTo>
                <a:cubicBezTo>
                  <a:pt x="1068" y="1236"/>
                  <a:pt x="868" y="1670"/>
                  <a:pt x="300" y="1903"/>
                </a:cubicBezTo>
                <a:cubicBezTo>
                  <a:pt x="200" y="2004"/>
                  <a:pt x="100" y="2104"/>
                  <a:pt x="0" y="2237"/>
                </a:cubicBezTo>
                <a:cubicBezTo>
                  <a:pt x="100" y="2270"/>
                  <a:pt x="267" y="2404"/>
                  <a:pt x="401" y="2404"/>
                </a:cubicBezTo>
                <a:cubicBezTo>
                  <a:pt x="1101" y="2504"/>
                  <a:pt x="1601" y="2871"/>
                  <a:pt x="1868" y="3538"/>
                </a:cubicBezTo>
                <a:cubicBezTo>
                  <a:pt x="1902" y="3671"/>
                  <a:pt x="1968" y="3738"/>
                  <a:pt x="2068" y="3872"/>
                </a:cubicBezTo>
                <a:lnTo>
                  <a:pt x="2168" y="3872"/>
                </a:lnTo>
                <a:cubicBezTo>
                  <a:pt x="2168" y="3738"/>
                  <a:pt x="2202" y="3571"/>
                  <a:pt x="2202" y="3438"/>
                </a:cubicBezTo>
                <a:cubicBezTo>
                  <a:pt x="2102" y="2871"/>
                  <a:pt x="2402" y="2504"/>
                  <a:pt x="2902" y="2237"/>
                </a:cubicBezTo>
                <a:lnTo>
                  <a:pt x="3269" y="2004"/>
                </a:lnTo>
                <a:cubicBezTo>
                  <a:pt x="3269" y="1937"/>
                  <a:pt x="3269" y="1903"/>
                  <a:pt x="3136" y="1903"/>
                </a:cubicBezTo>
                <a:cubicBezTo>
                  <a:pt x="3036" y="1803"/>
                  <a:pt x="2902" y="1770"/>
                  <a:pt x="2736" y="1737"/>
                </a:cubicBezTo>
                <a:cubicBezTo>
                  <a:pt x="2269" y="1603"/>
                  <a:pt x="1935" y="1336"/>
                  <a:pt x="1735" y="869"/>
                </a:cubicBezTo>
                <a:cubicBezTo>
                  <a:pt x="1701" y="703"/>
                  <a:pt x="1668" y="536"/>
                  <a:pt x="1568" y="402"/>
                </a:cubicBezTo>
                <a:cubicBezTo>
                  <a:pt x="1535" y="269"/>
                  <a:pt x="1435" y="136"/>
                  <a:pt x="1301" y="69"/>
                </a:cubicBezTo>
                <a:cubicBezTo>
                  <a:pt x="1244" y="23"/>
                  <a:pt x="1195" y="1"/>
                  <a:pt x="11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6"/>
          <p:cNvSpPr/>
          <p:nvPr/>
        </p:nvSpPr>
        <p:spPr>
          <a:xfrm>
            <a:off x="430175" y="4460902"/>
            <a:ext cx="320449" cy="390751"/>
          </a:xfrm>
          <a:custGeom>
            <a:rect b="b" l="l" r="r" t="t"/>
            <a:pathLst>
              <a:path extrusionOk="0" h="3174" w="2603">
                <a:moveTo>
                  <a:pt x="1435" y="668"/>
                </a:moveTo>
                <a:cubicBezTo>
                  <a:pt x="1435" y="1102"/>
                  <a:pt x="1535" y="1502"/>
                  <a:pt x="1868" y="1802"/>
                </a:cubicBezTo>
                <a:cubicBezTo>
                  <a:pt x="1635" y="1936"/>
                  <a:pt x="1435" y="2069"/>
                  <a:pt x="1268" y="2136"/>
                </a:cubicBezTo>
                <a:cubicBezTo>
                  <a:pt x="1101" y="1902"/>
                  <a:pt x="934" y="1635"/>
                  <a:pt x="734" y="1402"/>
                </a:cubicBezTo>
                <a:cubicBezTo>
                  <a:pt x="1134" y="1335"/>
                  <a:pt x="1368" y="1102"/>
                  <a:pt x="1435" y="668"/>
                </a:cubicBezTo>
                <a:close/>
                <a:moveTo>
                  <a:pt x="1435" y="1"/>
                </a:moveTo>
                <a:cubicBezTo>
                  <a:pt x="1201" y="68"/>
                  <a:pt x="1101" y="268"/>
                  <a:pt x="1134" y="501"/>
                </a:cubicBezTo>
                <a:cubicBezTo>
                  <a:pt x="1068" y="868"/>
                  <a:pt x="834" y="1035"/>
                  <a:pt x="467" y="1102"/>
                </a:cubicBezTo>
                <a:cubicBezTo>
                  <a:pt x="334" y="1135"/>
                  <a:pt x="134" y="1268"/>
                  <a:pt x="100" y="1368"/>
                </a:cubicBezTo>
                <a:cubicBezTo>
                  <a:pt x="0" y="1535"/>
                  <a:pt x="167" y="1669"/>
                  <a:pt x="334" y="1769"/>
                </a:cubicBezTo>
                <a:cubicBezTo>
                  <a:pt x="734" y="1969"/>
                  <a:pt x="934" y="2302"/>
                  <a:pt x="934" y="2769"/>
                </a:cubicBezTo>
                <a:cubicBezTo>
                  <a:pt x="934" y="2936"/>
                  <a:pt x="934" y="3136"/>
                  <a:pt x="1134" y="3170"/>
                </a:cubicBezTo>
                <a:cubicBezTo>
                  <a:pt x="1149" y="3172"/>
                  <a:pt x="1164" y="3173"/>
                  <a:pt x="1178" y="3173"/>
                </a:cubicBezTo>
                <a:cubicBezTo>
                  <a:pt x="1349" y="3173"/>
                  <a:pt x="1440" y="2991"/>
                  <a:pt x="1501" y="2836"/>
                </a:cubicBezTo>
                <a:cubicBezTo>
                  <a:pt x="1568" y="2803"/>
                  <a:pt x="1568" y="2803"/>
                  <a:pt x="1568" y="2769"/>
                </a:cubicBezTo>
                <a:cubicBezTo>
                  <a:pt x="1601" y="2436"/>
                  <a:pt x="1802" y="2336"/>
                  <a:pt x="2102" y="2302"/>
                </a:cubicBezTo>
                <a:cubicBezTo>
                  <a:pt x="2118" y="2286"/>
                  <a:pt x="2152" y="2286"/>
                  <a:pt x="2185" y="2286"/>
                </a:cubicBezTo>
                <a:cubicBezTo>
                  <a:pt x="2218" y="2286"/>
                  <a:pt x="2252" y="2286"/>
                  <a:pt x="2269" y="2269"/>
                </a:cubicBezTo>
                <a:cubicBezTo>
                  <a:pt x="2402" y="2169"/>
                  <a:pt x="2502" y="2102"/>
                  <a:pt x="2569" y="2002"/>
                </a:cubicBezTo>
                <a:cubicBezTo>
                  <a:pt x="2602" y="1969"/>
                  <a:pt x="2469" y="1802"/>
                  <a:pt x="2435" y="1735"/>
                </a:cubicBezTo>
                <a:cubicBezTo>
                  <a:pt x="2402" y="1635"/>
                  <a:pt x="2269" y="1635"/>
                  <a:pt x="2235" y="1535"/>
                </a:cubicBezTo>
                <a:cubicBezTo>
                  <a:pt x="2102" y="1402"/>
                  <a:pt x="1968" y="1235"/>
                  <a:pt x="1935" y="1068"/>
                </a:cubicBezTo>
                <a:cubicBezTo>
                  <a:pt x="1902" y="901"/>
                  <a:pt x="1902" y="668"/>
                  <a:pt x="1902" y="501"/>
                </a:cubicBezTo>
                <a:cubicBezTo>
                  <a:pt x="1868" y="234"/>
                  <a:pt x="1668" y="1"/>
                  <a:pt x="14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6"/>
          <p:cNvSpPr/>
          <p:nvPr/>
        </p:nvSpPr>
        <p:spPr>
          <a:xfrm>
            <a:off x="3162413" y="662325"/>
            <a:ext cx="772762" cy="724291"/>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67"/>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Monthly calendar</a:t>
            </a:r>
            <a:endParaRPr/>
          </a:p>
        </p:txBody>
      </p:sp>
      <p:graphicFrame>
        <p:nvGraphicFramePr>
          <p:cNvPr id="1372" name="Google Shape;1372;p67"/>
          <p:cNvGraphicFramePr/>
          <p:nvPr/>
        </p:nvGraphicFramePr>
        <p:xfrm>
          <a:off x="773650" y="1167220"/>
          <a:ext cx="3000000" cy="3000000"/>
        </p:xfrm>
        <a:graphic>
          <a:graphicData uri="http://schemas.openxmlformats.org/drawingml/2006/table">
            <a:tbl>
              <a:tblPr>
                <a:noFill/>
                <a:tableStyleId>{38235D21-6009-4E70-9BAF-53FD462F6E0D}</a:tableStyleId>
              </a:tblPr>
              <a:tblGrid>
                <a:gridCol w="764525"/>
                <a:gridCol w="764525"/>
                <a:gridCol w="764525"/>
                <a:gridCol w="764525"/>
                <a:gridCol w="764525"/>
                <a:gridCol w="764525"/>
                <a:gridCol w="764525"/>
              </a:tblGrid>
              <a:tr h="641375">
                <a:tc>
                  <a:txBody>
                    <a:bodyPr/>
                    <a:lstStyle/>
                    <a:p>
                      <a:pPr indent="0" lvl="0" marL="0" rtl="0" algn="ctr">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Mon</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Tue</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Wed</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Thu</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Fri</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Sat</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Sun</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572275">
                <a:tc>
                  <a:txBody>
                    <a:bodyPr/>
                    <a:lstStyle/>
                    <a:p>
                      <a:pPr indent="0" lvl="0" marL="0" rtl="0" algn="ctr">
                        <a:spcBef>
                          <a:spcPts val="0"/>
                        </a:spcBef>
                        <a:spcAft>
                          <a:spcPts val="0"/>
                        </a:spcAft>
                        <a:buNone/>
                      </a:pPr>
                      <a:r>
                        <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3</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4</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540125">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5</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6</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7</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8</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9</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10</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11</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540125">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12</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13</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14</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15</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16</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17</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18</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540125">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19</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20</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21</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22</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23</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24</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25</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540125">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26</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27</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28</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29</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30</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1</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2</a:t>
                      </a:r>
                      <a:endParaRPr>
                        <a:solidFill>
                          <a:schemeClr val="lt1"/>
                        </a:solidFill>
                        <a:latin typeface="Coming Soon"/>
                        <a:ea typeface="Coming Soon"/>
                        <a:cs typeface="Coming Soon"/>
                        <a:sym typeface="Coming Soon"/>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bl>
          </a:graphicData>
        </a:graphic>
      </p:graphicFrame>
      <p:sp>
        <p:nvSpPr>
          <p:cNvPr id="1373" name="Google Shape;1373;p67"/>
          <p:cNvSpPr txBox="1"/>
          <p:nvPr>
            <p:ph idx="4294967295" type="title"/>
          </p:nvPr>
        </p:nvSpPr>
        <p:spPr>
          <a:xfrm>
            <a:off x="6589900" y="1592950"/>
            <a:ext cx="16731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Mercury</a:t>
            </a:r>
            <a:endParaRPr sz="2400"/>
          </a:p>
        </p:txBody>
      </p:sp>
      <p:sp>
        <p:nvSpPr>
          <p:cNvPr id="1374" name="Google Shape;1374;p67"/>
          <p:cNvSpPr txBox="1"/>
          <p:nvPr>
            <p:ph idx="4294967295" type="subTitle"/>
          </p:nvPr>
        </p:nvSpPr>
        <p:spPr>
          <a:xfrm>
            <a:off x="6589900" y="1989182"/>
            <a:ext cx="1673100" cy="572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It’s the closest planet to the Sun</a:t>
            </a:r>
            <a:endParaRPr/>
          </a:p>
        </p:txBody>
      </p:sp>
      <p:sp>
        <p:nvSpPr>
          <p:cNvPr id="1375" name="Google Shape;1375;p67"/>
          <p:cNvSpPr txBox="1"/>
          <p:nvPr>
            <p:ph idx="4294967295" type="title"/>
          </p:nvPr>
        </p:nvSpPr>
        <p:spPr>
          <a:xfrm>
            <a:off x="6589900" y="2880800"/>
            <a:ext cx="16731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Jupiter</a:t>
            </a:r>
            <a:endParaRPr sz="2400"/>
          </a:p>
        </p:txBody>
      </p:sp>
      <p:sp>
        <p:nvSpPr>
          <p:cNvPr id="1376" name="Google Shape;1376;p67"/>
          <p:cNvSpPr txBox="1"/>
          <p:nvPr>
            <p:ph idx="4294967295" type="subTitle"/>
          </p:nvPr>
        </p:nvSpPr>
        <p:spPr>
          <a:xfrm>
            <a:off x="6589900" y="3277020"/>
            <a:ext cx="1673100" cy="572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Jupiter is the biggest planet</a:t>
            </a:r>
            <a:endParaRPr/>
          </a:p>
        </p:txBody>
      </p:sp>
      <p:sp>
        <p:nvSpPr>
          <p:cNvPr id="1377" name="Google Shape;1377;p67"/>
          <p:cNvSpPr/>
          <p:nvPr/>
        </p:nvSpPr>
        <p:spPr>
          <a:xfrm>
            <a:off x="205281" y="1017729"/>
            <a:ext cx="307897" cy="315531"/>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7"/>
          <p:cNvSpPr/>
          <p:nvPr/>
        </p:nvSpPr>
        <p:spPr>
          <a:xfrm>
            <a:off x="6589900" y="4364517"/>
            <a:ext cx="307903" cy="302982"/>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7"/>
          <p:cNvSpPr/>
          <p:nvPr/>
        </p:nvSpPr>
        <p:spPr>
          <a:xfrm>
            <a:off x="8338963" y="4110025"/>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7"/>
          <p:cNvSpPr/>
          <p:nvPr/>
        </p:nvSpPr>
        <p:spPr>
          <a:xfrm>
            <a:off x="513178" y="4425548"/>
            <a:ext cx="314975" cy="356903"/>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 name="Google Shape;1381;p67"/>
          <p:cNvGrpSpPr/>
          <p:nvPr/>
        </p:nvGrpSpPr>
        <p:grpSpPr>
          <a:xfrm>
            <a:off x="7174158" y="698370"/>
            <a:ext cx="674775" cy="713688"/>
            <a:chOff x="3576050" y="1905050"/>
            <a:chExt cx="306925" cy="324625"/>
          </a:xfrm>
        </p:grpSpPr>
        <p:sp>
          <p:nvSpPr>
            <p:cNvPr id="1382" name="Google Shape;1382;p67"/>
            <p:cNvSpPr/>
            <p:nvPr/>
          </p:nvSpPr>
          <p:spPr>
            <a:xfrm>
              <a:off x="3576050" y="1905050"/>
              <a:ext cx="306925" cy="324625"/>
            </a:xfrm>
            <a:custGeom>
              <a:rect b="b" l="l" r="r" t="t"/>
              <a:pathLst>
                <a:path extrusionOk="0" h="12985" w="12277">
                  <a:moveTo>
                    <a:pt x="8507" y="457"/>
                  </a:moveTo>
                  <a:cubicBezTo>
                    <a:pt x="8603" y="457"/>
                    <a:pt x="8703" y="472"/>
                    <a:pt x="8807" y="504"/>
                  </a:cubicBezTo>
                  <a:cubicBezTo>
                    <a:pt x="9274" y="671"/>
                    <a:pt x="9641" y="1172"/>
                    <a:pt x="9674" y="1739"/>
                  </a:cubicBezTo>
                  <a:cubicBezTo>
                    <a:pt x="9708" y="2506"/>
                    <a:pt x="9508" y="3140"/>
                    <a:pt x="9274" y="3807"/>
                  </a:cubicBezTo>
                  <a:cubicBezTo>
                    <a:pt x="9141" y="4174"/>
                    <a:pt x="8974" y="4541"/>
                    <a:pt x="8774" y="4874"/>
                  </a:cubicBezTo>
                  <a:cubicBezTo>
                    <a:pt x="8640" y="5141"/>
                    <a:pt x="8674" y="5241"/>
                    <a:pt x="8907" y="5375"/>
                  </a:cubicBezTo>
                  <a:cubicBezTo>
                    <a:pt x="9941" y="6008"/>
                    <a:pt x="10675" y="6909"/>
                    <a:pt x="11309" y="7910"/>
                  </a:cubicBezTo>
                  <a:cubicBezTo>
                    <a:pt x="11943" y="8877"/>
                    <a:pt x="11743" y="9844"/>
                    <a:pt x="11109" y="10712"/>
                  </a:cubicBezTo>
                  <a:cubicBezTo>
                    <a:pt x="10275" y="11913"/>
                    <a:pt x="8974" y="12580"/>
                    <a:pt x="7073" y="12580"/>
                  </a:cubicBezTo>
                  <a:cubicBezTo>
                    <a:pt x="6339" y="12546"/>
                    <a:pt x="5338" y="12213"/>
                    <a:pt x="4537" y="11379"/>
                  </a:cubicBezTo>
                  <a:cubicBezTo>
                    <a:pt x="4004" y="10845"/>
                    <a:pt x="3804" y="10178"/>
                    <a:pt x="3870" y="9411"/>
                  </a:cubicBezTo>
                  <a:cubicBezTo>
                    <a:pt x="3937" y="8910"/>
                    <a:pt x="4004" y="8410"/>
                    <a:pt x="4104" y="7910"/>
                  </a:cubicBezTo>
                  <a:cubicBezTo>
                    <a:pt x="4170" y="7576"/>
                    <a:pt x="4137" y="7543"/>
                    <a:pt x="3837" y="7476"/>
                  </a:cubicBezTo>
                  <a:cubicBezTo>
                    <a:pt x="2936" y="7176"/>
                    <a:pt x="2102" y="6742"/>
                    <a:pt x="1302" y="6209"/>
                  </a:cubicBezTo>
                  <a:cubicBezTo>
                    <a:pt x="1235" y="6175"/>
                    <a:pt x="1168" y="6075"/>
                    <a:pt x="1102" y="6042"/>
                  </a:cubicBezTo>
                  <a:cubicBezTo>
                    <a:pt x="301" y="5475"/>
                    <a:pt x="334" y="4874"/>
                    <a:pt x="801" y="4040"/>
                  </a:cubicBezTo>
                  <a:cubicBezTo>
                    <a:pt x="900" y="3868"/>
                    <a:pt x="1108" y="3768"/>
                    <a:pt x="1357" y="3768"/>
                  </a:cubicBezTo>
                  <a:cubicBezTo>
                    <a:pt x="1446" y="3768"/>
                    <a:pt x="1539" y="3781"/>
                    <a:pt x="1635" y="3807"/>
                  </a:cubicBezTo>
                  <a:cubicBezTo>
                    <a:pt x="2302" y="3974"/>
                    <a:pt x="2936" y="4341"/>
                    <a:pt x="3470" y="4808"/>
                  </a:cubicBezTo>
                  <a:cubicBezTo>
                    <a:pt x="3970" y="5208"/>
                    <a:pt x="4437" y="5708"/>
                    <a:pt x="4904" y="6209"/>
                  </a:cubicBezTo>
                  <a:cubicBezTo>
                    <a:pt x="5010" y="6297"/>
                    <a:pt x="5088" y="6338"/>
                    <a:pt x="5167" y="6338"/>
                  </a:cubicBezTo>
                  <a:cubicBezTo>
                    <a:pt x="5238" y="6338"/>
                    <a:pt x="5310" y="6305"/>
                    <a:pt x="5405" y="6242"/>
                  </a:cubicBezTo>
                  <a:cubicBezTo>
                    <a:pt x="5538" y="6142"/>
                    <a:pt x="5705" y="5975"/>
                    <a:pt x="5872" y="5875"/>
                  </a:cubicBezTo>
                  <a:cubicBezTo>
                    <a:pt x="6239" y="5742"/>
                    <a:pt x="6505" y="5641"/>
                    <a:pt x="6839" y="5541"/>
                  </a:cubicBezTo>
                  <a:cubicBezTo>
                    <a:pt x="7139" y="5475"/>
                    <a:pt x="7173" y="5408"/>
                    <a:pt x="7106" y="5141"/>
                  </a:cubicBezTo>
                  <a:cubicBezTo>
                    <a:pt x="6872" y="4407"/>
                    <a:pt x="6772" y="3673"/>
                    <a:pt x="6806" y="2906"/>
                  </a:cubicBezTo>
                  <a:cubicBezTo>
                    <a:pt x="6839" y="2206"/>
                    <a:pt x="7006" y="1539"/>
                    <a:pt x="7506" y="1005"/>
                  </a:cubicBezTo>
                  <a:cubicBezTo>
                    <a:pt x="7775" y="709"/>
                    <a:pt x="8108" y="457"/>
                    <a:pt x="8507" y="457"/>
                  </a:cubicBezTo>
                  <a:close/>
                  <a:moveTo>
                    <a:pt x="8515" y="1"/>
                  </a:moveTo>
                  <a:cubicBezTo>
                    <a:pt x="8226" y="1"/>
                    <a:pt x="7925" y="88"/>
                    <a:pt x="7640" y="271"/>
                  </a:cubicBezTo>
                  <a:cubicBezTo>
                    <a:pt x="7339" y="504"/>
                    <a:pt x="7106" y="771"/>
                    <a:pt x="6906" y="1071"/>
                  </a:cubicBezTo>
                  <a:cubicBezTo>
                    <a:pt x="6305" y="1939"/>
                    <a:pt x="6339" y="2940"/>
                    <a:pt x="6439" y="3940"/>
                  </a:cubicBezTo>
                  <a:cubicBezTo>
                    <a:pt x="6472" y="4341"/>
                    <a:pt x="6572" y="4707"/>
                    <a:pt x="6606" y="5008"/>
                  </a:cubicBezTo>
                  <a:cubicBezTo>
                    <a:pt x="6105" y="5241"/>
                    <a:pt x="5672" y="5508"/>
                    <a:pt x="5305" y="5675"/>
                  </a:cubicBezTo>
                  <a:cubicBezTo>
                    <a:pt x="4938" y="5275"/>
                    <a:pt x="4504" y="4908"/>
                    <a:pt x="4104" y="4574"/>
                  </a:cubicBezTo>
                  <a:cubicBezTo>
                    <a:pt x="3437" y="4040"/>
                    <a:pt x="2736" y="3573"/>
                    <a:pt x="1902" y="3340"/>
                  </a:cubicBezTo>
                  <a:cubicBezTo>
                    <a:pt x="1704" y="3279"/>
                    <a:pt x="1512" y="3239"/>
                    <a:pt x="1331" y="3239"/>
                  </a:cubicBezTo>
                  <a:cubicBezTo>
                    <a:pt x="1116" y="3239"/>
                    <a:pt x="916" y="3295"/>
                    <a:pt x="735" y="3440"/>
                  </a:cubicBezTo>
                  <a:cubicBezTo>
                    <a:pt x="234" y="3907"/>
                    <a:pt x="1" y="4507"/>
                    <a:pt x="68" y="5108"/>
                  </a:cubicBezTo>
                  <a:cubicBezTo>
                    <a:pt x="101" y="5608"/>
                    <a:pt x="434" y="6008"/>
                    <a:pt x="801" y="6342"/>
                  </a:cubicBezTo>
                  <a:cubicBezTo>
                    <a:pt x="1602" y="6942"/>
                    <a:pt x="2469" y="7376"/>
                    <a:pt x="3437" y="7710"/>
                  </a:cubicBezTo>
                  <a:cubicBezTo>
                    <a:pt x="3603" y="7810"/>
                    <a:pt x="3637" y="7876"/>
                    <a:pt x="3603" y="8043"/>
                  </a:cubicBezTo>
                  <a:cubicBezTo>
                    <a:pt x="3503" y="8377"/>
                    <a:pt x="3470" y="8677"/>
                    <a:pt x="3437" y="9011"/>
                  </a:cubicBezTo>
                  <a:cubicBezTo>
                    <a:pt x="3303" y="10178"/>
                    <a:pt x="3603" y="11212"/>
                    <a:pt x="4571" y="11979"/>
                  </a:cubicBezTo>
                  <a:cubicBezTo>
                    <a:pt x="5415" y="12662"/>
                    <a:pt x="6430" y="12984"/>
                    <a:pt x="7444" y="12984"/>
                  </a:cubicBezTo>
                  <a:cubicBezTo>
                    <a:pt x="9155" y="12984"/>
                    <a:pt x="10863" y="12066"/>
                    <a:pt x="11743" y="10412"/>
                  </a:cubicBezTo>
                  <a:cubicBezTo>
                    <a:pt x="12276" y="9411"/>
                    <a:pt x="12243" y="8477"/>
                    <a:pt x="11609" y="7509"/>
                  </a:cubicBezTo>
                  <a:lnTo>
                    <a:pt x="11242" y="7009"/>
                  </a:lnTo>
                  <a:cubicBezTo>
                    <a:pt x="10642" y="6242"/>
                    <a:pt x="10008" y="5541"/>
                    <a:pt x="9241" y="5008"/>
                  </a:cubicBezTo>
                  <a:cubicBezTo>
                    <a:pt x="9474" y="4474"/>
                    <a:pt x="9674" y="3907"/>
                    <a:pt x="9841" y="3340"/>
                  </a:cubicBezTo>
                  <a:cubicBezTo>
                    <a:pt x="10108" y="2673"/>
                    <a:pt x="10241" y="1939"/>
                    <a:pt x="10008" y="1238"/>
                  </a:cubicBezTo>
                  <a:cubicBezTo>
                    <a:pt x="9776" y="450"/>
                    <a:pt x="9174" y="1"/>
                    <a:pt x="85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7"/>
            <p:cNvSpPr/>
            <p:nvPr/>
          </p:nvSpPr>
          <p:spPr>
            <a:xfrm>
              <a:off x="3730325" y="2130100"/>
              <a:ext cx="82600" cy="51100"/>
            </a:xfrm>
            <a:custGeom>
              <a:rect b="b" l="l" r="r" t="t"/>
              <a:pathLst>
                <a:path extrusionOk="0" h="2044" w="3304">
                  <a:moveTo>
                    <a:pt x="3061" y="0"/>
                  </a:moveTo>
                  <a:cubicBezTo>
                    <a:pt x="2947" y="0"/>
                    <a:pt x="2892" y="70"/>
                    <a:pt x="2836" y="209"/>
                  </a:cubicBezTo>
                  <a:cubicBezTo>
                    <a:pt x="2641" y="1063"/>
                    <a:pt x="1911" y="1542"/>
                    <a:pt x="1154" y="1542"/>
                  </a:cubicBezTo>
                  <a:cubicBezTo>
                    <a:pt x="876" y="1542"/>
                    <a:pt x="594" y="1477"/>
                    <a:pt x="334" y="1343"/>
                  </a:cubicBezTo>
                  <a:cubicBezTo>
                    <a:pt x="322" y="1336"/>
                    <a:pt x="307" y="1334"/>
                    <a:pt x="289" y="1334"/>
                  </a:cubicBezTo>
                  <a:cubicBezTo>
                    <a:pt x="217" y="1334"/>
                    <a:pt x="109" y="1383"/>
                    <a:pt x="1" y="1410"/>
                  </a:cubicBezTo>
                  <a:cubicBezTo>
                    <a:pt x="101" y="1510"/>
                    <a:pt x="101" y="1676"/>
                    <a:pt x="168" y="1710"/>
                  </a:cubicBezTo>
                  <a:cubicBezTo>
                    <a:pt x="501" y="1843"/>
                    <a:pt x="835" y="1977"/>
                    <a:pt x="1168" y="2043"/>
                  </a:cubicBezTo>
                  <a:lnTo>
                    <a:pt x="1168" y="1977"/>
                  </a:lnTo>
                  <a:cubicBezTo>
                    <a:pt x="1302" y="1977"/>
                    <a:pt x="1435" y="1910"/>
                    <a:pt x="1569" y="1910"/>
                  </a:cubicBezTo>
                  <a:cubicBezTo>
                    <a:pt x="2336" y="1810"/>
                    <a:pt x="3103" y="1076"/>
                    <a:pt x="3270" y="342"/>
                  </a:cubicBezTo>
                  <a:cubicBezTo>
                    <a:pt x="3270" y="209"/>
                    <a:pt x="3303" y="42"/>
                    <a:pt x="3136" y="9"/>
                  </a:cubicBezTo>
                  <a:cubicBezTo>
                    <a:pt x="3109" y="3"/>
                    <a:pt x="3084" y="0"/>
                    <a:pt x="30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7"/>
            <p:cNvSpPr/>
            <p:nvPr/>
          </p:nvSpPr>
          <p:spPr>
            <a:xfrm>
              <a:off x="3772025" y="2082350"/>
              <a:ext cx="24225" cy="34625"/>
            </a:xfrm>
            <a:custGeom>
              <a:rect b="b" l="l" r="r" t="t"/>
              <a:pathLst>
                <a:path extrusionOk="0" h="1385" w="969">
                  <a:moveTo>
                    <a:pt x="255" y="0"/>
                  </a:moveTo>
                  <a:cubicBezTo>
                    <a:pt x="201" y="0"/>
                    <a:pt x="151" y="17"/>
                    <a:pt x="134" y="51"/>
                  </a:cubicBezTo>
                  <a:cubicBezTo>
                    <a:pt x="101" y="84"/>
                    <a:pt x="1" y="251"/>
                    <a:pt x="67" y="284"/>
                  </a:cubicBezTo>
                  <a:lnTo>
                    <a:pt x="568" y="1285"/>
                  </a:lnTo>
                  <a:cubicBezTo>
                    <a:pt x="568" y="1318"/>
                    <a:pt x="735" y="1385"/>
                    <a:pt x="801" y="1385"/>
                  </a:cubicBezTo>
                  <a:cubicBezTo>
                    <a:pt x="835" y="1385"/>
                    <a:pt x="901" y="1285"/>
                    <a:pt x="968" y="1218"/>
                  </a:cubicBezTo>
                  <a:cubicBezTo>
                    <a:pt x="768" y="784"/>
                    <a:pt x="601" y="417"/>
                    <a:pt x="401" y="51"/>
                  </a:cubicBezTo>
                  <a:cubicBezTo>
                    <a:pt x="368" y="17"/>
                    <a:pt x="309" y="0"/>
                    <a:pt x="2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7"/>
            <p:cNvSpPr/>
            <p:nvPr/>
          </p:nvSpPr>
          <p:spPr>
            <a:xfrm>
              <a:off x="3720325" y="2104450"/>
              <a:ext cx="24200" cy="33825"/>
            </a:xfrm>
            <a:custGeom>
              <a:rect b="b" l="l" r="r" t="t"/>
              <a:pathLst>
                <a:path extrusionOk="0" h="1353" w="968">
                  <a:moveTo>
                    <a:pt x="301" y="0"/>
                  </a:moveTo>
                  <a:cubicBezTo>
                    <a:pt x="67" y="0"/>
                    <a:pt x="1" y="167"/>
                    <a:pt x="34" y="334"/>
                  </a:cubicBezTo>
                  <a:cubicBezTo>
                    <a:pt x="167" y="601"/>
                    <a:pt x="301" y="868"/>
                    <a:pt x="468" y="1168"/>
                  </a:cubicBezTo>
                  <a:cubicBezTo>
                    <a:pt x="522" y="1249"/>
                    <a:pt x="598" y="1353"/>
                    <a:pt x="714" y="1353"/>
                  </a:cubicBezTo>
                  <a:cubicBezTo>
                    <a:pt x="741" y="1353"/>
                    <a:pt x="770" y="1347"/>
                    <a:pt x="801" y="1335"/>
                  </a:cubicBezTo>
                  <a:cubicBezTo>
                    <a:pt x="968" y="1235"/>
                    <a:pt x="968" y="1068"/>
                    <a:pt x="868" y="934"/>
                  </a:cubicBezTo>
                  <a:cubicBezTo>
                    <a:pt x="734" y="701"/>
                    <a:pt x="634" y="401"/>
                    <a:pt x="468" y="167"/>
                  </a:cubicBezTo>
                  <a:cubicBezTo>
                    <a:pt x="401" y="67"/>
                    <a:pt x="334" y="34"/>
                    <a:pt x="3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 name="Google Shape;1386;p67"/>
          <p:cNvSpPr/>
          <p:nvPr/>
        </p:nvSpPr>
        <p:spPr>
          <a:xfrm>
            <a:off x="6671950" y="1540550"/>
            <a:ext cx="502200" cy="74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7"/>
          <p:cNvSpPr/>
          <p:nvPr/>
        </p:nvSpPr>
        <p:spPr>
          <a:xfrm>
            <a:off x="6699100" y="2850938"/>
            <a:ext cx="502200" cy="74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7"/>
          <p:cNvSpPr/>
          <p:nvPr/>
        </p:nvSpPr>
        <p:spPr>
          <a:xfrm>
            <a:off x="1688525" y="3496000"/>
            <a:ext cx="3524400" cy="3570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7"/>
          <p:cNvSpPr/>
          <p:nvPr/>
        </p:nvSpPr>
        <p:spPr>
          <a:xfrm>
            <a:off x="3942700" y="2393250"/>
            <a:ext cx="1333200" cy="357000"/>
          </a:xfrm>
          <a:prstGeom prst="roundRect">
            <a:avLst>
              <a:gd fmla="val 16667" name="adj"/>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449" name="Google Shape;449;p41"/>
          <p:cNvSpPr txBox="1"/>
          <p:nvPr>
            <p:ph idx="3" type="subTitle"/>
          </p:nvPr>
        </p:nvSpPr>
        <p:spPr>
          <a:xfrm>
            <a:off x="720000" y="3550375"/>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solidFill>
                <a:srgbClr val="666666"/>
              </a:solidFill>
            </a:endParaRPr>
          </a:p>
        </p:txBody>
      </p:sp>
      <p:sp>
        <p:nvSpPr>
          <p:cNvPr id="450" name="Google Shape;450;p41"/>
          <p:cNvSpPr txBox="1"/>
          <p:nvPr>
            <p:ph idx="1" type="subTitle"/>
          </p:nvPr>
        </p:nvSpPr>
        <p:spPr>
          <a:xfrm>
            <a:off x="720000" y="2116975"/>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51" name="Google Shape;451;p41"/>
          <p:cNvSpPr txBox="1"/>
          <p:nvPr>
            <p:ph idx="2" type="subTitle"/>
          </p:nvPr>
        </p:nvSpPr>
        <p:spPr>
          <a:xfrm>
            <a:off x="3419269" y="2116975"/>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52" name="Google Shape;452;p41"/>
          <p:cNvSpPr txBox="1"/>
          <p:nvPr>
            <p:ph idx="4" type="subTitle"/>
          </p:nvPr>
        </p:nvSpPr>
        <p:spPr>
          <a:xfrm>
            <a:off x="3419269" y="3550375"/>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53" name="Google Shape;453;p41"/>
          <p:cNvSpPr txBox="1"/>
          <p:nvPr>
            <p:ph idx="5" type="subTitle"/>
          </p:nvPr>
        </p:nvSpPr>
        <p:spPr>
          <a:xfrm>
            <a:off x="6118545" y="2116975"/>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54" name="Google Shape;454;p41"/>
          <p:cNvSpPr txBox="1"/>
          <p:nvPr>
            <p:ph idx="6" type="subTitle"/>
          </p:nvPr>
        </p:nvSpPr>
        <p:spPr>
          <a:xfrm>
            <a:off x="6118545" y="3550375"/>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55" name="Google Shape;455;p41"/>
          <p:cNvSpPr txBox="1"/>
          <p:nvPr>
            <p:ph idx="7" type="title"/>
          </p:nvPr>
        </p:nvSpPr>
        <p:spPr>
          <a:xfrm>
            <a:off x="818402" y="134478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56" name="Google Shape;456;p41"/>
          <p:cNvSpPr txBox="1"/>
          <p:nvPr>
            <p:ph idx="8" type="title"/>
          </p:nvPr>
        </p:nvSpPr>
        <p:spPr>
          <a:xfrm>
            <a:off x="818402" y="2778191"/>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457" name="Google Shape;457;p41"/>
          <p:cNvSpPr txBox="1"/>
          <p:nvPr>
            <p:ph idx="9" type="title"/>
          </p:nvPr>
        </p:nvSpPr>
        <p:spPr>
          <a:xfrm>
            <a:off x="3517677" y="134478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58" name="Google Shape;458;p41"/>
          <p:cNvSpPr txBox="1"/>
          <p:nvPr>
            <p:ph idx="13" type="title"/>
          </p:nvPr>
        </p:nvSpPr>
        <p:spPr>
          <a:xfrm>
            <a:off x="3517677" y="2778191"/>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459" name="Google Shape;459;p41"/>
          <p:cNvSpPr txBox="1"/>
          <p:nvPr>
            <p:ph idx="14" type="title"/>
          </p:nvPr>
        </p:nvSpPr>
        <p:spPr>
          <a:xfrm>
            <a:off x="6216952" y="134478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60" name="Google Shape;460;p41"/>
          <p:cNvSpPr txBox="1"/>
          <p:nvPr>
            <p:ph idx="15" type="title"/>
          </p:nvPr>
        </p:nvSpPr>
        <p:spPr>
          <a:xfrm>
            <a:off x="6216952" y="2778191"/>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461" name="Google Shape;461;p41"/>
          <p:cNvSpPr txBox="1"/>
          <p:nvPr>
            <p:ph idx="16" type="subTitle"/>
          </p:nvPr>
        </p:nvSpPr>
        <p:spPr>
          <a:xfrm>
            <a:off x="720000" y="1904175"/>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462" name="Google Shape;462;p41"/>
          <p:cNvSpPr txBox="1"/>
          <p:nvPr>
            <p:ph idx="17" type="subTitle"/>
          </p:nvPr>
        </p:nvSpPr>
        <p:spPr>
          <a:xfrm>
            <a:off x="3419275" y="1904175"/>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463" name="Google Shape;463;p41"/>
          <p:cNvSpPr txBox="1"/>
          <p:nvPr>
            <p:ph idx="18" type="subTitle"/>
          </p:nvPr>
        </p:nvSpPr>
        <p:spPr>
          <a:xfrm>
            <a:off x="6118550" y="1904175"/>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464" name="Google Shape;464;p41"/>
          <p:cNvSpPr txBox="1"/>
          <p:nvPr>
            <p:ph idx="19" type="subTitle"/>
          </p:nvPr>
        </p:nvSpPr>
        <p:spPr>
          <a:xfrm>
            <a:off x="720000" y="3337650"/>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465" name="Google Shape;465;p41"/>
          <p:cNvSpPr txBox="1"/>
          <p:nvPr>
            <p:ph idx="20" type="subTitle"/>
          </p:nvPr>
        </p:nvSpPr>
        <p:spPr>
          <a:xfrm>
            <a:off x="3419275" y="3337650"/>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466" name="Google Shape;466;p41"/>
          <p:cNvSpPr txBox="1"/>
          <p:nvPr>
            <p:ph idx="21" type="subTitle"/>
          </p:nvPr>
        </p:nvSpPr>
        <p:spPr>
          <a:xfrm>
            <a:off x="6118550" y="3337650"/>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grpSp>
        <p:nvGrpSpPr>
          <p:cNvPr id="467" name="Google Shape;467;p41"/>
          <p:cNvGrpSpPr/>
          <p:nvPr/>
        </p:nvGrpSpPr>
        <p:grpSpPr>
          <a:xfrm rot="701239">
            <a:off x="7330161" y="486591"/>
            <a:ext cx="1060076" cy="1068184"/>
            <a:chOff x="2787150" y="2134475"/>
            <a:chExt cx="487050" cy="490775"/>
          </a:xfrm>
        </p:grpSpPr>
        <p:sp>
          <p:nvSpPr>
            <p:cNvPr id="468" name="Google Shape;468;p41"/>
            <p:cNvSpPr/>
            <p:nvPr/>
          </p:nvSpPr>
          <p:spPr>
            <a:xfrm>
              <a:off x="2787150" y="2373650"/>
              <a:ext cx="233525" cy="251600"/>
            </a:xfrm>
            <a:custGeom>
              <a:rect b="b" l="l" r="r" t="t"/>
              <a:pathLst>
                <a:path extrusionOk="0" h="10064" w="9341">
                  <a:moveTo>
                    <a:pt x="2431" y="3825"/>
                  </a:moveTo>
                  <a:cubicBezTo>
                    <a:pt x="2454" y="3825"/>
                    <a:pt x="2478" y="3830"/>
                    <a:pt x="2503" y="3843"/>
                  </a:cubicBezTo>
                  <a:cubicBezTo>
                    <a:pt x="2603" y="3910"/>
                    <a:pt x="2636" y="4076"/>
                    <a:pt x="2636" y="4143"/>
                  </a:cubicBezTo>
                  <a:cubicBezTo>
                    <a:pt x="2603" y="4443"/>
                    <a:pt x="2503" y="4744"/>
                    <a:pt x="2436" y="5010"/>
                  </a:cubicBezTo>
                  <a:cubicBezTo>
                    <a:pt x="2436" y="5130"/>
                    <a:pt x="2356" y="5249"/>
                    <a:pt x="2220" y="5249"/>
                  </a:cubicBezTo>
                  <a:cubicBezTo>
                    <a:pt x="2204" y="5249"/>
                    <a:pt x="2187" y="5247"/>
                    <a:pt x="2169" y="5244"/>
                  </a:cubicBezTo>
                  <a:cubicBezTo>
                    <a:pt x="2102" y="5244"/>
                    <a:pt x="2002" y="5110"/>
                    <a:pt x="1969" y="5077"/>
                  </a:cubicBezTo>
                  <a:cubicBezTo>
                    <a:pt x="2069" y="4643"/>
                    <a:pt x="2169" y="4343"/>
                    <a:pt x="2203" y="4010"/>
                  </a:cubicBezTo>
                  <a:cubicBezTo>
                    <a:pt x="2257" y="3928"/>
                    <a:pt x="2333" y="3825"/>
                    <a:pt x="2431" y="3825"/>
                  </a:cubicBezTo>
                  <a:close/>
                  <a:moveTo>
                    <a:pt x="5051" y="4503"/>
                  </a:moveTo>
                  <a:cubicBezTo>
                    <a:pt x="5060" y="4503"/>
                    <a:pt x="5067" y="4505"/>
                    <a:pt x="5071" y="4510"/>
                  </a:cubicBezTo>
                  <a:cubicBezTo>
                    <a:pt x="5171" y="4577"/>
                    <a:pt x="5271" y="4677"/>
                    <a:pt x="5271" y="4777"/>
                  </a:cubicBezTo>
                  <a:cubicBezTo>
                    <a:pt x="5171" y="5110"/>
                    <a:pt x="5105" y="5477"/>
                    <a:pt x="4971" y="5811"/>
                  </a:cubicBezTo>
                  <a:cubicBezTo>
                    <a:pt x="4938" y="5844"/>
                    <a:pt x="4804" y="5944"/>
                    <a:pt x="4704" y="5944"/>
                  </a:cubicBezTo>
                  <a:cubicBezTo>
                    <a:pt x="4638" y="5944"/>
                    <a:pt x="4538" y="5811"/>
                    <a:pt x="4504" y="5778"/>
                  </a:cubicBezTo>
                  <a:cubicBezTo>
                    <a:pt x="4638" y="5344"/>
                    <a:pt x="4704" y="4977"/>
                    <a:pt x="4838" y="4643"/>
                  </a:cubicBezTo>
                  <a:cubicBezTo>
                    <a:pt x="4867" y="4586"/>
                    <a:pt x="4995" y="4503"/>
                    <a:pt x="5051" y="4503"/>
                  </a:cubicBezTo>
                  <a:close/>
                  <a:moveTo>
                    <a:pt x="2031" y="6636"/>
                  </a:moveTo>
                  <a:cubicBezTo>
                    <a:pt x="2092" y="6636"/>
                    <a:pt x="2214" y="6696"/>
                    <a:pt x="2269" y="6778"/>
                  </a:cubicBezTo>
                  <a:cubicBezTo>
                    <a:pt x="2336" y="6812"/>
                    <a:pt x="2336" y="6945"/>
                    <a:pt x="2369" y="7012"/>
                  </a:cubicBezTo>
                  <a:cubicBezTo>
                    <a:pt x="2515" y="7303"/>
                    <a:pt x="2789" y="7464"/>
                    <a:pt x="3064" y="7464"/>
                  </a:cubicBezTo>
                  <a:cubicBezTo>
                    <a:pt x="3231" y="7464"/>
                    <a:pt x="3398" y="7405"/>
                    <a:pt x="3537" y="7279"/>
                  </a:cubicBezTo>
                  <a:cubicBezTo>
                    <a:pt x="3634" y="7201"/>
                    <a:pt x="3719" y="7146"/>
                    <a:pt x="3800" y="7146"/>
                  </a:cubicBezTo>
                  <a:cubicBezTo>
                    <a:pt x="3858" y="7146"/>
                    <a:pt x="3914" y="7175"/>
                    <a:pt x="3970" y="7245"/>
                  </a:cubicBezTo>
                  <a:cubicBezTo>
                    <a:pt x="4104" y="7412"/>
                    <a:pt x="3970" y="7512"/>
                    <a:pt x="3837" y="7612"/>
                  </a:cubicBezTo>
                  <a:cubicBezTo>
                    <a:pt x="3604" y="7779"/>
                    <a:pt x="3337" y="7846"/>
                    <a:pt x="3170" y="7946"/>
                  </a:cubicBezTo>
                  <a:cubicBezTo>
                    <a:pt x="2469" y="7912"/>
                    <a:pt x="2002" y="7479"/>
                    <a:pt x="1836" y="6878"/>
                  </a:cubicBezTo>
                  <a:cubicBezTo>
                    <a:pt x="1836" y="6812"/>
                    <a:pt x="1936" y="6678"/>
                    <a:pt x="2002" y="6645"/>
                  </a:cubicBezTo>
                  <a:cubicBezTo>
                    <a:pt x="2008" y="6639"/>
                    <a:pt x="2018" y="6636"/>
                    <a:pt x="2031" y="6636"/>
                  </a:cubicBezTo>
                  <a:close/>
                  <a:moveTo>
                    <a:pt x="1987" y="1"/>
                  </a:moveTo>
                  <a:cubicBezTo>
                    <a:pt x="1613" y="1"/>
                    <a:pt x="1230" y="160"/>
                    <a:pt x="868" y="474"/>
                  </a:cubicBezTo>
                  <a:cubicBezTo>
                    <a:pt x="701" y="641"/>
                    <a:pt x="535" y="907"/>
                    <a:pt x="435" y="1108"/>
                  </a:cubicBezTo>
                  <a:cubicBezTo>
                    <a:pt x="101" y="1675"/>
                    <a:pt x="34" y="2342"/>
                    <a:pt x="34" y="3009"/>
                  </a:cubicBezTo>
                  <a:cubicBezTo>
                    <a:pt x="1" y="4977"/>
                    <a:pt x="435" y="6812"/>
                    <a:pt x="1035" y="8646"/>
                  </a:cubicBezTo>
                  <a:cubicBezTo>
                    <a:pt x="1135" y="8980"/>
                    <a:pt x="1302" y="9313"/>
                    <a:pt x="1502" y="9614"/>
                  </a:cubicBezTo>
                  <a:cubicBezTo>
                    <a:pt x="1706" y="9931"/>
                    <a:pt x="1910" y="10064"/>
                    <a:pt x="2177" y="10064"/>
                  </a:cubicBezTo>
                  <a:cubicBezTo>
                    <a:pt x="2303" y="10064"/>
                    <a:pt x="2442" y="10034"/>
                    <a:pt x="2603" y="9981"/>
                  </a:cubicBezTo>
                  <a:cubicBezTo>
                    <a:pt x="2803" y="9914"/>
                    <a:pt x="3003" y="9847"/>
                    <a:pt x="3203" y="9747"/>
                  </a:cubicBezTo>
                  <a:cubicBezTo>
                    <a:pt x="4604" y="9013"/>
                    <a:pt x="5939" y="8279"/>
                    <a:pt x="7139" y="7312"/>
                  </a:cubicBezTo>
                  <a:cubicBezTo>
                    <a:pt x="7807" y="6812"/>
                    <a:pt x="8374" y="6245"/>
                    <a:pt x="8841" y="5511"/>
                  </a:cubicBezTo>
                  <a:cubicBezTo>
                    <a:pt x="9141" y="5010"/>
                    <a:pt x="9341" y="4477"/>
                    <a:pt x="9308" y="3843"/>
                  </a:cubicBezTo>
                  <a:cubicBezTo>
                    <a:pt x="9274" y="3109"/>
                    <a:pt x="8707" y="2442"/>
                    <a:pt x="8007" y="2342"/>
                  </a:cubicBezTo>
                  <a:cubicBezTo>
                    <a:pt x="7807" y="2308"/>
                    <a:pt x="7598" y="2292"/>
                    <a:pt x="7390" y="2292"/>
                  </a:cubicBezTo>
                  <a:cubicBezTo>
                    <a:pt x="7181" y="2292"/>
                    <a:pt x="6973" y="2308"/>
                    <a:pt x="6772" y="2342"/>
                  </a:cubicBezTo>
                  <a:cubicBezTo>
                    <a:pt x="5772" y="2509"/>
                    <a:pt x="5005" y="3109"/>
                    <a:pt x="4437" y="3943"/>
                  </a:cubicBezTo>
                  <a:cubicBezTo>
                    <a:pt x="4371" y="3976"/>
                    <a:pt x="4371" y="4010"/>
                    <a:pt x="4304" y="4010"/>
                  </a:cubicBezTo>
                  <a:cubicBezTo>
                    <a:pt x="4304" y="3643"/>
                    <a:pt x="4271" y="3309"/>
                    <a:pt x="4271" y="2942"/>
                  </a:cubicBezTo>
                  <a:cubicBezTo>
                    <a:pt x="4271" y="2909"/>
                    <a:pt x="4204" y="2842"/>
                    <a:pt x="4204" y="2809"/>
                  </a:cubicBezTo>
                  <a:cubicBezTo>
                    <a:pt x="4037" y="1975"/>
                    <a:pt x="3770" y="1241"/>
                    <a:pt x="3170" y="607"/>
                  </a:cubicBezTo>
                  <a:cubicBezTo>
                    <a:pt x="2817" y="201"/>
                    <a:pt x="2408" y="1"/>
                    <a:pt x="1987" y="1"/>
                  </a:cubicBezTo>
                  <a:close/>
                </a:path>
              </a:pathLst>
            </a:custGeom>
            <a:solidFill>
              <a:srgbClr val="FE6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1"/>
            <p:cNvSpPr/>
            <p:nvPr/>
          </p:nvSpPr>
          <p:spPr>
            <a:xfrm>
              <a:off x="2894750" y="2134475"/>
              <a:ext cx="303575" cy="339425"/>
            </a:xfrm>
            <a:custGeom>
              <a:rect b="b" l="l" r="r" t="t"/>
              <a:pathLst>
                <a:path extrusionOk="0" h="13577" w="12143">
                  <a:moveTo>
                    <a:pt x="3703" y="0"/>
                  </a:moveTo>
                  <a:lnTo>
                    <a:pt x="3703" y="0"/>
                  </a:lnTo>
                  <a:cubicBezTo>
                    <a:pt x="3803" y="2335"/>
                    <a:pt x="4870" y="3903"/>
                    <a:pt x="6872" y="4971"/>
                  </a:cubicBezTo>
                  <a:cubicBezTo>
                    <a:pt x="3703" y="6672"/>
                    <a:pt x="1368" y="9174"/>
                    <a:pt x="0" y="12509"/>
                  </a:cubicBezTo>
                  <a:cubicBezTo>
                    <a:pt x="0" y="12876"/>
                    <a:pt x="33" y="13210"/>
                    <a:pt x="33" y="13577"/>
                  </a:cubicBezTo>
                  <a:cubicBezTo>
                    <a:pt x="67" y="13577"/>
                    <a:pt x="67" y="13543"/>
                    <a:pt x="133" y="13510"/>
                  </a:cubicBezTo>
                  <a:cubicBezTo>
                    <a:pt x="167" y="13377"/>
                    <a:pt x="167" y="13310"/>
                    <a:pt x="300" y="13210"/>
                  </a:cubicBezTo>
                  <a:cubicBezTo>
                    <a:pt x="1034" y="11042"/>
                    <a:pt x="2302" y="9174"/>
                    <a:pt x="4003" y="7572"/>
                  </a:cubicBezTo>
                  <a:cubicBezTo>
                    <a:pt x="5004" y="6638"/>
                    <a:pt x="6138" y="5871"/>
                    <a:pt x="7405" y="5237"/>
                  </a:cubicBezTo>
                  <a:cubicBezTo>
                    <a:pt x="7806" y="5638"/>
                    <a:pt x="8139" y="6005"/>
                    <a:pt x="8473" y="6405"/>
                  </a:cubicBezTo>
                  <a:cubicBezTo>
                    <a:pt x="9740" y="8006"/>
                    <a:pt x="10674" y="9841"/>
                    <a:pt x="11408" y="11709"/>
                  </a:cubicBezTo>
                  <a:cubicBezTo>
                    <a:pt x="11575" y="12142"/>
                    <a:pt x="11708" y="12576"/>
                    <a:pt x="11875" y="13010"/>
                  </a:cubicBezTo>
                  <a:cubicBezTo>
                    <a:pt x="11875" y="13043"/>
                    <a:pt x="11909" y="13076"/>
                    <a:pt x="11909" y="13143"/>
                  </a:cubicBezTo>
                  <a:lnTo>
                    <a:pt x="12042" y="13243"/>
                  </a:lnTo>
                  <a:cubicBezTo>
                    <a:pt x="12075" y="12910"/>
                    <a:pt x="12075" y="12643"/>
                    <a:pt x="12142" y="12309"/>
                  </a:cubicBezTo>
                  <a:cubicBezTo>
                    <a:pt x="12009" y="11976"/>
                    <a:pt x="11842" y="11642"/>
                    <a:pt x="11708" y="11308"/>
                  </a:cubicBezTo>
                  <a:cubicBezTo>
                    <a:pt x="10841" y="9307"/>
                    <a:pt x="9840" y="7406"/>
                    <a:pt x="8406" y="5738"/>
                  </a:cubicBezTo>
                  <a:cubicBezTo>
                    <a:pt x="8373" y="5704"/>
                    <a:pt x="8373" y="5671"/>
                    <a:pt x="8339" y="5571"/>
                  </a:cubicBezTo>
                  <a:cubicBezTo>
                    <a:pt x="8906" y="5538"/>
                    <a:pt x="9473" y="5304"/>
                    <a:pt x="9907" y="4971"/>
                  </a:cubicBezTo>
                  <a:cubicBezTo>
                    <a:pt x="10708" y="4470"/>
                    <a:pt x="11408" y="3870"/>
                    <a:pt x="11842" y="3002"/>
                  </a:cubicBezTo>
                  <a:cubicBezTo>
                    <a:pt x="11975" y="2702"/>
                    <a:pt x="12042" y="2402"/>
                    <a:pt x="12142" y="2068"/>
                  </a:cubicBezTo>
                  <a:cubicBezTo>
                    <a:pt x="11962" y="2058"/>
                    <a:pt x="11785" y="2053"/>
                    <a:pt x="11611" y="2053"/>
                  </a:cubicBezTo>
                  <a:cubicBezTo>
                    <a:pt x="10045" y="2053"/>
                    <a:pt x="8730" y="2485"/>
                    <a:pt x="7739" y="3836"/>
                  </a:cubicBezTo>
                  <a:cubicBezTo>
                    <a:pt x="7205" y="1668"/>
                    <a:pt x="5704" y="567"/>
                    <a:pt x="3703"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1"/>
            <p:cNvSpPr/>
            <p:nvPr/>
          </p:nvSpPr>
          <p:spPr>
            <a:xfrm>
              <a:off x="3119075" y="2399250"/>
              <a:ext cx="155125" cy="184675"/>
            </a:xfrm>
            <a:custGeom>
              <a:rect b="b" l="l" r="r" t="t"/>
              <a:pathLst>
                <a:path extrusionOk="0" h="7387" w="6205">
                  <a:moveTo>
                    <a:pt x="4203" y="2652"/>
                  </a:moveTo>
                  <a:cubicBezTo>
                    <a:pt x="4236" y="2652"/>
                    <a:pt x="4370" y="2719"/>
                    <a:pt x="4403" y="2752"/>
                  </a:cubicBezTo>
                  <a:cubicBezTo>
                    <a:pt x="4537" y="2952"/>
                    <a:pt x="4670" y="3152"/>
                    <a:pt x="4737" y="3386"/>
                  </a:cubicBezTo>
                  <a:cubicBezTo>
                    <a:pt x="4770" y="3453"/>
                    <a:pt x="4703" y="3586"/>
                    <a:pt x="4670" y="3619"/>
                  </a:cubicBezTo>
                  <a:cubicBezTo>
                    <a:pt x="4637" y="3636"/>
                    <a:pt x="4578" y="3644"/>
                    <a:pt x="4528" y="3644"/>
                  </a:cubicBezTo>
                  <a:cubicBezTo>
                    <a:pt x="4478" y="3644"/>
                    <a:pt x="4437" y="3636"/>
                    <a:pt x="4437" y="3619"/>
                  </a:cubicBezTo>
                  <a:cubicBezTo>
                    <a:pt x="4270" y="3419"/>
                    <a:pt x="4170" y="3152"/>
                    <a:pt x="4003" y="2886"/>
                  </a:cubicBezTo>
                  <a:cubicBezTo>
                    <a:pt x="4070" y="2786"/>
                    <a:pt x="4103" y="2719"/>
                    <a:pt x="4203" y="2652"/>
                  </a:cubicBezTo>
                  <a:close/>
                  <a:moveTo>
                    <a:pt x="2592" y="3406"/>
                  </a:moveTo>
                  <a:cubicBezTo>
                    <a:pt x="2655" y="3406"/>
                    <a:pt x="2745" y="3429"/>
                    <a:pt x="2769" y="3453"/>
                  </a:cubicBezTo>
                  <a:cubicBezTo>
                    <a:pt x="2902" y="3619"/>
                    <a:pt x="3036" y="3820"/>
                    <a:pt x="3169" y="4053"/>
                  </a:cubicBezTo>
                  <a:cubicBezTo>
                    <a:pt x="3069" y="4120"/>
                    <a:pt x="3002" y="4220"/>
                    <a:pt x="2936" y="4287"/>
                  </a:cubicBezTo>
                  <a:cubicBezTo>
                    <a:pt x="2902" y="4287"/>
                    <a:pt x="2769" y="4253"/>
                    <a:pt x="2735" y="4187"/>
                  </a:cubicBezTo>
                  <a:cubicBezTo>
                    <a:pt x="2602" y="4053"/>
                    <a:pt x="2535" y="3886"/>
                    <a:pt x="2435" y="3720"/>
                  </a:cubicBezTo>
                  <a:cubicBezTo>
                    <a:pt x="2402" y="3619"/>
                    <a:pt x="2502" y="3486"/>
                    <a:pt x="2535" y="3419"/>
                  </a:cubicBezTo>
                  <a:cubicBezTo>
                    <a:pt x="2545" y="3410"/>
                    <a:pt x="2566" y="3406"/>
                    <a:pt x="2592" y="3406"/>
                  </a:cubicBezTo>
                  <a:close/>
                  <a:moveTo>
                    <a:pt x="4770" y="4387"/>
                  </a:moveTo>
                  <a:cubicBezTo>
                    <a:pt x="4870" y="4453"/>
                    <a:pt x="5004" y="4553"/>
                    <a:pt x="5004" y="4620"/>
                  </a:cubicBezTo>
                  <a:cubicBezTo>
                    <a:pt x="5037" y="4987"/>
                    <a:pt x="4703" y="5321"/>
                    <a:pt x="4236" y="5387"/>
                  </a:cubicBezTo>
                  <a:lnTo>
                    <a:pt x="4070" y="5387"/>
                  </a:lnTo>
                  <a:cubicBezTo>
                    <a:pt x="3936" y="5321"/>
                    <a:pt x="3836" y="5321"/>
                    <a:pt x="3736" y="5287"/>
                  </a:cubicBezTo>
                  <a:cubicBezTo>
                    <a:pt x="3669" y="5254"/>
                    <a:pt x="3569" y="5121"/>
                    <a:pt x="3569" y="5087"/>
                  </a:cubicBezTo>
                  <a:cubicBezTo>
                    <a:pt x="3569" y="4987"/>
                    <a:pt x="3703" y="4920"/>
                    <a:pt x="3769" y="4920"/>
                  </a:cubicBezTo>
                  <a:cubicBezTo>
                    <a:pt x="3825" y="4909"/>
                    <a:pt x="3881" y="4906"/>
                    <a:pt x="3936" y="4906"/>
                  </a:cubicBezTo>
                  <a:cubicBezTo>
                    <a:pt x="4047" y="4906"/>
                    <a:pt x="4159" y="4920"/>
                    <a:pt x="4270" y="4920"/>
                  </a:cubicBezTo>
                  <a:cubicBezTo>
                    <a:pt x="4503" y="4920"/>
                    <a:pt x="4570" y="4787"/>
                    <a:pt x="4603" y="4587"/>
                  </a:cubicBezTo>
                  <a:cubicBezTo>
                    <a:pt x="4603" y="4487"/>
                    <a:pt x="4703" y="4453"/>
                    <a:pt x="4770" y="4387"/>
                  </a:cubicBezTo>
                  <a:close/>
                  <a:moveTo>
                    <a:pt x="4732" y="0"/>
                  </a:moveTo>
                  <a:cubicBezTo>
                    <a:pt x="4460" y="0"/>
                    <a:pt x="4175" y="127"/>
                    <a:pt x="3903" y="384"/>
                  </a:cubicBezTo>
                  <a:cubicBezTo>
                    <a:pt x="3536" y="717"/>
                    <a:pt x="3336" y="1151"/>
                    <a:pt x="3169" y="1651"/>
                  </a:cubicBezTo>
                  <a:cubicBezTo>
                    <a:pt x="3102" y="1952"/>
                    <a:pt x="3102" y="2285"/>
                    <a:pt x="3069" y="2619"/>
                  </a:cubicBezTo>
                  <a:lnTo>
                    <a:pt x="2936" y="2485"/>
                  </a:lnTo>
                  <a:cubicBezTo>
                    <a:pt x="2902" y="2452"/>
                    <a:pt x="2902" y="2419"/>
                    <a:pt x="2902" y="2319"/>
                  </a:cubicBezTo>
                  <a:lnTo>
                    <a:pt x="2635" y="2218"/>
                  </a:lnTo>
                  <a:cubicBezTo>
                    <a:pt x="2268" y="1885"/>
                    <a:pt x="1868" y="1651"/>
                    <a:pt x="1334" y="1651"/>
                  </a:cubicBezTo>
                  <a:cubicBezTo>
                    <a:pt x="434" y="1651"/>
                    <a:pt x="0" y="2319"/>
                    <a:pt x="200" y="3152"/>
                  </a:cubicBezTo>
                  <a:cubicBezTo>
                    <a:pt x="334" y="3653"/>
                    <a:pt x="567" y="4120"/>
                    <a:pt x="934" y="4453"/>
                  </a:cubicBezTo>
                  <a:cubicBezTo>
                    <a:pt x="1868" y="5287"/>
                    <a:pt x="2769" y="6088"/>
                    <a:pt x="3736" y="6888"/>
                  </a:cubicBezTo>
                  <a:cubicBezTo>
                    <a:pt x="4003" y="7089"/>
                    <a:pt x="4270" y="7222"/>
                    <a:pt x="4570" y="7322"/>
                  </a:cubicBezTo>
                  <a:cubicBezTo>
                    <a:pt x="4686" y="7364"/>
                    <a:pt x="4789" y="7387"/>
                    <a:pt x="4881" y="7387"/>
                  </a:cubicBezTo>
                  <a:cubicBezTo>
                    <a:pt x="5078" y="7387"/>
                    <a:pt x="5223" y="7283"/>
                    <a:pt x="5337" y="7055"/>
                  </a:cubicBezTo>
                  <a:cubicBezTo>
                    <a:pt x="5437" y="6822"/>
                    <a:pt x="5537" y="6555"/>
                    <a:pt x="5604" y="6288"/>
                  </a:cubicBezTo>
                  <a:cubicBezTo>
                    <a:pt x="5938" y="5087"/>
                    <a:pt x="6104" y="3820"/>
                    <a:pt x="6171" y="2552"/>
                  </a:cubicBezTo>
                  <a:cubicBezTo>
                    <a:pt x="6205" y="1818"/>
                    <a:pt x="6038" y="1118"/>
                    <a:pt x="5604" y="551"/>
                  </a:cubicBezTo>
                  <a:cubicBezTo>
                    <a:pt x="5367" y="186"/>
                    <a:pt x="5060" y="0"/>
                    <a:pt x="4732" y="0"/>
                  </a:cubicBezTo>
                  <a:close/>
                </a:path>
              </a:pathLst>
            </a:custGeom>
            <a:solidFill>
              <a:srgbClr val="FE6E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1"/>
            <p:cNvSpPr/>
            <p:nvPr/>
          </p:nvSpPr>
          <p:spPr>
            <a:xfrm>
              <a:off x="2833850" y="2539550"/>
              <a:ext cx="56750" cy="32750"/>
            </a:xfrm>
            <a:custGeom>
              <a:rect b="b" l="l" r="r" t="t"/>
              <a:pathLst>
                <a:path extrusionOk="0" h="1310" w="2270">
                  <a:moveTo>
                    <a:pt x="206" y="0"/>
                  </a:moveTo>
                  <a:cubicBezTo>
                    <a:pt x="192" y="0"/>
                    <a:pt x="180" y="3"/>
                    <a:pt x="168" y="9"/>
                  </a:cubicBezTo>
                  <a:cubicBezTo>
                    <a:pt x="101" y="42"/>
                    <a:pt x="1" y="176"/>
                    <a:pt x="1" y="276"/>
                  </a:cubicBezTo>
                  <a:cubicBezTo>
                    <a:pt x="134" y="843"/>
                    <a:pt x="601" y="1276"/>
                    <a:pt x="1302" y="1310"/>
                  </a:cubicBezTo>
                  <a:cubicBezTo>
                    <a:pt x="1469" y="1210"/>
                    <a:pt x="1769" y="1143"/>
                    <a:pt x="2002" y="976"/>
                  </a:cubicBezTo>
                  <a:cubicBezTo>
                    <a:pt x="2136" y="876"/>
                    <a:pt x="2269" y="776"/>
                    <a:pt x="2136" y="609"/>
                  </a:cubicBezTo>
                  <a:cubicBezTo>
                    <a:pt x="2066" y="539"/>
                    <a:pt x="2002" y="510"/>
                    <a:pt x="1943" y="510"/>
                  </a:cubicBezTo>
                  <a:cubicBezTo>
                    <a:pt x="1863" y="510"/>
                    <a:pt x="1794" y="565"/>
                    <a:pt x="1736" y="643"/>
                  </a:cubicBezTo>
                  <a:cubicBezTo>
                    <a:pt x="1584" y="769"/>
                    <a:pt x="1414" y="828"/>
                    <a:pt x="1248" y="828"/>
                  </a:cubicBezTo>
                  <a:cubicBezTo>
                    <a:pt x="975" y="828"/>
                    <a:pt x="713" y="667"/>
                    <a:pt x="568" y="376"/>
                  </a:cubicBezTo>
                  <a:lnTo>
                    <a:pt x="435" y="142"/>
                  </a:lnTo>
                  <a:cubicBezTo>
                    <a:pt x="352" y="60"/>
                    <a:pt x="270" y="0"/>
                    <a:pt x="20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1"/>
            <p:cNvSpPr/>
            <p:nvPr/>
          </p:nvSpPr>
          <p:spPr>
            <a:xfrm>
              <a:off x="2899750" y="2485550"/>
              <a:ext cx="19200" cy="35600"/>
            </a:xfrm>
            <a:custGeom>
              <a:rect b="b" l="l" r="r" t="t"/>
              <a:pathLst>
                <a:path extrusionOk="0" h="1424" w="768">
                  <a:moveTo>
                    <a:pt x="601" y="1"/>
                  </a:moveTo>
                  <a:cubicBezTo>
                    <a:pt x="534" y="1"/>
                    <a:pt x="367" y="34"/>
                    <a:pt x="334" y="134"/>
                  </a:cubicBezTo>
                  <a:cubicBezTo>
                    <a:pt x="200" y="501"/>
                    <a:pt x="134" y="868"/>
                    <a:pt x="0" y="1302"/>
                  </a:cubicBezTo>
                  <a:cubicBezTo>
                    <a:pt x="27" y="1328"/>
                    <a:pt x="97" y="1420"/>
                    <a:pt x="158" y="1420"/>
                  </a:cubicBezTo>
                  <a:cubicBezTo>
                    <a:pt x="173" y="1420"/>
                    <a:pt x="187" y="1415"/>
                    <a:pt x="200" y="1402"/>
                  </a:cubicBezTo>
                  <a:cubicBezTo>
                    <a:pt x="224" y="1417"/>
                    <a:pt x="249" y="1424"/>
                    <a:pt x="274" y="1424"/>
                  </a:cubicBezTo>
                  <a:cubicBezTo>
                    <a:pt x="357" y="1424"/>
                    <a:pt x="442" y="1353"/>
                    <a:pt x="467" y="1302"/>
                  </a:cubicBezTo>
                  <a:cubicBezTo>
                    <a:pt x="601" y="968"/>
                    <a:pt x="667" y="568"/>
                    <a:pt x="767" y="234"/>
                  </a:cubicBezTo>
                  <a:cubicBezTo>
                    <a:pt x="767" y="167"/>
                    <a:pt x="667" y="34"/>
                    <a:pt x="601"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1"/>
            <p:cNvSpPr/>
            <p:nvPr/>
          </p:nvSpPr>
          <p:spPr>
            <a:xfrm>
              <a:off x="2836375" y="2469250"/>
              <a:ext cx="17525" cy="35125"/>
            </a:xfrm>
            <a:custGeom>
              <a:rect b="b" l="l" r="r" t="t"/>
              <a:pathLst>
                <a:path extrusionOk="0" h="1405" w="701">
                  <a:moveTo>
                    <a:pt x="484" y="1"/>
                  </a:moveTo>
                  <a:cubicBezTo>
                    <a:pt x="377" y="1"/>
                    <a:pt x="327" y="104"/>
                    <a:pt x="300" y="186"/>
                  </a:cubicBezTo>
                  <a:cubicBezTo>
                    <a:pt x="200" y="519"/>
                    <a:pt x="133" y="853"/>
                    <a:pt x="0" y="1253"/>
                  </a:cubicBezTo>
                  <a:cubicBezTo>
                    <a:pt x="33" y="1286"/>
                    <a:pt x="100" y="1353"/>
                    <a:pt x="234" y="1387"/>
                  </a:cubicBezTo>
                  <a:cubicBezTo>
                    <a:pt x="258" y="1399"/>
                    <a:pt x="281" y="1404"/>
                    <a:pt x="303" y="1404"/>
                  </a:cubicBezTo>
                  <a:cubicBezTo>
                    <a:pt x="401" y="1404"/>
                    <a:pt x="473" y="1295"/>
                    <a:pt x="500" y="1186"/>
                  </a:cubicBezTo>
                  <a:cubicBezTo>
                    <a:pt x="567" y="920"/>
                    <a:pt x="667" y="619"/>
                    <a:pt x="701" y="319"/>
                  </a:cubicBezTo>
                  <a:cubicBezTo>
                    <a:pt x="701" y="252"/>
                    <a:pt x="667" y="86"/>
                    <a:pt x="567" y="19"/>
                  </a:cubicBezTo>
                  <a:cubicBezTo>
                    <a:pt x="536" y="6"/>
                    <a:pt x="508" y="1"/>
                    <a:pt x="484"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1"/>
            <p:cNvSpPr/>
            <p:nvPr/>
          </p:nvSpPr>
          <p:spPr>
            <a:xfrm>
              <a:off x="3207450" y="2508900"/>
              <a:ext cx="36725" cy="25050"/>
            </a:xfrm>
            <a:custGeom>
              <a:rect b="b" l="l" r="r" t="t"/>
              <a:pathLst>
                <a:path extrusionOk="0" h="1002" w="1469">
                  <a:moveTo>
                    <a:pt x="1202" y="1"/>
                  </a:moveTo>
                  <a:cubicBezTo>
                    <a:pt x="1168" y="67"/>
                    <a:pt x="1035" y="101"/>
                    <a:pt x="1035" y="201"/>
                  </a:cubicBezTo>
                  <a:cubicBezTo>
                    <a:pt x="1002" y="401"/>
                    <a:pt x="902" y="534"/>
                    <a:pt x="701" y="534"/>
                  </a:cubicBezTo>
                  <a:cubicBezTo>
                    <a:pt x="590" y="534"/>
                    <a:pt x="479" y="520"/>
                    <a:pt x="368" y="520"/>
                  </a:cubicBezTo>
                  <a:cubicBezTo>
                    <a:pt x="312" y="520"/>
                    <a:pt x="257" y="523"/>
                    <a:pt x="201" y="534"/>
                  </a:cubicBezTo>
                  <a:cubicBezTo>
                    <a:pt x="134" y="534"/>
                    <a:pt x="34" y="601"/>
                    <a:pt x="1" y="701"/>
                  </a:cubicBezTo>
                  <a:cubicBezTo>
                    <a:pt x="1" y="735"/>
                    <a:pt x="68" y="868"/>
                    <a:pt x="168" y="901"/>
                  </a:cubicBezTo>
                  <a:cubicBezTo>
                    <a:pt x="301" y="935"/>
                    <a:pt x="401" y="935"/>
                    <a:pt x="535" y="1001"/>
                  </a:cubicBezTo>
                  <a:lnTo>
                    <a:pt x="668" y="1001"/>
                  </a:lnTo>
                  <a:cubicBezTo>
                    <a:pt x="1135" y="935"/>
                    <a:pt x="1469" y="601"/>
                    <a:pt x="1402" y="234"/>
                  </a:cubicBezTo>
                  <a:cubicBezTo>
                    <a:pt x="1402" y="101"/>
                    <a:pt x="1302" y="67"/>
                    <a:pt x="1202" y="1"/>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1"/>
            <p:cNvSpPr/>
            <p:nvPr/>
          </p:nvSpPr>
          <p:spPr>
            <a:xfrm>
              <a:off x="3219125" y="2465550"/>
              <a:ext cx="19225" cy="24825"/>
            </a:xfrm>
            <a:custGeom>
              <a:rect b="b" l="l" r="r" t="t"/>
              <a:pathLst>
                <a:path extrusionOk="0" h="993" w="769">
                  <a:moveTo>
                    <a:pt x="201" y="0"/>
                  </a:moveTo>
                  <a:cubicBezTo>
                    <a:pt x="101" y="67"/>
                    <a:pt x="68" y="134"/>
                    <a:pt x="1" y="234"/>
                  </a:cubicBezTo>
                  <a:cubicBezTo>
                    <a:pt x="168" y="500"/>
                    <a:pt x="268" y="767"/>
                    <a:pt x="435" y="967"/>
                  </a:cubicBezTo>
                  <a:cubicBezTo>
                    <a:pt x="468" y="984"/>
                    <a:pt x="510" y="992"/>
                    <a:pt x="551" y="992"/>
                  </a:cubicBezTo>
                  <a:cubicBezTo>
                    <a:pt x="593" y="992"/>
                    <a:pt x="635" y="984"/>
                    <a:pt x="668" y="967"/>
                  </a:cubicBezTo>
                  <a:cubicBezTo>
                    <a:pt x="701" y="901"/>
                    <a:pt x="768" y="767"/>
                    <a:pt x="735" y="701"/>
                  </a:cubicBezTo>
                  <a:cubicBezTo>
                    <a:pt x="668" y="500"/>
                    <a:pt x="535" y="300"/>
                    <a:pt x="401" y="100"/>
                  </a:cubicBezTo>
                  <a:cubicBezTo>
                    <a:pt x="368" y="67"/>
                    <a:pt x="234" y="0"/>
                    <a:pt x="201"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1"/>
            <p:cNvSpPr/>
            <p:nvPr/>
          </p:nvSpPr>
          <p:spPr>
            <a:xfrm>
              <a:off x="3179100" y="2483175"/>
              <a:ext cx="19225" cy="22425"/>
            </a:xfrm>
            <a:custGeom>
              <a:rect b="b" l="l" r="r" t="t"/>
              <a:pathLst>
                <a:path extrusionOk="0" h="897" w="769">
                  <a:moveTo>
                    <a:pt x="196" y="0"/>
                  </a:moveTo>
                  <a:cubicBezTo>
                    <a:pt x="168" y="0"/>
                    <a:pt x="145" y="8"/>
                    <a:pt x="134" y="29"/>
                  </a:cubicBezTo>
                  <a:cubicBezTo>
                    <a:pt x="34" y="96"/>
                    <a:pt x="1" y="229"/>
                    <a:pt x="34" y="296"/>
                  </a:cubicBezTo>
                  <a:cubicBezTo>
                    <a:pt x="134" y="529"/>
                    <a:pt x="201" y="629"/>
                    <a:pt x="334" y="796"/>
                  </a:cubicBezTo>
                  <a:cubicBezTo>
                    <a:pt x="368" y="863"/>
                    <a:pt x="501" y="896"/>
                    <a:pt x="535" y="896"/>
                  </a:cubicBezTo>
                  <a:cubicBezTo>
                    <a:pt x="635" y="863"/>
                    <a:pt x="668" y="763"/>
                    <a:pt x="768" y="696"/>
                  </a:cubicBezTo>
                  <a:cubicBezTo>
                    <a:pt x="601" y="463"/>
                    <a:pt x="501" y="262"/>
                    <a:pt x="368" y="62"/>
                  </a:cubicBezTo>
                  <a:cubicBezTo>
                    <a:pt x="345" y="39"/>
                    <a:pt x="258" y="0"/>
                    <a:pt x="196" y="0"/>
                  </a:cubicBezTo>
                  <a:close/>
                </a:path>
              </a:pathLst>
            </a:custGeom>
            <a:solidFill>
              <a:srgbClr val="FEB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 name="Google Shape;477;p41"/>
          <p:cNvSpPr/>
          <p:nvPr/>
        </p:nvSpPr>
        <p:spPr>
          <a:xfrm>
            <a:off x="8166011" y="4217550"/>
            <a:ext cx="321432" cy="386440"/>
          </a:xfrm>
          <a:custGeom>
            <a:rect b="b" l="l" r="r" t="t"/>
            <a:pathLst>
              <a:path extrusionOk="0" h="5255" w="4371">
                <a:moveTo>
                  <a:pt x="1668" y="451"/>
                </a:moveTo>
                <a:cubicBezTo>
                  <a:pt x="1735" y="585"/>
                  <a:pt x="1868" y="685"/>
                  <a:pt x="1902" y="818"/>
                </a:cubicBezTo>
                <a:cubicBezTo>
                  <a:pt x="1968" y="952"/>
                  <a:pt x="2068" y="1185"/>
                  <a:pt x="2168" y="1385"/>
                </a:cubicBezTo>
                <a:cubicBezTo>
                  <a:pt x="2402" y="2019"/>
                  <a:pt x="2836" y="2386"/>
                  <a:pt x="3503" y="2553"/>
                </a:cubicBezTo>
                <a:cubicBezTo>
                  <a:pt x="3569" y="2553"/>
                  <a:pt x="3603" y="2586"/>
                  <a:pt x="3670" y="2586"/>
                </a:cubicBezTo>
                <a:cubicBezTo>
                  <a:pt x="3670" y="2586"/>
                  <a:pt x="3703" y="2586"/>
                  <a:pt x="3736" y="2653"/>
                </a:cubicBezTo>
                <a:cubicBezTo>
                  <a:pt x="3069" y="2953"/>
                  <a:pt x="2569" y="3353"/>
                  <a:pt x="2569" y="4221"/>
                </a:cubicBezTo>
                <a:cubicBezTo>
                  <a:pt x="2168" y="3353"/>
                  <a:pt x="1435" y="2953"/>
                  <a:pt x="534" y="2853"/>
                </a:cubicBezTo>
                <a:cubicBezTo>
                  <a:pt x="601" y="2753"/>
                  <a:pt x="701" y="2719"/>
                  <a:pt x="767" y="2686"/>
                </a:cubicBezTo>
                <a:cubicBezTo>
                  <a:pt x="1435" y="2353"/>
                  <a:pt x="1735" y="1852"/>
                  <a:pt x="1601" y="1085"/>
                </a:cubicBezTo>
                <a:cubicBezTo>
                  <a:pt x="1568" y="885"/>
                  <a:pt x="1601" y="685"/>
                  <a:pt x="1668" y="451"/>
                </a:cubicBezTo>
                <a:close/>
                <a:moveTo>
                  <a:pt x="1562" y="0"/>
                </a:moveTo>
                <a:cubicBezTo>
                  <a:pt x="1356" y="0"/>
                  <a:pt x="1190" y="177"/>
                  <a:pt x="1168" y="485"/>
                </a:cubicBezTo>
                <a:cubicBezTo>
                  <a:pt x="1101" y="751"/>
                  <a:pt x="1168" y="1052"/>
                  <a:pt x="1168" y="1352"/>
                </a:cubicBezTo>
                <a:cubicBezTo>
                  <a:pt x="1168" y="1719"/>
                  <a:pt x="1001" y="1986"/>
                  <a:pt x="701" y="2152"/>
                </a:cubicBezTo>
                <a:cubicBezTo>
                  <a:pt x="534" y="2252"/>
                  <a:pt x="334" y="2353"/>
                  <a:pt x="167" y="2519"/>
                </a:cubicBezTo>
                <a:cubicBezTo>
                  <a:pt x="67" y="2653"/>
                  <a:pt x="0" y="2820"/>
                  <a:pt x="0" y="2920"/>
                </a:cubicBezTo>
                <a:cubicBezTo>
                  <a:pt x="34" y="3053"/>
                  <a:pt x="200" y="3153"/>
                  <a:pt x="334" y="3220"/>
                </a:cubicBezTo>
                <a:cubicBezTo>
                  <a:pt x="434" y="3253"/>
                  <a:pt x="601" y="3320"/>
                  <a:pt x="734" y="3320"/>
                </a:cubicBezTo>
                <a:cubicBezTo>
                  <a:pt x="1501" y="3420"/>
                  <a:pt x="1935" y="3787"/>
                  <a:pt x="2235" y="4521"/>
                </a:cubicBezTo>
                <a:cubicBezTo>
                  <a:pt x="2335" y="4754"/>
                  <a:pt x="2535" y="5021"/>
                  <a:pt x="2702" y="5255"/>
                </a:cubicBezTo>
                <a:cubicBezTo>
                  <a:pt x="3036" y="4921"/>
                  <a:pt x="3069" y="4554"/>
                  <a:pt x="3002" y="4154"/>
                </a:cubicBezTo>
                <a:cubicBezTo>
                  <a:pt x="2936" y="3720"/>
                  <a:pt x="3102" y="3420"/>
                  <a:pt x="3503" y="3220"/>
                </a:cubicBezTo>
                <a:cubicBezTo>
                  <a:pt x="3703" y="3153"/>
                  <a:pt x="3903" y="3020"/>
                  <a:pt x="4070" y="2886"/>
                </a:cubicBezTo>
                <a:cubicBezTo>
                  <a:pt x="4370" y="2686"/>
                  <a:pt x="4337" y="2386"/>
                  <a:pt x="4036" y="2252"/>
                </a:cubicBezTo>
                <a:cubicBezTo>
                  <a:pt x="3870" y="2186"/>
                  <a:pt x="3703" y="2152"/>
                  <a:pt x="3536" y="2086"/>
                </a:cubicBezTo>
                <a:cubicBezTo>
                  <a:pt x="3036" y="2019"/>
                  <a:pt x="2736" y="1685"/>
                  <a:pt x="2535" y="1252"/>
                </a:cubicBezTo>
                <a:cubicBezTo>
                  <a:pt x="2435" y="1085"/>
                  <a:pt x="2402" y="885"/>
                  <a:pt x="2335" y="718"/>
                </a:cubicBezTo>
                <a:cubicBezTo>
                  <a:pt x="2202" y="518"/>
                  <a:pt x="2068" y="318"/>
                  <a:pt x="1902" y="151"/>
                </a:cubicBezTo>
                <a:cubicBezTo>
                  <a:pt x="1787" y="48"/>
                  <a:pt x="1669" y="0"/>
                  <a:pt x="1562"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1"/>
          <p:cNvSpPr/>
          <p:nvPr/>
        </p:nvSpPr>
        <p:spPr>
          <a:xfrm>
            <a:off x="7682624" y="4603998"/>
            <a:ext cx="242894" cy="286649"/>
          </a:xfrm>
          <a:custGeom>
            <a:rect b="b" l="l" r="r" t="t"/>
            <a:pathLst>
              <a:path extrusionOk="0" h="3898" w="3303">
                <a:moveTo>
                  <a:pt x="1182" y="0"/>
                </a:moveTo>
                <a:cubicBezTo>
                  <a:pt x="1079" y="0"/>
                  <a:pt x="1001" y="91"/>
                  <a:pt x="1001" y="228"/>
                </a:cubicBezTo>
                <a:lnTo>
                  <a:pt x="1001" y="828"/>
                </a:lnTo>
                <a:cubicBezTo>
                  <a:pt x="1034" y="1329"/>
                  <a:pt x="867" y="1662"/>
                  <a:pt x="467" y="1862"/>
                </a:cubicBezTo>
                <a:cubicBezTo>
                  <a:pt x="367" y="1862"/>
                  <a:pt x="334" y="1896"/>
                  <a:pt x="300" y="1929"/>
                </a:cubicBezTo>
                <a:lnTo>
                  <a:pt x="0" y="2229"/>
                </a:lnTo>
                <a:cubicBezTo>
                  <a:pt x="133" y="2263"/>
                  <a:pt x="234" y="2363"/>
                  <a:pt x="367" y="2396"/>
                </a:cubicBezTo>
                <a:cubicBezTo>
                  <a:pt x="400" y="2429"/>
                  <a:pt x="467" y="2429"/>
                  <a:pt x="500" y="2429"/>
                </a:cubicBezTo>
                <a:cubicBezTo>
                  <a:pt x="1168" y="2530"/>
                  <a:pt x="1568" y="2863"/>
                  <a:pt x="1835" y="3497"/>
                </a:cubicBezTo>
                <a:cubicBezTo>
                  <a:pt x="1868" y="3630"/>
                  <a:pt x="1968" y="3764"/>
                  <a:pt x="2035" y="3897"/>
                </a:cubicBezTo>
                <a:lnTo>
                  <a:pt x="2135" y="3897"/>
                </a:lnTo>
                <a:cubicBezTo>
                  <a:pt x="2135" y="3664"/>
                  <a:pt x="2168" y="3430"/>
                  <a:pt x="2168" y="3197"/>
                </a:cubicBezTo>
                <a:cubicBezTo>
                  <a:pt x="2168" y="2896"/>
                  <a:pt x="2302" y="2696"/>
                  <a:pt x="2502" y="2530"/>
                </a:cubicBezTo>
                <a:cubicBezTo>
                  <a:pt x="2669" y="2396"/>
                  <a:pt x="2835" y="2329"/>
                  <a:pt x="3002" y="2196"/>
                </a:cubicBezTo>
                <a:cubicBezTo>
                  <a:pt x="3069" y="2129"/>
                  <a:pt x="3169" y="2096"/>
                  <a:pt x="3302" y="1962"/>
                </a:cubicBezTo>
                <a:cubicBezTo>
                  <a:pt x="3036" y="1896"/>
                  <a:pt x="2902" y="1829"/>
                  <a:pt x="2802" y="1762"/>
                </a:cubicBezTo>
                <a:cubicBezTo>
                  <a:pt x="2335" y="1662"/>
                  <a:pt x="2035" y="1362"/>
                  <a:pt x="1835" y="928"/>
                </a:cubicBezTo>
                <a:cubicBezTo>
                  <a:pt x="1735" y="762"/>
                  <a:pt x="1701" y="595"/>
                  <a:pt x="1635" y="428"/>
                </a:cubicBezTo>
                <a:cubicBezTo>
                  <a:pt x="1534" y="261"/>
                  <a:pt x="1468" y="161"/>
                  <a:pt x="1334" y="61"/>
                </a:cubicBezTo>
                <a:cubicBezTo>
                  <a:pt x="1282" y="19"/>
                  <a:pt x="1230" y="0"/>
                  <a:pt x="1182"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1"/>
          <p:cNvSpPr/>
          <p:nvPr/>
        </p:nvSpPr>
        <p:spPr>
          <a:xfrm>
            <a:off x="252393" y="266150"/>
            <a:ext cx="215282" cy="273352"/>
          </a:xfrm>
          <a:custGeom>
            <a:rect b="b" l="l" r="r" t="t"/>
            <a:pathLst>
              <a:path extrusionOk="0" h="3474" w="2736">
                <a:moveTo>
                  <a:pt x="1564" y="0"/>
                </a:moveTo>
                <a:cubicBezTo>
                  <a:pt x="1498" y="0"/>
                  <a:pt x="1436" y="51"/>
                  <a:pt x="1401" y="138"/>
                </a:cubicBezTo>
                <a:lnTo>
                  <a:pt x="1268" y="538"/>
                </a:lnTo>
                <a:cubicBezTo>
                  <a:pt x="1201" y="972"/>
                  <a:pt x="901" y="1239"/>
                  <a:pt x="400" y="1272"/>
                </a:cubicBezTo>
                <a:cubicBezTo>
                  <a:pt x="267" y="1306"/>
                  <a:pt x="134" y="1406"/>
                  <a:pt x="0" y="1439"/>
                </a:cubicBezTo>
                <a:cubicBezTo>
                  <a:pt x="100" y="1539"/>
                  <a:pt x="167" y="1639"/>
                  <a:pt x="300" y="1739"/>
                </a:cubicBezTo>
                <a:cubicBezTo>
                  <a:pt x="834" y="2040"/>
                  <a:pt x="1101" y="2473"/>
                  <a:pt x="1101" y="3107"/>
                </a:cubicBezTo>
                <a:cubicBezTo>
                  <a:pt x="1101" y="3240"/>
                  <a:pt x="1101" y="3307"/>
                  <a:pt x="1134" y="3474"/>
                </a:cubicBezTo>
                <a:cubicBezTo>
                  <a:pt x="1334" y="3107"/>
                  <a:pt x="1468" y="2773"/>
                  <a:pt x="1735" y="2573"/>
                </a:cubicBezTo>
                <a:cubicBezTo>
                  <a:pt x="1968" y="2373"/>
                  <a:pt x="2335" y="2373"/>
                  <a:pt x="2735" y="2240"/>
                </a:cubicBezTo>
                <a:cubicBezTo>
                  <a:pt x="2569" y="2106"/>
                  <a:pt x="2435" y="1973"/>
                  <a:pt x="2302" y="1939"/>
                </a:cubicBezTo>
                <a:cubicBezTo>
                  <a:pt x="1968" y="1673"/>
                  <a:pt x="1801" y="1372"/>
                  <a:pt x="1801" y="972"/>
                </a:cubicBezTo>
                <a:lnTo>
                  <a:pt x="1801" y="538"/>
                </a:lnTo>
                <a:cubicBezTo>
                  <a:pt x="1801" y="405"/>
                  <a:pt x="1768" y="272"/>
                  <a:pt x="1735" y="138"/>
                </a:cubicBezTo>
                <a:cubicBezTo>
                  <a:pt x="1687" y="43"/>
                  <a:pt x="1624" y="0"/>
                  <a:pt x="15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3" name="Shape 1393"/>
        <p:cNvGrpSpPr/>
        <p:nvPr/>
      </p:nvGrpSpPr>
      <p:grpSpPr>
        <a:xfrm>
          <a:off x="0" y="0"/>
          <a:ext cx="0" cy="0"/>
          <a:chOff x="0" y="0"/>
          <a:chExt cx="0" cy="0"/>
        </a:xfrm>
      </p:grpSpPr>
      <p:sp>
        <p:nvSpPr>
          <p:cNvPr id="1394" name="Google Shape;1394;p68"/>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Monthly calendar</a:t>
            </a:r>
            <a:endParaRPr/>
          </a:p>
        </p:txBody>
      </p:sp>
      <p:graphicFrame>
        <p:nvGraphicFramePr>
          <p:cNvPr id="1395" name="Google Shape;1395;p68"/>
          <p:cNvGraphicFramePr/>
          <p:nvPr/>
        </p:nvGraphicFramePr>
        <p:xfrm>
          <a:off x="773650" y="1167220"/>
          <a:ext cx="3000000" cy="3000000"/>
        </p:xfrm>
        <a:graphic>
          <a:graphicData uri="http://schemas.openxmlformats.org/drawingml/2006/table">
            <a:tbl>
              <a:tblPr>
                <a:noFill/>
                <a:tableStyleId>{38235D21-6009-4E70-9BAF-53FD462F6E0D}</a:tableStyleId>
              </a:tblPr>
              <a:tblGrid>
                <a:gridCol w="1092900"/>
                <a:gridCol w="1092900"/>
                <a:gridCol w="1092900"/>
                <a:gridCol w="1092900"/>
                <a:gridCol w="1092900"/>
                <a:gridCol w="1092900"/>
                <a:gridCol w="1092900"/>
              </a:tblGrid>
              <a:tr h="337275">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Mon</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b">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Tue</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b">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Wed</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b">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Thu</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b">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Fri</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b">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Sat</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b">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Sun</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b">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49125">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3</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4</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12600">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5</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6</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7</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8</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9</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10</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11</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12600">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12</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13</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14</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15</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16</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17</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18</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12600">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19</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20</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21</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22</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23</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24</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25</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12600">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26</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27</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28</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29</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30</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1</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Coming Soon"/>
                          <a:ea typeface="Coming Soon"/>
                          <a:cs typeface="Coming Soon"/>
                          <a:sym typeface="Coming Soon"/>
                        </a:rPr>
                        <a:t>2</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
        <p:nvSpPr>
          <p:cNvPr id="1396" name="Google Shape;1396;p68"/>
          <p:cNvSpPr/>
          <p:nvPr/>
        </p:nvSpPr>
        <p:spPr>
          <a:xfrm>
            <a:off x="8579813" y="224251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8"/>
          <p:cNvSpPr/>
          <p:nvPr/>
        </p:nvSpPr>
        <p:spPr>
          <a:xfrm>
            <a:off x="107013" y="2225821"/>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8"/>
          <p:cNvSpPr/>
          <p:nvPr/>
        </p:nvSpPr>
        <p:spPr>
          <a:xfrm>
            <a:off x="7275251" y="381750"/>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 name="Google Shape;1399;p68"/>
          <p:cNvGrpSpPr/>
          <p:nvPr/>
        </p:nvGrpSpPr>
        <p:grpSpPr>
          <a:xfrm>
            <a:off x="5816750" y="483163"/>
            <a:ext cx="587500" cy="496425"/>
            <a:chOff x="5119025" y="2873300"/>
            <a:chExt cx="587500" cy="496425"/>
          </a:xfrm>
        </p:grpSpPr>
        <p:sp>
          <p:nvSpPr>
            <p:cNvPr id="1400" name="Google Shape;1400;p68"/>
            <p:cNvSpPr/>
            <p:nvPr/>
          </p:nvSpPr>
          <p:spPr>
            <a:xfrm>
              <a:off x="5259525" y="3018375"/>
              <a:ext cx="298400" cy="229075"/>
            </a:xfrm>
            <a:custGeom>
              <a:rect b="b" l="l" r="r" t="t"/>
              <a:pathLst>
                <a:path extrusionOk="0" h="9163" w="11936">
                  <a:moveTo>
                    <a:pt x="11196" y="4089"/>
                  </a:moveTo>
                  <a:lnTo>
                    <a:pt x="11196" y="4089"/>
                  </a:lnTo>
                  <a:cubicBezTo>
                    <a:pt x="11458" y="5110"/>
                    <a:pt x="11199" y="6150"/>
                    <a:pt x="10541" y="6967"/>
                  </a:cubicBezTo>
                  <a:lnTo>
                    <a:pt x="10541" y="6967"/>
                  </a:lnTo>
                  <a:cubicBezTo>
                    <a:pt x="10807" y="6478"/>
                    <a:pt x="11004" y="5962"/>
                    <a:pt x="11119" y="5523"/>
                  </a:cubicBezTo>
                  <a:cubicBezTo>
                    <a:pt x="11253" y="5025"/>
                    <a:pt x="11271" y="4544"/>
                    <a:pt x="11196" y="4089"/>
                  </a:cubicBezTo>
                  <a:close/>
                  <a:moveTo>
                    <a:pt x="1082" y="4022"/>
                  </a:moveTo>
                  <a:cubicBezTo>
                    <a:pt x="1036" y="4360"/>
                    <a:pt x="1025" y="4715"/>
                    <a:pt x="1055" y="5083"/>
                  </a:cubicBezTo>
                  <a:cubicBezTo>
                    <a:pt x="1142" y="6245"/>
                    <a:pt x="1602" y="7134"/>
                    <a:pt x="2287" y="7778"/>
                  </a:cubicBezTo>
                  <a:lnTo>
                    <a:pt x="2287" y="7778"/>
                  </a:lnTo>
                  <a:cubicBezTo>
                    <a:pt x="1564" y="7211"/>
                    <a:pt x="1143" y="6342"/>
                    <a:pt x="992" y="5418"/>
                  </a:cubicBezTo>
                  <a:cubicBezTo>
                    <a:pt x="913" y="4930"/>
                    <a:pt x="953" y="4462"/>
                    <a:pt x="1082" y="4022"/>
                  </a:cubicBezTo>
                  <a:close/>
                  <a:moveTo>
                    <a:pt x="9035" y="1810"/>
                  </a:moveTo>
                  <a:cubicBezTo>
                    <a:pt x="9803" y="2417"/>
                    <a:pt x="10377" y="3244"/>
                    <a:pt x="10680" y="4288"/>
                  </a:cubicBezTo>
                  <a:cubicBezTo>
                    <a:pt x="11053" y="5551"/>
                    <a:pt x="9930" y="8221"/>
                    <a:pt x="8453" y="8221"/>
                  </a:cubicBezTo>
                  <a:cubicBezTo>
                    <a:pt x="8409" y="8221"/>
                    <a:pt x="8365" y="8219"/>
                    <a:pt x="8320" y="8214"/>
                  </a:cubicBezTo>
                  <a:lnTo>
                    <a:pt x="8320" y="8214"/>
                  </a:lnTo>
                  <a:cubicBezTo>
                    <a:pt x="8413" y="8156"/>
                    <a:pt x="8502" y="8096"/>
                    <a:pt x="8587" y="8034"/>
                  </a:cubicBezTo>
                  <a:cubicBezTo>
                    <a:pt x="9676" y="7218"/>
                    <a:pt x="10387" y="6088"/>
                    <a:pt x="10387" y="4707"/>
                  </a:cubicBezTo>
                  <a:cubicBezTo>
                    <a:pt x="10387" y="3639"/>
                    <a:pt x="9813" y="2635"/>
                    <a:pt x="9035" y="1810"/>
                  </a:cubicBezTo>
                  <a:close/>
                  <a:moveTo>
                    <a:pt x="6012" y="524"/>
                  </a:moveTo>
                  <a:cubicBezTo>
                    <a:pt x="6189" y="524"/>
                    <a:pt x="6366" y="533"/>
                    <a:pt x="6542" y="551"/>
                  </a:cubicBezTo>
                  <a:lnTo>
                    <a:pt x="6542" y="551"/>
                  </a:lnTo>
                  <a:cubicBezTo>
                    <a:pt x="6545" y="614"/>
                    <a:pt x="6575" y="672"/>
                    <a:pt x="6642" y="710"/>
                  </a:cubicBezTo>
                  <a:cubicBezTo>
                    <a:pt x="6650" y="715"/>
                    <a:pt x="6659" y="720"/>
                    <a:pt x="6667" y="724"/>
                  </a:cubicBezTo>
                  <a:lnTo>
                    <a:pt x="6667" y="724"/>
                  </a:lnTo>
                  <a:cubicBezTo>
                    <a:pt x="6666" y="727"/>
                    <a:pt x="6664" y="729"/>
                    <a:pt x="6663" y="731"/>
                  </a:cubicBezTo>
                  <a:cubicBezTo>
                    <a:pt x="6672" y="733"/>
                    <a:pt x="6682" y="736"/>
                    <a:pt x="6691" y="738"/>
                  </a:cubicBezTo>
                  <a:lnTo>
                    <a:pt x="6691" y="738"/>
                  </a:lnTo>
                  <a:cubicBezTo>
                    <a:pt x="9037" y="2031"/>
                    <a:pt x="11206" y="5120"/>
                    <a:pt x="8713" y="7343"/>
                  </a:cubicBezTo>
                  <a:cubicBezTo>
                    <a:pt x="8418" y="7606"/>
                    <a:pt x="8087" y="7826"/>
                    <a:pt x="7731" y="8005"/>
                  </a:cubicBezTo>
                  <a:lnTo>
                    <a:pt x="7731" y="8005"/>
                  </a:lnTo>
                  <a:cubicBezTo>
                    <a:pt x="7703" y="7988"/>
                    <a:pt x="7674" y="7969"/>
                    <a:pt x="7646" y="7950"/>
                  </a:cubicBezTo>
                  <a:cubicBezTo>
                    <a:pt x="7608" y="7925"/>
                    <a:pt x="7568" y="7914"/>
                    <a:pt x="7528" y="7914"/>
                  </a:cubicBezTo>
                  <a:cubicBezTo>
                    <a:pt x="7367" y="7914"/>
                    <a:pt x="7206" y="8090"/>
                    <a:pt x="7196" y="8237"/>
                  </a:cubicBezTo>
                  <a:lnTo>
                    <a:pt x="7196" y="8237"/>
                  </a:lnTo>
                  <a:cubicBezTo>
                    <a:pt x="6643" y="8441"/>
                    <a:pt x="6051" y="8557"/>
                    <a:pt x="5457" y="8587"/>
                  </a:cubicBezTo>
                  <a:lnTo>
                    <a:pt x="5457" y="8587"/>
                  </a:lnTo>
                  <a:cubicBezTo>
                    <a:pt x="4430" y="8450"/>
                    <a:pt x="3457" y="8073"/>
                    <a:pt x="2729" y="7427"/>
                  </a:cubicBezTo>
                  <a:cubicBezTo>
                    <a:pt x="1411" y="6276"/>
                    <a:pt x="1264" y="4309"/>
                    <a:pt x="1934" y="2803"/>
                  </a:cubicBezTo>
                  <a:cubicBezTo>
                    <a:pt x="2053" y="2534"/>
                    <a:pt x="2196" y="2290"/>
                    <a:pt x="2358" y="2070"/>
                  </a:cubicBezTo>
                  <a:lnTo>
                    <a:pt x="2358" y="2070"/>
                  </a:lnTo>
                  <a:cubicBezTo>
                    <a:pt x="2791" y="1665"/>
                    <a:pt x="3283" y="1326"/>
                    <a:pt x="3775" y="1066"/>
                  </a:cubicBezTo>
                  <a:cubicBezTo>
                    <a:pt x="4474" y="695"/>
                    <a:pt x="5241" y="524"/>
                    <a:pt x="6012" y="524"/>
                  </a:cubicBezTo>
                  <a:close/>
                  <a:moveTo>
                    <a:pt x="6010" y="0"/>
                  </a:moveTo>
                  <a:cubicBezTo>
                    <a:pt x="4438" y="0"/>
                    <a:pt x="2963" y="681"/>
                    <a:pt x="2034" y="1827"/>
                  </a:cubicBezTo>
                  <a:lnTo>
                    <a:pt x="2034" y="1827"/>
                  </a:lnTo>
                  <a:cubicBezTo>
                    <a:pt x="504" y="3305"/>
                    <a:pt x="0" y="5606"/>
                    <a:pt x="1201" y="7448"/>
                  </a:cubicBezTo>
                  <a:cubicBezTo>
                    <a:pt x="1971" y="8662"/>
                    <a:pt x="3392" y="9163"/>
                    <a:pt x="4860" y="9163"/>
                  </a:cubicBezTo>
                  <a:cubicBezTo>
                    <a:pt x="5143" y="9163"/>
                    <a:pt x="5429" y="9144"/>
                    <a:pt x="5712" y="9108"/>
                  </a:cubicBezTo>
                  <a:lnTo>
                    <a:pt x="5712" y="9108"/>
                  </a:lnTo>
                  <a:cubicBezTo>
                    <a:pt x="5871" y="9118"/>
                    <a:pt x="6031" y="9123"/>
                    <a:pt x="6191" y="9123"/>
                  </a:cubicBezTo>
                  <a:cubicBezTo>
                    <a:pt x="7396" y="9123"/>
                    <a:pt x="8622" y="8843"/>
                    <a:pt x="9634" y="8327"/>
                  </a:cubicBezTo>
                  <a:cubicBezTo>
                    <a:pt x="10973" y="7615"/>
                    <a:pt x="11935" y="6151"/>
                    <a:pt x="11789" y="4602"/>
                  </a:cubicBezTo>
                  <a:cubicBezTo>
                    <a:pt x="11642" y="2740"/>
                    <a:pt x="10366" y="1380"/>
                    <a:pt x="8755" y="606"/>
                  </a:cubicBezTo>
                  <a:cubicBezTo>
                    <a:pt x="8123" y="302"/>
                    <a:pt x="7473" y="124"/>
                    <a:pt x="6824" y="61"/>
                  </a:cubicBezTo>
                  <a:lnTo>
                    <a:pt x="6824" y="61"/>
                  </a:lnTo>
                  <a:cubicBezTo>
                    <a:pt x="6551" y="20"/>
                    <a:pt x="6279" y="0"/>
                    <a:pt x="60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8"/>
            <p:cNvSpPr/>
            <p:nvPr/>
          </p:nvSpPr>
          <p:spPr>
            <a:xfrm>
              <a:off x="5380725" y="2873300"/>
              <a:ext cx="19950" cy="78250"/>
            </a:xfrm>
            <a:custGeom>
              <a:rect b="b" l="l" r="r" t="t"/>
              <a:pathLst>
                <a:path extrusionOk="0" h="3130" w="798">
                  <a:moveTo>
                    <a:pt x="387" y="0"/>
                  </a:moveTo>
                  <a:cubicBezTo>
                    <a:pt x="232" y="0"/>
                    <a:pt x="0" y="207"/>
                    <a:pt x="15" y="383"/>
                  </a:cubicBezTo>
                  <a:cubicBezTo>
                    <a:pt x="120" y="1262"/>
                    <a:pt x="162" y="2140"/>
                    <a:pt x="287" y="2998"/>
                  </a:cubicBezTo>
                  <a:cubicBezTo>
                    <a:pt x="300" y="3092"/>
                    <a:pt x="351" y="3130"/>
                    <a:pt x="417" y="3130"/>
                  </a:cubicBezTo>
                  <a:cubicBezTo>
                    <a:pt x="570" y="3130"/>
                    <a:pt x="798" y="2923"/>
                    <a:pt x="768" y="2747"/>
                  </a:cubicBezTo>
                  <a:cubicBezTo>
                    <a:pt x="643" y="1889"/>
                    <a:pt x="622" y="990"/>
                    <a:pt x="517" y="132"/>
                  </a:cubicBezTo>
                  <a:cubicBezTo>
                    <a:pt x="505" y="38"/>
                    <a:pt x="453" y="0"/>
                    <a:pt x="3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8"/>
            <p:cNvSpPr/>
            <p:nvPr/>
          </p:nvSpPr>
          <p:spPr>
            <a:xfrm>
              <a:off x="5503650" y="2935600"/>
              <a:ext cx="95150" cy="49225"/>
            </a:xfrm>
            <a:custGeom>
              <a:rect b="b" l="l" r="r" t="t"/>
              <a:pathLst>
                <a:path extrusionOk="0" h="1969" w="3806">
                  <a:moveTo>
                    <a:pt x="3605" y="1"/>
                  </a:moveTo>
                  <a:cubicBezTo>
                    <a:pt x="3579" y="1"/>
                    <a:pt x="3548" y="8"/>
                    <a:pt x="3509" y="25"/>
                  </a:cubicBezTo>
                  <a:cubicBezTo>
                    <a:pt x="2400" y="402"/>
                    <a:pt x="1438" y="1029"/>
                    <a:pt x="371" y="1448"/>
                  </a:cubicBezTo>
                  <a:cubicBezTo>
                    <a:pt x="127" y="1523"/>
                    <a:pt x="1" y="1969"/>
                    <a:pt x="219" y="1969"/>
                  </a:cubicBezTo>
                  <a:cubicBezTo>
                    <a:pt x="244" y="1969"/>
                    <a:pt x="274" y="1963"/>
                    <a:pt x="308" y="1950"/>
                  </a:cubicBezTo>
                  <a:cubicBezTo>
                    <a:pt x="1375" y="1532"/>
                    <a:pt x="2338" y="904"/>
                    <a:pt x="3447" y="506"/>
                  </a:cubicBezTo>
                  <a:cubicBezTo>
                    <a:pt x="3651" y="451"/>
                    <a:pt x="3805" y="1"/>
                    <a:pt x="36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8"/>
            <p:cNvSpPr/>
            <p:nvPr/>
          </p:nvSpPr>
          <p:spPr>
            <a:xfrm>
              <a:off x="5599900" y="3073025"/>
              <a:ext cx="106625" cy="16550"/>
            </a:xfrm>
            <a:custGeom>
              <a:rect b="b" l="l" r="r" t="t"/>
              <a:pathLst>
                <a:path extrusionOk="0" h="662" w="4265">
                  <a:moveTo>
                    <a:pt x="4015" y="1"/>
                  </a:moveTo>
                  <a:cubicBezTo>
                    <a:pt x="3996" y="1"/>
                    <a:pt x="3973" y="4"/>
                    <a:pt x="3949" y="10"/>
                  </a:cubicBezTo>
                  <a:cubicBezTo>
                    <a:pt x="3346" y="131"/>
                    <a:pt x="2743" y="159"/>
                    <a:pt x="2134" y="159"/>
                  </a:cubicBezTo>
                  <a:cubicBezTo>
                    <a:pt x="1581" y="159"/>
                    <a:pt x="1022" y="136"/>
                    <a:pt x="454" y="136"/>
                  </a:cubicBezTo>
                  <a:cubicBezTo>
                    <a:pt x="450" y="135"/>
                    <a:pt x="445" y="135"/>
                    <a:pt x="441" y="135"/>
                  </a:cubicBezTo>
                  <a:cubicBezTo>
                    <a:pt x="215" y="135"/>
                    <a:pt x="0" y="638"/>
                    <a:pt x="308" y="638"/>
                  </a:cubicBezTo>
                  <a:cubicBezTo>
                    <a:pt x="876" y="638"/>
                    <a:pt x="1449" y="661"/>
                    <a:pt x="2019" y="661"/>
                  </a:cubicBezTo>
                  <a:cubicBezTo>
                    <a:pt x="2647" y="661"/>
                    <a:pt x="3272" y="633"/>
                    <a:pt x="3886" y="512"/>
                  </a:cubicBezTo>
                  <a:cubicBezTo>
                    <a:pt x="4138" y="454"/>
                    <a:pt x="4264" y="1"/>
                    <a:pt x="4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8"/>
            <p:cNvSpPr/>
            <p:nvPr/>
          </p:nvSpPr>
          <p:spPr>
            <a:xfrm>
              <a:off x="5567275" y="3236675"/>
              <a:ext cx="89725" cy="46125"/>
            </a:xfrm>
            <a:custGeom>
              <a:rect b="b" l="l" r="r" t="t"/>
              <a:pathLst>
                <a:path extrusionOk="0" h="1845" w="3589">
                  <a:moveTo>
                    <a:pt x="729" y="1"/>
                  </a:moveTo>
                  <a:cubicBezTo>
                    <a:pt x="641" y="1"/>
                    <a:pt x="552" y="5"/>
                    <a:pt x="462" y="13"/>
                  </a:cubicBezTo>
                  <a:cubicBezTo>
                    <a:pt x="241" y="13"/>
                    <a:pt x="0" y="497"/>
                    <a:pt x="261" y="497"/>
                  </a:cubicBezTo>
                  <a:cubicBezTo>
                    <a:pt x="272" y="497"/>
                    <a:pt x="283" y="496"/>
                    <a:pt x="295" y="494"/>
                  </a:cubicBezTo>
                  <a:cubicBezTo>
                    <a:pt x="379" y="486"/>
                    <a:pt x="463" y="482"/>
                    <a:pt x="547" y="482"/>
                  </a:cubicBezTo>
                  <a:cubicBezTo>
                    <a:pt x="1534" y="482"/>
                    <a:pt x="2422" y="1039"/>
                    <a:pt x="3078" y="1792"/>
                  </a:cubicBezTo>
                  <a:cubicBezTo>
                    <a:pt x="3111" y="1829"/>
                    <a:pt x="3150" y="1845"/>
                    <a:pt x="3190" y="1845"/>
                  </a:cubicBezTo>
                  <a:cubicBezTo>
                    <a:pt x="3375" y="1845"/>
                    <a:pt x="3588" y="1503"/>
                    <a:pt x="3433" y="1331"/>
                  </a:cubicBezTo>
                  <a:cubicBezTo>
                    <a:pt x="2758" y="559"/>
                    <a:pt x="1780" y="1"/>
                    <a:pt x="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8"/>
            <p:cNvSpPr/>
            <p:nvPr/>
          </p:nvSpPr>
          <p:spPr>
            <a:xfrm>
              <a:off x="5441900" y="3298050"/>
              <a:ext cx="22900" cy="71675"/>
            </a:xfrm>
            <a:custGeom>
              <a:rect b="b" l="l" r="r" t="t"/>
              <a:pathLst>
                <a:path extrusionOk="0" h="2867" w="916">
                  <a:moveTo>
                    <a:pt x="676" y="1"/>
                  </a:moveTo>
                  <a:cubicBezTo>
                    <a:pt x="530" y="1"/>
                    <a:pt x="301" y="212"/>
                    <a:pt x="330" y="404"/>
                  </a:cubicBezTo>
                  <a:cubicBezTo>
                    <a:pt x="414" y="1157"/>
                    <a:pt x="288" y="1889"/>
                    <a:pt x="58" y="2622"/>
                  </a:cubicBezTo>
                  <a:cubicBezTo>
                    <a:pt x="0" y="2795"/>
                    <a:pt x="71" y="2866"/>
                    <a:pt x="175" y="2866"/>
                  </a:cubicBezTo>
                  <a:cubicBezTo>
                    <a:pt x="296" y="2866"/>
                    <a:pt x="462" y="2768"/>
                    <a:pt x="518" y="2622"/>
                  </a:cubicBezTo>
                  <a:cubicBezTo>
                    <a:pt x="790" y="1806"/>
                    <a:pt x="916" y="1010"/>
                    <a:pt x="790" y="132"/>
                  </a:cubicBezTo>
                  <a:cubicBezTo>
                    <a:pt x="784" y="38"/>
                    <a:pt x="737" y="1"/>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8"/>
            <p:cNvSpPr/>
            <p:nvPr/>
          </p:nvSpPr>
          <p:spPr>
            <a:xfrm>
              <a:off x="5236325" y="3271900"/>
              <a:ext cx="76775" cy="52300"/>
            </a:xfrm>
            <a:custGeom>
              <a:rect b="b" l="l" r="r" t="t"/>
              <a:pathLst>
                <a:path extrusionOk="0" h="2092" w="3071">
                  <a:moveTo>
                    <a:pt x="2863" y="0"/>
                  </a:moveTo>
                  <a:cubicBezTo>
                    <a:pt x="2816" y="0"/>
                    <a:pt x="2758" y="26"/>
                    <a:pt x="2694" y="90"/>
                  </a:cubicBezTo>
                  <a:cubicBezTo>
                    <a:pt x="1920" y="696"/>
                    <a:pt x="1125" y="1178"/>
                    <a:pt x="246" y="1596"/>
                  </a:cubicBezTo>
                  <a:cubicBezTo>
                    <a:pt x="32" y="1721"/>
                    <a:pt x="1" y="2091"/>
                    <a:pt x="205" y="2091"/>
                  </a:cubicBezTo>
                  <a:cubicBezTo>
                    <a:pt x="240" y="2091"/>
                    <a:pt x="281" y="2081"/>
                    <a:pt x="330" y="2056"/>
                  </a:cubicBezTo>
                  <a:cubicBezTo>
                    <a:pt x="1230" y="1596"/>
                    <a:pt x="2088" y="1073"/>
                    <a:pt x="2862" y="424"/>
                  </a:cubicBezTo>
                  <a:cubicBezTo>
                    <a:pt x="3070" y="280"/>
                    <a:pt x="3021" y="0"/>
                    <a:pt x="2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8"/>
            <p:cNvSpPr/>
            <p:nvPr/>
          </p:nvSpPr>
          <p:spPr>
            <a:xfrm>
              <a:off x="5119025" y="3151200"/>
              <a:ext cx="88950" cy="16250"/>
            </a:xfrm>
            <a:custGeom>
              <a:rect b="b" l="l" r="r" t="t"/>
              <a:pathLst>
                <a:path extrusionOk="0" h="650" w="3558">
                  <a:moveTo>
                    <a:pt x="3244" y="1"/>
                  </a:moveTo>
                  <a:cubicBezTo>
                    <a:pt x="2323" y="1"/>
                    <a:pt x="1423" y="126"/>
                    <a:pt x="503" y="126"/>
                  </a:cubicBezTo>
                  <a:cubicBezTo>
                    <a:pt x="231" y="126"/>
                    <a:pt x="0" y="649"/>
                    <a:pt x="335" y="649"/>
                  </a:cubicBezTo>
                  <a:cubicBezTo>
                    <a:pt x="1256" y="649"/>
                    <a:pt x="2176" y="524"/>
                    <a:pt x="3097" y="524"/>
                  </a:cubicBezTo>
                  <a:cubicBezTo>
                    <a:pt x="3327" y="524"/>
                    <a:pt x="3557" y="1"/>
                    <a:pt x="32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8"/>
            <p:cNvSpPr/>
            <p:nvPr/>
          </p:nvSpPr>
          <p:spPr>
            <a:xfrm>
              <a:off x="5185850" y="2971550"/>
              <a:ext cx="69525" cy="58950"/>
            </a:xfrm>
            <a:custGeom>
              <a:rect b="b" l="l" r="r" t="t"/>
              <a:pathLst>
                <a:path extrusionOk="0" h="2358" w="2781">
                  <a:moveTo>
                    <a:pt x="421" y="1"/>
                  </a:moveTo>
                  <a:cubicBezTo>
                    <a:pt x="226" y="1"/>
                    <a:pt x="1" y="265"/>
                    <a:pt x="131" y="428"/>
                  </a:cubicBezTo>
                  <a:cubicBezTo>
                    <a:pt x="675" y="1223"/>
                    <a:pt x="1575" y="1642"/>
                    <a:pt x="2244" y="2311"/>
                  </a:cubicBezTo>
                  <a:cubicBezTo>
                    <a:pt x="2280" y="2343"/>
                    <a:pt x="2320" y="2357"/>
                    <a:pt x="2360" y="2357"/>
                  </a:cubicBezTo>
                  <a:cubicBezTo>
                    <a:pt x="2559" y="2357"/>
                    <a:pt x="2781" y="2025"/>
                    <a:pt x="2642" y="1851"/>
                  </a:cubicBezTo>
                  <a:cubicBezTo>
                    <a:pt x="1993" y="1223"/>
                    <a:pt x="1115" y="826"/>
                    <a:pt x="571" y="73"/>
                  </a:cubicBezTo>
                  <a:cubicBezTo>
                    <a:pt x="529" y="22"/>
                    <a:pt x="476" y="1"/>
                    <a:pt x="4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9" name="Google Shape;1409;p68"/>
          <p:cNvSpPr txBox="1"/>
          <p:nvPr/>
        </p:nvSpPr>
        <p:spPr>
          <a:xfrm>
            <a:off x="4249125" y="2192700"/>
            <a:ext cx="8961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Coming Soon"/>
                <a:ea typeface="Coming Soon"/>
                <a:cs typeface="Coming Soon"/>
                <a:sym typeface="Coming Soon"/>
              </a:rPr>
              <a:t>Mom’s birthday</a:t>
            </a:r>
            <a:endParaRPr>
              <a:solidFill>
                <a:schemeClr val="accent1"/>
              </a:solidFill>
              <a:latin typeface="Coming Soon"/>
              <a:ea typeface="Coming Soon"/>
              <a:cs typeface="Coming Soon"/>
              <a:sym typeface="Coming Soon"/>
            </a:endParaRPr>
          </a:p>
        </p:txBody>
      </p:sp>
      <p:sp>
        <p:nvSpPr>
          <p:cNvPr id="1410" name="Google Shape;1410;p68"/>
          <p:cNvSpPr txBox="1"/>
          <p:nvPr/>
        </p:nvSpPr>
        <p:spPr>
          <a:xfrm>
            <a:off x="2063350" y="2766225"/>
            <a:ext cx="896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5"/>
                </a:solidFill>
                <a:latin typeface="Coming Soon"/>
                <a:ea typeface="Coming Soon"/>
                <a:cs typeface="Coming Soon"/>
                <a:sym typeface="Coming Soon"/>
              </a:rPr>
              <a:t>Math Exam</a:t>
            </a:r>
            <a:endParaRPr>
              <a:solidFill>
                <a:schemeClr val="accent5"/>
              </a:solidFill>
              <a:latin typeface="Coming Soon"/>
              <a:ea typeface="Coming Soon"/>
              <a:cs typeface="Coming Soon"/>
              <a:sym typeface="Coming Soon"/>
            </a:endParaRPr>
          </a:p>
        </p:txBody>
      </p:sp>
      <p:sp>
        <p:nvSpPr>
          <p:cNvPr id="1411" name="Google Shape;1411;p68"/>
          <p:cNvSpPr txBox="1"/>
          <p:nvPr/>
        </p:nvSpPr>
        <p:spPr>
          <a:xfrm>
            <a:off x="5342050" y="3354275"/>
            <a:ext cx="896100" cy="61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Coming Soon"/>
                <a:ea typeface="Coming Soon"/>
                <a:cs typeface="Coming Soon"/>
                <a:sym typeface="Coming Soon"/>
              </a:rPr>
              <a:t>Holiday!</a:t>
            </a:r>
            <a:endParaRPr>
              <a:solidFill>
                <a:schemeClr val="accent4"/>
              </a:solidFill>
              <a:latin typeface="Coming Soon"/>
              <a:ea typeface="Coming Soon"/>
              <a:cs typeface="Coming Soon"/>
              <a:sym typeface="Coming Soo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5" name="Shape 1415"/>
        <p:cNvGrpSpPr/>
        <p:nvPr/>
      </p:nvGrpSpPr>
      <p:grpSpPr>
        <a:xfrm>
          <a:off x="0" y="0"/>
          <a:ext cx="0" cy="0"/>
          <a:chOff x="0" y="0"/>
          <a:chExt cx="0" cy="0"/>
        </a:xfrm>
      </p:grpSpPr>
      <p:sp>
        <p:nvSpPr>
          <p:cNvPr id="1416" name="Google Shape;1416;p69"/>
          <p:cNvSpPr/>
          <p:nvPr/>
        </p:nvSpPr>
        <p:spPr>
          <a:xfrm>
            <a:off x="727800" y="1710075"/>
            <a:ext cx="1852200" cy="11151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Coming Soon"/>
              <a:ea typeface="Coming Soon"/>
              <a:cs typeface="Coming Soon"/>
              <a:sym typeface="Coming Soon"/>
            </a:endParaRPr>
          </a:p>
        </p:txBody>
      </p:sp>
      <p:sp>
        <p:nvSpPr>
          <p:cNvPr id="1417" name="Google Shape;1417;p69"/>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Weekly calendar</a:t>
            </a:r>
            <a:endParaRPr/>
          </a:p>
        </p:txBody>
      </p:sp>
      <p:sp>
        <p:nvSpPr>
          <p:cNvPr id="1418" name="Google Shape;1418;p69"/>
          <p:cNvSpPr txBox="1"/>
          <p:nvPr/>
        </p:nvSpPr>
        <p:spPr>
          <a:xfrm>
            <a:off x="713225" y="1306350"/>
            <a:ext cx="1866900" cy="420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Love Ya Like A Sister"/>
                <a:ea typeface="Love Ya Like A Sister"/>
                <a:cs typeface="Love Ya Like A Sister"/>
                <a:sym typeface="Love Ya Like A Sister"/>
              </a:rPr>
              <a:t>Monday</a:t>
            </a:r>
            <a:endParaRPr sz="2200"/>
          </a:p>
        </p:txBody>
      </p:sp>
      <p:sp>
        <p:nvSpPr>
          <p:cNvPr id="1419" name="Google Shape;1419;p69"/>
          <p:cNvSpPr/>
          <p:nvPr/>
        </p:nvSpPr>
        <p:spPr>
          <a:xfrm>
            <a:off x="2666250" y="1710100"/>
            <a:ext cx="1852200" cy="11151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9"/>
          <p:cNvSpPr txBox="1"/>
          <p:nvPr/>
        </p:nvSpPr>
        <p:spPr>
          <a:xfrm>
            <a:off x="2658925" y="1319550"/>
            <a:ext cx="1866900" cy="420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Love Ya Like A Sister"/>
                <a:ea typeface="Love Ya Like A Sister"/>
                <a:cs typeface="Love Ya Like A Sister"/>
                <a:sym typeface="Love Ya Like A Sister"/>
              </a:rPr>
              <a:t>Tuesday</a:t>
            </a:r>
            <a:endParaRPr sz="2200"/>
          </a:p>
        </p:txBody>
      </p:sp>
      <p:sp>
        <p:nvSpPr>
          <p:cNvPr id="1421" name="Google Shape;1421;p69"/>
          <p:cNvSpPr/>
          <p:nvPr/>
        </p:nvSpPr>
        <p:spPr>
          <a:xfrm>
            <a:off x="4611950" y="1710075"/>
            <a:ext cx="1852200" cy="11151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9"/>
          <p:cNvSpPr txBox="1"/>
          <p:nvPr/>
        </p:nvSpPr>
        <p:spPr>
          <a:xfrm>
            <a:off x="4604600" y="1319550"/>
            <a:ext cx="1866900" cy="420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Love Ya Like A Sister"/>
                <a:ea typeface="Love Ya Like A Sister"/>
                <a:cs typeface="Love Ya Like A Sister"/>
                <a:sym typeface="Love Ya Like A Sister"/>
              </a:rPr>
              <a:t>Wednesday</a:t>
            </a:r>
            <a:endParaRPr sz="2200"/>
          </a:p>
        </p:txBody>
      </p:sp>
      <p:sp>
        <p:nvSpPr>
          <p:cNvPr id="1423" name="Google Shape;1423;p69"/>
          <p:cNvSpPr/>
          <p:nvPr/>
        </p:nvSpPr>
        <p:spPr>
          <a:xfrm>
            <a:off x="6557650" y="1710100"/>
            <a:ext cx="1852200" cy="11151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9"/>
          <p:cNvSpPr txBox="1"/>
          <p:nvPr/>
        </p:nvSpPr>
        <p:spPr>
          <a:xfrm>
            <a:off x="6550300" y="1319550"/>
            <a:ext cx="1866900" cy="420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Love Ya Like A Sister"/>
                <a:ea typeface="Love Ya Like A Sister"/>
                <a:cs typeface="Love Ya Like A Sister"/>
                <a:sym typeface="Love Ya Like A Sister"/>
              </a:rPr>
              <a:t>Thursday</a:t>
            </a:r>
            <a:endParaRPr sz="2200"/>
          </a:p>
        </p:txBody>
      </p:sp>
      <p:sp>
        <p:nvSpPr>
          <p:cNvPr id="1425" name="Google Shape;1425;p69"/>
          <p:cNvSpPr/>
          <p:nvPr/>
        </p:nvSpPr>
        <p:spPr>
          <a:xfrm>
            <a:off x="724200" y="3311625"/>
            <a:ext cx="1852200" cy="11151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9"/>
          <p:cNvSpPr/>
          <p:nvPr/>
        </p:nvSpPr>
        <p:spPr>
          <a:xfrm>
            <a:off x="2662650" y="3311600"/>
            <a:ext cx="1852200" cy="11151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9"/>
          <p:cNvSpPr/>
          <p:nvPr/>
        </p:nvSpPr>
        <p:spPr>
          <a:xfrm>
            <a:off x="4604775" y="3312575"/>
            <a:ext cx="1852200" cy="11151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9"/>
          <p:cNvSpPr txBox="1"/>
          <p:nvPr/>
        </p:nvSpPr>
        <p:spPr>
          <a:xfrm>
            <a:off x="702250" y="2906025"/>
            <a:ext cx="1866900" cy="420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Love Ya Like A Sister"/>
                <a:ea typeface="Love Ya Like A Sister"/>
                <a:cs typeface="Love Ya Like A Sister"/>
                <a:sym typeface="Love Ya Like A Sister"/>
              </a:rPr>
              <a:t>Friday</a:t>
            </a:r>
            <a:endParaRPr sz="2200"/>
          </a:p>
        </p:txBody>
      </p:sp>
      <p:sp>
        <p:nvSpPr>
          <p:cNvPr id="1429" name="Google Shape;1429;p69"/>
          <p:cNvSpPr txBox="1"/>
          <p:nvPr/>
        </p:nvSpPr>
        <p:spPr>
          <a:xfrm>
            <a:off x="2655300" y="2906025"/>
            <a:ext cx="1866900" cy="420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Love Ya Like A Sister"/>
                <a:ea typeface="Love Ya Like A Sister"/>
                <a:cs typeface="Love Ya Like A Sister"/>
                <a:sym typeface="Love Ya Like A Sister"/>
              </a:rPr>
              <a:t>Saturday</a:t>
            </a:r>
            <a:endParaRPr sz="2200"/>
          </a:p>
        </p:txBody>
      </p:sp>
      <p:sp>
        <p:nvSpPr>
          <p:cNvPr id="1430" name="Google Shape;1430;p69"/>
          <p:cNvSpPr txBox="1"/>
          <p:nvPr/>
        </p:nvSpPr>
        <p:spPr>
          <a:xfrm>
            <a:off x="4601100" y="2906975"/>
            <a:ext cx="1866900" cy="420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Love Ya Like A Sister"/>
                <a:ea typeface="Love Ya Like A Sister"/>
                <a:cs typeface="Love Ya Like A Sister"/>
                <a:sym typeface="Love Ya Like A Sister"/>
              </a:rPr>
              <a:t>Sunday</a:t>
            </a:r>
            <a:endParaRPr sz="2200"/>
          </a:p>
        </p:txBody>
      </p:sp>
      <p:graphicFrame>
        <p:nvGraphicFramePr>
          <p:cNvPr id="1431" name="Google Shape;1431;p69"/>
          <p:cNvGraphicFramePr/>
          <p:nvPr/>
        </p:nvGraphicFramePr>
        <p:xfrm>
          <a:off x="6546900" y="3325890"/>
          <a:ext cx="3000000" cy="3000000"/>
        </p:xfrm>
        <a:graphic>
          <a:graphicData uri="http://schemas.openxmlformats.org/drawingml/2006/table">
            <a:tbl>
              <a:tblPr>
                <a:noFill/>
                <a:tableStyleId>{38235D21-6009-4E70-9BAF-53FD462F6E0D}</a:tableStyleId>
              </a:tblPr>
              <a:tblGrid>
                <a:gridCol w="265175"/>
                <a:gridCol w="265175"/>
                <a:gridCol w="265175"/>
                <a:gridCol w="265175"/>
                <a:gridCol w="265175"/>
                <a:gridCol w="265175"/>
                <a:gridCol w="265175"/>
              </a:tblGrid>
              <a:tr h="229525">
                <a:tc>
                  <a:txBody>
                    <a:bodyPr/>
                    <a:lstStyle/>
                    <a:p>
                      <a:pPr indent="0" lvl="0" marL="0" rtl="0" algn="ctr">
                        <a:lnSpc>
                          <a:spcPct val="10000"/>
                        </a:lnSpc>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3</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4</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217825">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5</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6</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7</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8</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9</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10</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11</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217825">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12</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13</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14</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15</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16</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17</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18</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217825">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19</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20</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21</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22</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23</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24</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25</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217825">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26</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27</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28</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29</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30</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1</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1000">
                          <a:solidFill>
                            <a:schemeClr val="lt1"/>
                          </a:solidFill>
                          <a:latin typeface="Coming Soon"/>
                          <a:ea typeface="Coming Soon"/>
                          <a:cs typeface="Coming Soon"/>
                          <a:sym typeface="Coming Soon"/>
                        </a:rPr>
                        <a:t>2</a:t>
                      </a:r>
                      <a:endParaRPr sz="1000">
                        <a:solidFill>
                          <a:schemeClr val="lt1"/>
                        </a:solidFill>
                        <a:latin typeface="Coming Soon"/>
                        <a:ea typeface="Coming Soon"/>
                        <a:cs typeface="Coming Soon"/>
                        <a:sym typeface="Coming Soon"/>
                      </a:endParaRPr>
                    </a:p>
                  </a:txBody>
                  <a:tcPr marT="91425"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bl>
          </a:graphicData>
        </a:graphic>
      </p:graphicFrame>
      <p:sp>
        <p:nvSpPr>
          <p:cNvPr id="1432" name="Google Shape;1432;p69"/>
          <p:cNvSpPr txBox="1"/>
          <p:nvPr/>
        </p:nvSpPr>
        <p:spPr>
          <a:xfrm>
            <a:off x="6546900" y="2906975"/>
            <a:ext cx="1866900" cy="420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Love Ya Like A Sister"/>
                <a:ea typeface="Love Ya Like A Sister"/>
                <a:cs typeface="Love Ya Like A Sister"/>
                <a:sym typeface="Love Ya Like A Sister"/>
              </a:rPr>
              <a:t>September</a:t>
            </a:r>
            <a:endParaRPr sz="2200"/>
          </a:p>
        </p:txBody>
      </p:sp>
      <p:sp>
        <p:nvSpPr>
          <p:cNvPr id="1433" name="Google Shape;1433;p69"/>
          <p:cNvSpPr/>
          <p:nvPr/>
        </p:nvSpPr>
        <p:spPr>
          <a:xfrm>
            <a:off x="8642438" y="229618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9"/>
          <p:cNvSpPr/>
          <p:nvPr/>
        </p:nvSpPr>
        <p:spPr>
          <a:xfrm>
            <a:off x="273725" y="4529783"/>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9"/>
          <p:cNvSpPr/>
          <p:nvPr/>
        </p:nvSpPr>
        <p:spPr>
          <a:xfrm>
            <a:off x="7463126" y="445025"/>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9"/>
          <p:cNvSpPr/>
          <p:nvPr/>
        </p:nvSpPr>
        <p:spPr>
          <a:xfrm>
            <a:off x="7002701" y="460401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9"/>
          <p:cNvSpPr txBox="1"/>
          <p:nvPr/>
        </p:nvSpPr>
        <p:spPr>
          <a:xfrm>
            <a:off x="910275" y="1921650"/>
            <a:ext cx="1485000" cy="7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latin typeface="Coming Soon"/>
                <a:ea typeface="Coming Soon"/>
                <a:cs typeface="Coming Soon"/>
                <a:sym typeface="Coming Soon"/>
              </a:rPr>
              <a:t>Jupiter is the biggest planet</a:t>
            </a:r>
            <a:endParaRPr>
              <a:solidFill>
                <a:schemeClr val="accent5"/>
              </a:solidFill>
              <a:latin typeface="Coming Soon"/>
              <a:ea typeface="Coming Soon"/>
              <a:cs typeface="Coming Soon"/>
              <a:sym typeface="Coming Soon"/>
            </a:endParaRPr>
          </a:p>
        </p:txBody>
      </p:sp>
      <p:sp>
        <p:nvSpPr>
          <p:cNvPr id="1438" name="Google Shape;1438;p69"/>
          <p:cNvSpPr txBox="1"/>
          <p:nvPr/>
        </p:nvSpPr>
        <p:spPr>
          <a:xfrm>
            <a:off x="4795550" y="1892025"/>
            <a:ext cx="1485000" cy="7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Coming Soon"/>
                <a:ea typeface="Coming Soon"/>
                <a:cs typeface="Coming Soon"/>
                <a:sym typeface="Coming Soon"/>
              </a:rPr>
              <a:t>Saturn is a gas giant with several rings</a:t>
            </a:r>
            <a:endParaRPr>
              <a:solidFill>
                <a:schemeClr val="accent4"/>
              </a:solidFill>
              <a:latin typeface="Coming Soon"/>
              <a:ea typeface="Coming Soon"/>
              <a:cs typeface="Coming Soon"/>
              <a:sym typeface="Coming Soon"/>
            </a:endParaRPr>
          </a:p>
        </p:txBody>
      </p:sp>
      <p:sp>
        <p:nvSpPr>
          <p:cNvPr id="1439" name="Google Shape;1439;p69"/>
          <p:cNvSpPr/>
          <p:nvPr/>
        </p:nvSpPr>
        <p:spPr>
          <a:xfrm>
            <a:off x="7373850" y="3517575"/>
            <a:ext cx="213000" cy="213000"/>
          </a:xfrm>
          <a:prstGeom prst="ellipse">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9"/>
          <p:cNvSpPr/>
          <p:nvPr/>
        </p:nvSpPr>
        <p:spPr>
          <a:xfrm>
            <a:off x="7638050" y="3951750"/>
            <a:ext cx="213000" cy="213000"/>
          </a:xfrm>
          <a:prstGeom prst="ellipse">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9"/>
          <p:cNvSpPr txBox="1"/>
          <p:nvPr/>
        </p:nvSpPr>
        <p:spPr>
          <a:xfrm>
            <a:off x="2853475" y="1921650"/>
            <a:ext cx="1485000" cy="7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4"/>
              </a:solidFill>
              <a:latin typeface="Coming Soon"/>
              <a:ea typeface="Coming Soon"/>
              <a:cs typeface="Coming Soon"/>
              <a:sym typeface="Coming Soon"/>
            </a:endParaRPr>
          </a:p>
        </p:txBody>
      </p:sp>
      <p:sp>
        <p:nvSpPr>
          <p:cNvPr id="1442" name="Google Shape;1442;p69"/>
          <p:cNvSpPr txBox="1"/>
          <p:nvPr/>
        </p:nvSpPr>
        <p:spPr>
          <a:xfrm>
            <a:off x="6719000" y="1892050"/>
            <a:ext cx="1485000" cy="7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4"/>
              </a:solidFill>
              <a:latin typeface="Coming Soon"/>
              <a:ea typeface="Coming Soon"/>
              <a:cs typeface="Coming Soon"/>
              <a:sym typeface="Coming Soon"/>
            </a:endParaRPr>
          </a:p>
        </p:txBody>
      </p:sp>
      <p:sp>
        <p:nvSpPr>
          <p:cNvPr id="1443" name="Google Shape;1443;p69"/>
          <p:cNvSpPr txBox="1"/>
          <p:nvPr/>
        </p:nvSpPr>
        <p:spPr>
          <a:xfrm>
            <a:off x="893200" y="3559200"/>
            <a:ext cx="1485000" cy="7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4"/>
              </a:solidFill>
              <a:latin typeface="Coming Soon"/>
              <a:ea typeface="Coming Soon"/>
              <a:cs typeface="Coming Soon"/>
              <a:sym typeface="Coming Soon"/>
            </a:endParaRPr>
          </a:p>
        </p:txBody>
      </p:sp>
      <p:sp>
        <p:nvSpPr>
          <p:cNvPr id="1444" name="Google Shape;1444;p69"/>
          <p:cNvSpPr txBox="1"/>
          <p:nvPr/>
        </p:nvSpPr>
        <p:spPr>
          <a:xfrm>
            <a:off x="2848088" y="3517575"/>
            <a:ext cx="1485000" cy="7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4"/>
              </a:solidFill>
              <a:latin typeface="Coming Soon"/>
              <a:ea typeface="Coming Soon"/>
              <a:cs typeface="Coming Soon"/>
              <a:sym typeface="Coming Soon"/>
            </a:endParaRPr>
          </a:p>
        </p:txBody>
      </p:sp>
      <p:sp>
        <p:nvSpPr>
          <p:cNvPr id="1445" name="Google Shape;1445;p69"/>
          <p:cNvSpPr txBox="1"/>
          <p:nvPr/>
        </p:nvSpPr>
        <p:spPr>
          <a:xfrm>
            <a:off x="4788375" y="3493550"/>
            <a:ext cx="1485000" cy="7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4"/>
              </a:solidFill>
              <a:latin typeface="Coming Soon"/>
              <a:ea typeface="Coming Soon"/>
              <a:cs typeface="Coming Soon"/>
              <a:sym typeface="Coming Soo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9" name="Shape 1449"/>
        <p:cNvGrpSpPr/>
        <p:nvPr/>
      </p:nvGrpSpPr>
      <p:grpSpPr>
        <a:xfrm>
          <a:off x="0" y="0"/>
          <a:ext cx="0" cy="0"/>
          <a:chOff x="0" y="0"/>
          <a:chExt cx="0" cy="0"/>
        </a:xfrm>
      </p:grpSpPr>
      <p:sp>
        <p:nvSpPr>
          <p:cNvPr id="1450" name="Google Shape;1450;p70"/>
          <p:cNvSpPr/>
          <p:nvPr/>
        </p:nvSpPr>
        <p:spPr>
          <a:xfrm>
            <a:off x="4613600" y="1515725"/>
            <a:ext cx="3817200" cy="12399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0"/>
          <p:cNvSpPr txBox="1"/>
          <p:nvPr/>
        </p:nvSpPr>
        <p:spPr>
          <a:xfrm>
            <a:off x="4613600" y="1495500"/>
            <a:ext cx="38172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accent4"/>
              </a:buClr>
              <a:buSzPts val="1400"/>
              <a:buFont typeface="Coming Soon"/>
              <a:buChar char="●"/>
            </a:pPr>
            <a:r>
              <a:rPr lang="en">
                <a:solidFill>
                  <a:schemeClr val="accent4"/>
                </a:solidFill>
                <a:latin typeface="Coming Soon"/>
                <a:ea typeface="Coming Soon"/>
                <a:cs typeface="Coming Soon"/>
                <a:sym typeface="Coming Soon"/>
              </a:rPr>
              <a:t>Venus has high temperatures</a:t>
            </a:r>
            <a:endParaRPr>
              <a:solidFill>
                <a:schemeClr val="accent4"/>
              </a:solidFill>
              <a:latin typeface="Coming Soon"/>
              <a:ea typeface="Coming Soon"/>
              <a:cs typeface="Coming Soon"/>
              <a:sym typeface="Coming Soon"/>
            </a:endParaRPr>
          </a:p>
          <a:p>
            <a:pPr indent="-317500" lvl="0" marL="457200" rtl="0" algn="l">
              <a:spcBef>
                <a:spcPts val="0"/>
              </a:spcBef>
              <a:spcAft>
                <a:spcPts val="0"/>
              </a:spcAft>
              <a:buClr>
                <a:schemeClr val="accent6"/>
              </a:buClr>
              <a:buSzPts val="1400"/>
              <a:buFont typeface="Coming Soon"/>
              <a:buChar char="●"/>
            </a:pPr>
            <a:r>
              <a:rPr lang="en">
                <a:solidFill>
                  <a:schemeClr val="accent6"/>
                </a:solidFill>
                <a:latin typeface="Coming Soon"/>
                <a:ea typeface="Coming Soon"/>
                <a:cs typeface="Coming Soon"/>
                <a:sym typeface="Coming Soon"/>
              </a:rPr>
              <a:t>Mercury is the smallest planet</a:t>
            </a:r>
            <a:endParaRPr>
              <a:solidFill>
                <a:schemeClr val="accent6"/>
              </a:solidFill>
              <a:latin typeface="Coming Soon"/>
              <a:ea typeface="Coming Soon"/>
              <a:cs typeface="Coming Soon"/>
              <a:sym typeface="Coming Soon"/>
            </a:endParaRPr>
          </a:p>
          <a:p>
            <a:pPr indent="-317500" lvl="0" marL="457200" rtl="0" algn="l">
              <a:spcBef>
                <a:spcPts val="0"/>
              </a:spcBef>
              <a:spcAft>
                <a:spcPts val="0"/>
              </a:spcAft>
              <a:buClr>
                <a:schemeClr val="lt1"/>
              </a:buClr>
              <a:buSzPts val="1400"/>
              <a:buFont typeface="Coming Soon"/>
              <a:buChar char="●"/>
            </a:pPr>
            <a:r>
              <a:t/>
            </a:r>
            <a:endParaRPr>
              <a:solidFill>
                <a:schemeClr val="lt1"/>
              </a:solidFill>
              <a:latin typeface="Coming Soon"/>
              <a:ea typeface="Coming Soon"/>
              <a:cs typeface="Coming Soon"/>
              <a:sym typeface="Coming Soon"/>
            </a:endParaRPr>
          </a:p>
          <a:p>
            <a:pPr indent="-317500" lvl="0" marL="457200" rtl="0" algn="l">
              <a:spcBef>
                <a:spcPts val="0"/>
              </a:spcBef>
              <a:spcAft>
                <a:spcPts val="0"/>
              </a:spcAft>
              <a:buClr>
                <a:schemeClr val="lt1"/>
              </a:buClr>
              <a:buSzPts val="1400"/>
              <a:buFont typeface="Coming Soon"/>
              <a:buChar char="●"/>
            </a:pPr>
            <a:r>
              <a:rPr lang="en">
                <a:solidFill>
                  <a:schemeClr val="lt1"/>
                </a:solidFill>
                <a:latin typeface="Coming Soon"/>
                <a:ea typeface="Coming Soon"/>
                <a:cs typeface="Coming Soon"/>
                <a:sym typeface="Coming Soon"/>
              </a:rPr>
              <a:t> </a:t>
            </a:r>
            <a:endParaRPr>
              <a:solidFill>
                <a:schemeClr val="lt1"/>
              </a:solidFill>
              <a:latin typeface="Coming Soon"/>
              <a:ea typeface="Coming Soon"/>
              <a:cs typeface="Coming Soon"/>
              <a:sym typeface="Coming Soon"/>
            </a:endParaRPr>
          </a:p>
          <a:p>
            <a:pPr indent="-317500" lvl="0" marL="457200" rtl="0" algn="l">
              <a:spcBef>
                <a:spcPts val="0"/>
              </a:spcBef>
              <a:spcAft>
                <a:spcPts val="0"/>
              </a:spcAft>
              <a:buClr>
                <a:schemeClr val="lt1"/>
              </a:buClr>
              <a:buSzPts val="1400"/>
              <a:buFont typeface="Coming Soon"/>
              <a:buChar char="●"/>
            </a:pPr>
            <a:r>
              <a:rPr lang="en">
                <a:solidFill>
                  <a:schemeClr val="lt1"/>
                </a:solidFill>
                <a:latin typeface="Coming Soon"/>
                <a:ea typeface="Coming Soon"/>
                <a:cs typeface="Coming Soon"/>
                <a:sym typeface="Coming Soon"/>
              </a:rPr>
              <a:t> </a:t>
            </a:r>
            <a:endParaRPr>
              <a:solidFill>
                <a:schemeClr val="lt1"/>
              </a:solidFill>
              <a:latin typeface="Coming Soon"/>
              <a:ea typeface="Coming Soon"/>
              <a:cs typeface="Coming Soon"/>
              <a:sym typeface="Coming Soon"/>
            </a:endParaRPr>
          </a:p>
        </p:txBody>
      </p:sp>
      <p:sp>
        <p:nvSpPr>
          <p:cNvPr id="1452" name="Google Shape;1452;p70"/>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Monday</a:t>
            </a:r>
            <a:endParaRPr/>
          </a:p>
        </p:txBody>
      </p:sp>
      <p:sp>
        <p:nvSpPr>
          <p:cNvPr id="1453" name="Google Shape;1453;p70"/>
          <p:cNvSpPr/>
          <p:nvPr/>
        </p:nvSpPr>
        <p:spPr>
          <a:xfrm>
            <a:off x="713250" y="1089750"/>
            <a:ext cx="3712200" cy="35142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0"/>
          <p:cNvSpPr/>
          <p:nvPr/>
        </p:nvSpPr>
        <p:spPr>
          <a:xfrm>
            <a:off x="4613500" y="3235350"/>
            <a:ext cx="3817200" cy="13686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0"/>
          <p:cNvSpPr txBox="1"/>
          <p:nvPr/>
        </p:nvSpPr>
        <p:spPr>
          <a:xfrm>
            <a:off x="887700" y="1292875"/>
            <a:ext cx="3363300" cy="3885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lt1"/>
                </a:solidFill>
                <a:latin typeface="Love Ya Like A Sister"/>
                <a:ea typeface="Love Ya Like A Sister"/>
                <a:cs typeface="Love Ya Like A Sister"/>
                <a:sym typeface="Love Ya Like A Sister"/>
              </a:rPr>
              <a:t>8 am  </a:t>
            </a:r>
            <a:r>
              <a:rPr lang="en">
                <a:solidFill>
                  <a:schemeClr val="accent1"/>
                </a:solidFill>
                <a:latin typeface="Coming Soon"/>
                <a:ea typeface="Coming Soon"/>
                <a:cs typeface="Coming Soon"/>
                <a:sym typeface="Coming Soon"/>
              </a:rPr>
              <a:t>Mercury is a small planet</a:t>
            </a:r>
            <a:endParaRPr>
              <a:solidFill>
                <a:schemeClr val="accent1"/>
              </a:solidFill>
              <a:latin typeface="Love Ya Like A Sister"/>
              <a:ea typeface="Love Ya Like A Sister"/>
              <a:cs typeface="Love Ya Like A Sister"/>
              <a:sym typeface="Love Ya Like A Sister"/>
            </a:endParaRPr>
          </a:p>
          <a:p>
            <a:pPr indent="0" lvl="0" marL="0" rtl="0" algn="l">
              <a:lnSpc>
                <a:spcPct val="200000"/>
              </a:lnSpc>
              <a:spcBef>
                <a:spcPts val="0"/>
              </a:spcBef>
              <a:spcAft>
                <a:spcPts val="0"/>
              </a:spcAft>
              <a:buNone/>
            </a:pPr>
            <a:r>
              <a:t/>
            </a:r>
            <a:endParaRPr>
              <a:solidFill>
                <a:schemeClr val="lt1"/>
              </a:solidFill>
              <a:latin typeface="Love Ya Like A Sister"/>
              <a:ea typeface="Love Ya Like A Sister"/>
              <a:cs typeface="Love Ya Like A Sister"/>
              <a:sym typeface="Love Ya Like A Sister"/>
            </a:endParaRPr>
          </a:p>
        </p:txBody>
      </p:sp>
      <p:sp>
        <p:nvSpPr>
          <p:cNvPr id="1456" name="Google Shape;1456;p70"/>
          <p:cNvSpPr txBox="1"/>
          <p:nvPr/>
        </p:nvSpPr>
        <p:spPr>
          <a:xfrm>
            <a:off x="887700" y="1681371"/>
            <a:ext cx="3363300" cy="3885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lt1"/>
                </a:solidFill>
                <a:latin typeface="Love Ya Like A Sister"/>
                <a:ea typeface="Love Ya Like A Sister"/>
                <a:cs typeface="Love Ya Like A Sister"/>
                <a:sym typeface="Love Ya Like A Sister"/>
              </a:rPr>
              <a:t>10</a:t>
            </a:r>
            <a:r>
              <a:rPr lang="en">
                <a:solidFill>
                  <a:schemeClr val="lt1"/>
                </a:solidFill>
                <a:latin typeface="Love Ya Like A Sister"/>
                <a:ea typeface="Love Ya Like A Sister"/>
                <a:cs typeface="Love Ya Like A Sister"/>
                <a:sym typeface="Love Ya Like A Sister"/>
              </a:rPr>
              <a:t> am</a:t>
            </a:r>
            <a:endParaRPr>
              <a:solidFill>
                <a:schemeClr val="lt1"/>
              </a:solidFill>
              <a:latin typeface="Love Ya Like A Sister"/>
              <a:ea typeface="Love Ya Like A Sister"/>
              <a:cs typeface="Love Ya Like A Sister"/>
              <a:sym typeface="Love Ya Like A Sister"/>
            </a:endParaRPr>
          </a:p>
          <a:p>
            <a:pPr indent="0" lvl="0" marL="0" rtl="0" algn="l">
              <a:lnSpc>
                <a:spcPct val="200000"/>
              </a:lnSpc>
              <a:spcBef>
                <a:spcPts val="0"/>
              </a:spcBef>
              <a:spcAft>
                <a:spcPts val="0"/>
              </a:spcAft>
              <a:buNone/>
            </a:pPr>
            <a:r>
              <a:t/>
            </a:r>
            <a:endParaRPr>
              <a:solidFill>
                <a:schemeClr val="lt1"/>
              </a:solidFill>
              <a:latin typeface="Love Ya Like A Sister"/>
              <a:ea typeface="Love Ya Like A Sister"/>
              <a:cs typeface="Love Ya Like A Sister"/>
              <a:sym typeface="Love Ya Like A Sister"/>
            </a:endParaRPr>
          </a:p>
        </p:txBody>
      </p:sp>
      <p:sp>
        <p:nvSpPr>
          <p:cNvPr id="1457" name="Google Shape;1457;p70"/>
          <p:cNvSpPr txBox="1"/>
          <p:nvPr/>
        </p:nvSpPr>
        <p:spPr>
          <a:xfrm>
            <a:off x="887700" y="2069868"/>
            <a:ext cx="3363300" cy="3885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lt1"/>
                </a:solidFill>
                <a:latin typeface="Love Ya Like A Sister"/>
                <a:ea typeface="Love Ya Like A Sister"/>
                <a:cs typeface="Love Ya Like A Sister"/>
                <a:sym typeface="Love Ya Like A Sister"/>
              </a:rPr>
              <a:t>12 pm  </a:t>
            </a:r>
            <a:r>
              <a:rPr lang="en">
                <a:solidFill>
                  <a:schemeClr val="accent5"/>
                </a:solidFill>
                <a:latin typeface="Coming Soon"/>
                <a:ea typeface="Coming Soon"/>
                <a:cs typeface="Coming Soon"/>
                <a:sym typeface="Coming Soon"/>
              </a:rPr>
              <a:t>Saturn is a gas giant with rings</a:t>
            </a:r>
            <a:endParaRPr>
              <a:solidFill>
                <a:schemeClr val="accent5"/>
              </a:solidFill>
              <a:latin typeface="Love Ya Like A Sister"/>
              <a:ea typeface="Love Ya Like A Sister"/>
              <a:cs typeface="Love Ya Like A Sister"/>
              <a:sym typeface="Love Ya Like A Sister"/>
            </a:endParaRPr>
          </a:p>
          <a:p>
            <a:pPr indent="0" lvl="0" marL="0" rtl="0" algn="l">
              <a:lnSpc>
                <a:spcPct val="200000"/>
              </a:lnSpc>
              <a:spcBef>
                <a:spcPts val="0"/>
              </a:spcBef>
              <a:spcAft>
                <a:spcPts val="0"/>
              </a:spcAft>
              <a:buNone/>
            </a:pPr>
            <a:r>
              <a:t/>
            </a:r>
            <a:endParaRPr>
              <a:solidFill>
                <a:schemeClr val="lt1"/>
              </a:solidFill>
              <a:latin typeface="Love Ya Like A Sister"/>
              <a:ea typeface="Love Ya Like A Sister"/>
              <a:cs typeface="Love Ya Like A Sister"/>
              <a:sym typeface="Love Ya Like A Sister"/>
            </a:endParaRPr>
          </a:p>
        </p:txBody>
      </p:sp>
      <p:sp>
        <p:nvSpPr>
          <p:cNvPr id="1458" name="Google Shape;1458;p70"/>
          <p:cNvSpPr txBox="1"/>
          <p:nvPr/>
        </p:nvSpPr>
        <p:spPr>
          <a:xfrm>
            <a:off x="887700" y="2458364"/>
            <a:ext cx="3363300" cy="3885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lt1"/>
                </a:solidFill>
                <a:latin typeface="Love Ya Like A Sister"/>
                <a:ea typeface="Love Ya Like A Sister"/>
                <a:cs typeface="Love Ya Like A Sister"/>
                <a:sym typeface="Love Ya Like A Sister"/>
              </a:rPr>
              <a:t>14 pm</a:t>
            </a:r>
            <a:endParaRPr>
              <a:solidFill>
                <a:schemeClr val="lt1"/>
              </a:solidFill>
              <a:latin typeface="Love Ya Like A Sister"/>
              <a:ea typeface="Love Ya Like A Sister"/>
              <a:cs typeface="Love Ya Like A Sister"/>
              <a:sym typeface="Love Ya Like A Sister"/>
            </a:endParaRPr>
          </a:p>
          <a:p>
            <a:pPr indent="0" lvl="0" marL="0" rtl="0" algn="l">
              <a:lnSpc>
                <a:spcPct val="200000"/>
              </a:lnSpc>
              <a:spcBef>
                <a:spcPts val="0"/>
              </a:spcBef>
              <a:spcAft>
                <a:spcPts val="0"/>
              </a:spcAft>
              <a:buNone/>
            </a:pPr>
            <a:r>
              <a:t/>
            </a:r>
            <a:endParaRPr>
              <a:solidFill>
                <a:schemeClr val="lt1"/>
              </a:solidFill>
              <a:latin typeface="Love Ya Like A Sister"/>
              <a:ea typeface="Love Ya Like A Sister"/>
              <a:cs typeface="Love Ya Like A Sister"/>
              <a:sym typeface="Love Ya Like A Sister"/>
            </a:endParaRPr>
          </a:p>
        </p:txBody>
      </p:sp>
      <p:sp>
        <p:nvSpPr>
          <p:cNvPr id="1459" name="Google Shape;1459;p70"/>
          <p:cNvSpPr txBox="1"/>
          <p:nvPr/>
        </p:nvSpPr>
        <p:spPr>
          <a:xfrm>
            <a:off x="887700" y="2846860"/>
            <a:ext cx="3363300" cy="3885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lt1"/>
                </a:solidFill>
                <a:latin typeface="Love Ya Like A Sister"/>
                <a:ea typeface="Love Ya Like A Sister"/>
                <a:cs typeface="Love Ya Like A Sister"/>
                <a:sym typeface="Love Ya Like A Sister"/>
              </a:rPr>
              <a:t>16 pm</a:t>
            </a:r>
            <a:endParaRPr>
              <a:solidFill>
                <a:schemeClr val="lt1"/>
              </a:solidFill>
              <a:latin typeface="Love Ya Like A Sister"/>
              <a:ea typeface="Love Ya Like A Sister"/>
              <a:cs typeface="Love Ya Like A Sister"/>
              <a:sym typeface="Love Ya Like A Sister"/>
            </a:endParaRPr>
          </a:p>
          <a:p>
            <a:pPr indent="0" lvl="0" marL="0" rtl="0" algn="l">
              <a:lnSpc>
                <a:spcPct val="200000"/>
              </a:lnSpc>
              <a:spcBef>
                <a:spcPts val="0"/>
              </a:spcBef>
              <a:spcAft>
                <a:spcPts val="0"/>
              </a:spcAft>
              <a:buNone/>
            </a:pPr>
            <a:r>
              <a:t/>
            </a:r>
            <a:endParaRPr>
              <a:solidFill>
                <a:schemeClr val="lt1"/>
              </a:solidFill>
              <a:latin typeface="Love Ya Like A Sister"/>
              <a:ea typeface="Love Ya Like A Sister"/>
              <a:cs typeface="Love Ya Like A Sister"/>
              <a:sym typeface="Love Ya Like A Sister"/>
            </a:endParaRPr>
          </a:p>
        </p:txBody>
      </p:sp>
      <p:sp>
        <p:nvSpPr>
          <p:cNvPr id="1460" name="Google Shape;1460;p70"/>
          <p:cNvSpPr txBox="1"/>
          <p:nvPr/>
        </p:nvSpPr>
        <p:spPr>
          <a:xfrm>
            <a:off x="887700" y="3235356"/>
            <a:ext cx="3363300" cy="3885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lt1"/>
                </a:solidFill>
                <a:latin typeface="Love Ya Like A Sister"/>
                <a:ea typeface="Love Ya Like A Sister"/>
                <a:cs typeface="Love Ya Like A Sister"/>
                <a:sym typeface="Love Ya Like A Sister"/>
              </a:rPr>
              <a:t>18 pm</a:t>
            </a:r>
            <a:endParaRPr>
              <a:solidFill>
                <a:schemeClr val="lt1"/>
              </a:solidFill>
              <a:latin typeface="Love Ya Like A Sister"/>
              <a:ea typeface="Love Ya Like A Sister"/>
              <a:cs typeface="Love Ya Like A Sister"/>
              <a:sym typeface="Love Ya Like A Sister"/>
            </a:endParaRPr>
          </a:p>
          <a:p>
            <a:pPr indent="0" lvl="0" marL="0" rtl="0" algn="l">
              <a:lnSpc>
                <a:spcPct val="200000"/>
              </a:lnSpc>
              <a:spcBef>
                <a:spcPts val="0"/>
              </a:spcBef>
              <a:spcAft>
                <a:spcPts val="0"/>
              </a:spcAft>
              <a:buNone/>
            </a:pPr>
            <a:r>
              <a:t/>
            </a:r>
            <a:endParaRPr>
              <a:solidFill>
                <a:schemeClr val="lt1"/>
              </a:solidFill>
              <a:latin typeface="Love Ya Like A Sister"/>
              <a:ea typeface="Love Ya Like A Sister"/>
              <a:cs typeface="Love Ya Like A Sister"/>
              <a:sym typeface="Love Ya Like A Sister"/>
            </a:endParaRPr>
          </a:p>
        </p:txBody>
      </p:sp>
      <p:sp>
        <p:nvSpPr>
          <p:cNvPr id="1461" name="Google Shape;1461;p70"/>
          <p:cNvSpPr txBox="1"/>
          <p:nvPr/>
        </p:nvSpPr>
        <p:spPr>
          <a:xfrm>
            <a:off x="887700" y="3623853"/>
            <a:ext cx="3363300" cy="3885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lt1"/>
                </a:solidFill>
                <a:latin typeface="Love Ya Like A Sister"/>
                <a:ea typeface="Love Ya Like A Sister"/>
                <a:cs typeface="Love Ya Like A Sister"/>
                <a:sym typeface="Love Ya Like A Sister"/>
              </a:rPr>
              <a:t>20 pm</a:t>
            </a:r>
            <a:endParaRPr>
              <a:solidFill>
                <a:schemeClr val="lt1"/>
              </a:solidFill>
              <a:latin typeface="Love Ya Like A Sister"/>
              <a:ea typeface="Love Ya Like A Sister"/>
              <a:cs typeface="Love Ya Like A Sister"/>
              <a:sym typeface="Love Ya Like A Sister"/>
            </a:endParaRPr>
          </a:p>
          <a:p>
            <a:pPr indent="0" lvl="0" marL="0" rtl="0" algn="l">
              <a:lnSpc>
                <a:spcPct val="200000"/>
              </a:lnSpc>
              <a:spcBef>
                <a:spcPts val="0"/>
              </a:spcBef>
              <a:spcAft>
                <a:spcPts val="0"/>
              </a:spcAft>
              <a:buNone/>
            </a:pPr>
            <a:r>
              <a:t/>
            </a:r>
            <a:endParaRPr>
              <a:solidFill>
                <a:schemeClr val="lt1"/>
              </a:solidFill>
              <a:latin typeface="Love Ya Like A Sister"/>
              <a:ea typeface="Love Ya Like A Sister"/>
              <a:cs typeface="Love Ya Like A Sister"/>
              <a:sym typeface="Love Ya Like A Sister"/>
            </a:endParaRPr>
          </a:p>
        </p:txBody>
      </p:sp>
      <p:sp>
        <p:nvSpPr>
          <p:cNvPr id="1462" name="Google Shape;1462;p70"/>
          <p:cNvSpPr txBox="1"/>
          <p:nvPr/>
        </p:nvSpPr>
        <p:spPr>
          <a:xfrm>
            <a:off x="887700" y="4012328"/>
            <a:ext cx="3363300" cy="3885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lt1"/>
                </a:solidFill>
                <a:latin typeface="Love Ya Like A Sister"/>
                <a:ea typeface="Love Ya Like A Sister"/>
                <a:cs typeface="Love Ya Like A Sister"/>
                <a:sym typeface="Love Ya Like A Sister"/>
              </a:rPr>
              <a:t>22 pm</a:t>
            </a:r>
            <a:endParaRPr>
              <a:solidFill>
                <a:schemeClr val="lt1"/>
              </a:solidFill>
              <a:latin typeface="Love Ya Like A Sister"/>
              <a:ea typeface="Love Ya Like A Sister"/>
              <a:cs typeface="Love Ya Like A Sister"/>
              <a:sym typeface="Love Ya Like A Sister"/>
            </a:endParaRPr>
          </a:p>
          <a:p>
            <a:pPr indent="0" lvl="0" marL="0" rtl="0" algn="l">
              <a:lnSpc>
                <a:spcPct val="200000"/>
              </a:lnSpc>
              <a:spcBef>
                <a:spcPts val="0"/>
              </a:spcBef>
              <a:spcAft>
                <a:spcPts val="0"/>
              </a:spcAft>
              <a:buNone/>
            </a:pPr>
            <a:r>
              <a:t/>
            </a:r>
            <a:endParaRPr>
              <a:solidFill>
                <a:schemeClr val="lt1"/>
              </a:solidFill>
              <a:latin typeface="Love Ya Like A Sister"/>
              <a:ea typeface="Love Ya Like A Sister"/>
              <a:cs typeface="Love Ya Like A Sister"/>
              <a:sym typeface="Love Ya Like A Sister"/>
            </a:endParaRPr>
          </a:p>
        </p:txBody>
      </p:sp>
      <p:cxnSp>
        <p:nvCxnSpPr>
          <p:cNvPr id="1463" name="Google Shape;1463;p70"/>
          <p:cNvCxnSpPr/>
          <p:nvPr/>
        </p:nvCxnSpPr>
        <p:spPr>
          <a:xfrm>
            <a:off x="1500425" y="1617500"/>
            <a:ext cx="2701500" cy="0"/>
          </a:xfrm>
          <a:prstGeom prst="straightConnector1">
            <a:avLst/>
          </a:prstGeom>
          <a:noFill/>
          <a:ln cap="flat" cmpd="sng" w="9525">
            <a:solidFill>
              <a:schemeClr val="lt1"/>
            </a:solidFill>
            <a:prstDash val="solid"/>
            <a:round/>
            <a:headEnd len="med" w="med" type="none"/>
            <a:tailEnd len="med" w="med" type="none"/>
          </a:ln>
        </p:spPr>
      </p:cxnSp>
      <p:cxnSp>
        <p:nvCxnSpPr>
          <p:cNvPr id="1464" name="Google Shape;1464;p70"/>
          <p:cNvCxnSpPr/>
          <p:nvPr/>
        </p:nvCxnSpPr>
        <p:spPr>
          <a:xfrm>
            <a:off x="1500425" y="2015900"/>
            <a:ext cx="2701500" cy="0"/>
          </a:xfrm>
          <a:prstGeom prst="straightConnector1">
            <a:avLst/>
          </a:prstGeom>
          <a:noFill/>
          <a:ln cap="flat" cmpd="sng" w="9525">
            <a:solidFill>
              <a:schemeClr val="lt1"/>
            </a:solidFill>
            <a:prstDash val="solid"/>
            <a:round/>
            <a:headEnd len="med" w="med" type="none"/>
            <a:tailEnd len="med" w="med" type="none"/>
          </a:ln>
        </p:spPr>
      </p:cxnSp>
      <p:cxnSp>
        <p:nvCxnSpPr>
          <p:cNvPr id="1465" name="Google Shape;1465;p70"/>
          <p:cNvCxnSpPr/>
          <p:nvPr/>
        </p:nvCxnSpPr>
        <p:spPr>
          <a:xfrm>
            <a:off x="1500425" y="2414275"/>
            <a:ext cx="2701500" cy="0"/>
          </a:xfrm>
          <a:prstGeom prst="straightConnector1">
            <a:avLst/>
          </a:prstGeom>
          <a:noFill/>
          <a:ln cap="flat" cmpd="sng" w="9525">
            <a:solidFill>
              <a:schemeClr val="lt1"/>
            </a:solidFill>
            <a:prstDash val="solid"/>
            <a:round/>
            <a:headEnd len="med" w="med" type="none"/>
            <a:tailEnd len="med" w="med" type="none"/>
          </a:ln>
        </p:spPr>
      </p:cxnSp>
      <p:cxnSp>
        <p:nvCxnSpPr>
          <p:cNvPr id="1466" name="Google Shape;1466;p70"/>
          <p:cNvCxnSpPr/>
          <p:nvPr/>
        </p:nvCxnSpPr>
        <p:spPr>
          <a:xfrm>
            <a:off x="1500425" y="2803750"/>
            <a:ext cx="2701500" cy="0"/>
          </a:xfrm>
          <a:prstGeom prst="straightConnector1">
            <a:avLst/>
          </a:prstGeom>
          <a:noFill/>
          <a:ln cap="flat" cmpd="sng" w="9525">
            <a:solidFill>
              <a:schemeClr val="lt1"/>
            </a:solidFill>
            <a:prstDash val="solid"/>
            <a:round/>
            <a:headEnd len="med" w="med" type="none"/>
            <a:tailEnd len="med" w="med" type="none"/>
          </a:ln>
        </p:spPr>
      </p:cxnSp>
      <p:cxnSp>
        <p:nvCxnSpPr>
          <p:cNvPr id="1467" name="Google Shape;1467;p70"/>
          <p:cNvCxnSpPr/>
          <p:nvPr/>
        </p:nvCxnSpPr>
        <p:spPr>
          <a:xfrm>
            <a:off x="1500425" y="3179775"/>
            <a:ext cx="2701500" cy="0"/>
          </a:xfrm>
          <a:prstGeom prst="straightConnector1">
            <a:avLst/>
          </a:prstGeom>
          <a:noFill/>
          <a:ln cap="flat" cmpd="sng" w="9525">
            <a:solidFill>
              <a:schemeClr val="lt1"/>
            </a:solidFill>
            <a:prstDash val="solid"/>
            <a:round/>
            <a:headEnd len="med" w="med" type="none"/>
            <a:tailEnd len="med" w="med" type="none"/>
          </a:ln>
        </p:spPr>
      </p:cxnSp>
      <p:cxnSp>
        <p:nvCxnSpPr>
          <p:cNvPr id="1468" name="Google Shape;1468;p70"/>
          <p:cNvCxnSpPr/>
          <p:nvPr/>
        </p:nvCxnSpPr>
        <p:spPr>
          <a:xfrm>
            <a:off x="1500425" y="3560300"/>
            <a:ext cx="2701500" cy="0"/>
          </a:xfrm>
          <a:prstGeom prst="straightConnector1">
            <a:avLst/>
          </a:prstGeom>
          <a:noFill/>
          <a:ln cap="flat" cmpd="sng" w="9525">
            <a:solidFill>
              <a:schemeClr val="lt1"/>
            </a:solidFill>
            <a:prstDash val="solid"/>
            <a:round/>
            <a:headEnd len="med" w="med" type="none"/>
            <a:tailEnd len="med" w="med" type="none"/>
          </a:ln>
        </p:spPr>
      </p:cxnSp>
      <p:cxnSp>
        <p:nvCxnSpPr>
          <p:cNvPr id="1469" name="Google Shape;1469;p70"/>
          <p:cNvCxnSpPr/>
          <p:nvPr/>
        </p:nvCxnSpPr>
        <p:spPr>
          <a:xfrm>
            <a:off x="1500425" y="3954200"/>
            <a:ext cx="2701500" cy="0"/>
          </a:xfrm>
          <a:prstGeom prst="straightConnector1">
            <a:avLst/>
          </a:prstGeom>
          <a:noFill/>
          <a:ln cap="flat" cmpd="sng" w="9525">
            <a:solidFill>
              <a:schemeClr val="lt1"/>
            </a:solidFill>
            <a:prstDash val="solid"/>
            <a:round/>
            <a:headEnd len="med" w="med" type="none"/>
            <a:tailEnd len="med" w="med" type="none"/>
          </a:ln>
        </p:spPr>
      </p:cxnSp>
      <p:cxnSp>
        <p:nvCxnSpPr>
          <p:cNvPr id="1470" name="Google Shape;1470;p70"/>
          <p:cNvCxnSpPr/>
          <p:nvPr/>
        </p:nvCxnSpPr>
        <p:spPr>
          <a:xfrm>
            <a:off x="1500425" y="4339175"/>
            <a:ext cx="2701500" cy="0"/>
          </a:xfrm>
          <a:prstGeom prst="straightConnector1">
            <a:avLst/>
          </a:prstGeom>
          <a:noFill/>
          <a:ln cap="flat" cmpd="sng" w="9525">
            <a:solidFill>
              <a:schemeClr val="lt1"/>
            </a:solidFill>
            <a:prstDash val="solid"/>
            <a:round/>
            <a:headEnd len="med" w="med" type="none"/>
            <a:tailEnd len="med" w="med" type="none"/>
          </a:ln>
        </p:spPr>
      </p:cxnSp>
      <p:sp>
        <p:nvSpPr>
          <p:cNvPr id="1471" name="Google Shape;1471;p70"/>
          <p:cNvSpPr txBox="1"/>
          <p:nvPr/>
        </p:nvSpPr>
        <p:spPr>
          <a:xfrm>
            <a:off x="4783900" y="1041613"/>
            <a:ext cx="3712200" cy="5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lt1"/>
                </a:solidFill>
                <a:latin typeface="Love Ya Like A Sister"/>
                <a:ea typeface="Love Ya Like A Sister"/>
                <a:cs typeface="Love Ya Like A Sister"/>
                <a:sym typeface="Love Ya Like A Sister"/>
              </a:rPr>
              <a:t>Notes</a:t>
            </a:r>
            <a:endParaRPr sz="2200">
              <a:solidFill>
                <a:schemeClr val="lt1"/>
              </a:solidFill>
              <a:latin typeface="Love Ya Like A Sister"/>
              <a:ea typeface="Love Ya Like A Sister"/>
              <a:cs typeface="Love Ya Like A Sister"/>
              <a:sym typeface="Love Ya Like A Sister"/>
            </a:endParaRPr>
          </a:p>
        </p:txBody>
      </p:sp>
      <p:sp>
        <p:nvSpPr>
          <p:cNvPr id="1472" name="Google Shape;1472;p70"/>
          <p:cNvSpPr txBox="1"/>
          <p:nvPr/>
        </p:nvSpPr>
        <p:spPr>
          <a:xfrm>
            <a:off x="4783900" y="2779500"/>
            <a:ext cx="3712200" cy="5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lt1"/>
                </a:solidFill>
                <a:latin typeface="Love Ya Like A Sister"/>
                <a:ea typeface="Love Ya Like A Sister"/>
                <a:cs typeface="Love Ya Like A Sister"/>
                <a:sym typeface="Love Ya Like A Sister"/>
              </a:rPr>
              <a:t>To do list</a:t>
            </a:r>
            <a:endParaRPr sz="2200">
              <a:solidFill>
                <a:schemeClr val="lt1"/>
              </a:solidFill>
              <a:latin typeface="Love Ya Like A Sister"/>
              <a:ea typeface="Love Ya Like A Sister"/>
              <a:cs typeface="Love Ya Like A Sister"/>
              <a:sym typeface="Love Ya Like A Sister"/>
            </a:endParaRPr>
          </a:p>
        </p:txBody>
      </p:sp>
      <p:sp>
        <p:nvSpPr>
          <p:cNvPr id="1473" name="Google Shape;1473;p70"/>
          <p:cNvSpPr txBox="1"/>
          <p:nvPr/>
        </p:nvSpPr>
        <p:spPr>
          <a:xfrm>
            <a:off x="4613425" y="3288600"/>
            <a:ext cx="38172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2"/>
              </a:buClr>
              <a:buSzPts val="1400"/>
              <a:buFont typeface="Coming Soon"/>
              <a:buChar char="●"/>
            </a:pPr>
            <a:r>
              <a:rPr lang="en">
                <a:solidFill>
                  <a:schemeClr val="dk2"/>
                </a:solidFill>
                <a:latin typeface="Coming Soon"/>
                <a:ea typeface="Coming Soon"/>
                <a:cs typeface="Coming Soon"/>
                <a:sym typeface="Coming Soon"/>
              </a:rPr>
              <a:t>Jupiter is the biggest planet</a:t>
            </a:r>
            <a:endParaRPr>
              <a:solidFill>
                <a:schemeClr val="dk2"/>
              </a:solidFill>
              <a:latin typeface="Coming Soon"/>
              <a:ea typeface="Coming Soon"/>
              <a:cs typeface="Coming Soon"/>
              <a:sym typeface="Coming Soon"/>
            </a:endParaRPr>
          </a:p>
          <a:p>
            <a:pPr indent="-317500" lvl="0" marL="457200" rtl="0" algn="l">
              <a:spcBef>
                <a:spcPts val="0"/>
              </a:spcBef>
              <a:spcAft>
                <a:spcPts val="0"/>
              </a:spcAft>
              <a:buClr>
                <a:schemeClr val="accent5"/>
              </a:buClr>
              <a:buSzPts val="1400"/>
              <a:buFont typeface="Coming Soon"/>
              <a:buChar char="●"/>
            </a:pPr>
            <a:r>
              <a:rPr lang="en">
                <a:solidFill>
                  <a:schemeClr val="accent5"/>
                </a:solidFill>
                <a:latin typeface="Coming Soon"/>
                <a:ea typeface="Coming Soon"/>
                <a:cs typeface="Coming Soon"/>
                <a:sym typeface="Coming Soon"/>
              </a:rPr>
              <a:t> </a:t>
            </a:r>
            <a:r>
              <a:rPr lang="en">
                <a:solidFill>
                  <a:schemeClr val="accent5"/>
                </a:solidFill>
                <a:latin typeface="Coming Soon"/>
                <a:ea typeface="Coming Soon"/>
                <a:cs typeface="Coming Soon"/>
                <a:sym typeface="Coming Soon"/>
              </a:rPr>
              <a:t>Mars is actually a very cold place</a:t>
            </a:r>
            <a:endParaRPr>
              <a:solidFill>
                <a:schemeClr val="accent5"/>
              </a:solidFill>
              <a:latin typeface="Coming Soon"/>
              <a:ea typeface="Coming Soon"/>
              <a:cs typeface="Coming Soon"/>
              <a:sym typeface="Coming Soon"/>
            </a:endParaRPr>
          </a:p>
          <a:p>
            <a:pPr indent="-317500" lvl="0" marL="457200" rtl="0" algn="l">
              <a:spcBef>
                <a:spcPts val="0"/>
              </a:spcBef>
              <a:spcAft>
                <a:spcPts val="0"/>
              </a:spcAft>
              <a:buClr>
                <a:schemeClr val="lt1"/>
              </a:buClr>
              <a:buSzPts val="1400"/>
              <a:buFont typeface="Coming Soon"/>
              <a:buChar char="●"/>
            </a:pPr>
            <a:r>
              <a:rPr lang="en">
                <a:solidFill>
                  <a:schemeClr val="lt1"/>
                </a:solidFill>
                <a:latin typeface="Coming Soon"/>
                <a:ea typeface="Coming Soon"/>
                <a:cs typeface="Coming Soon"/>
                <a:sym typeface="Coming Soon"/>
              </a:rPr>
              <a:t> </a:t>
            </a:r>
            <a:endParaRPr>
              <a:solidFill>
                <a:schemeClr val="lt1"/>
              </a:solidFill>
              <a:latin typeface="Coming Soon"/>
              <a:ea typeface="Coming Soon"/>
              <a:cs typeface="Coming Soon"/>
              <a:sym typeface="Coming Soon"/>
            </a:endParaRPr>
          </a:p>
          <a:p>
            <a:pPr indent="-317500" lvl="0" marL="457200" rtl="0" algn="l">
              <a:spcBef>
                <a:spcPts val="0"/>
              </a:spcBef>
              <a:spcAft>
                <a:spcPts val="0"/>
              </a:spcAft>
              <a:buClr>
                <a:schemeClr val="lt1"/>
              </a:buClr>
              <a:buSzPts val="1400"/>
              <a:buFont typeface="Coming Soon"/>
              <a:buChar char="●"/>
            </a:pPr>
            <a:r>
              <a:rPr lang="en">
                <a:solidFill>
                  <a:schemeClr val="lt1"/>
                </a:solidFill>
                <a:latin typeface="Coming Soon"/>
                <a:ea typeface="Coming Soon"/>
                <a:cs typeface="Coming Soon"/>
                <a:sym typeface="Coming Soon"/>
              </a:rPr>
              <a:t> </a:t>
            </a:r>
            <a:endParaRPr>
              <a:solidFill>
                <a:schemeClr val="lt1"/>
              </a:solidFill>
              <a:latin typeface="Coming Soon"/>
              <a:ea typeface="Coming Soon"/>
              <a:cs typeface="Coming Soon"/>
              <a:sym typeface="Coming Soon"/>
            </a:endParaRPr>
          </a:p>
          <a:p>
            <a:pPr indent="-317500" lvl="0" marL="457200" rtl="0" algn="l">
              <a:spcBef>
                <a:spcPts val="0"/>
              </a:spcBef>
              <a:spcAft>
                <a:spcPts val="0"/>
              </a:spcAft>
              <a:buClr>
                <a:schemeClr val="lt1"/>
              </a:buClr>
              <a:buSzPts val="1400"/>
              <a:buFont typeface="Coming Soon"/>
              <a:buChar char="●"/>
            </a:pPr>
            <a:r>
              <a:t/>
            </a:r>
            <a:endParaRPr>
              <a:solidFill>
                <a:schemeClr val="lt1"/>
              </a:solidFill>
              <a:latin typeface="Coming Soon"/>
              <a:ea typeface="Coming Soon"/>
              <a:cs typeface="Coming Soon"/>
              <a:sym typeface="Coming Soon"/>
            </a:endParaRPr>
          </a:p>
        </p:txBody>
      </p:sp>
      <p:grpSp>
        <p:nvGrpSpPr>
          <p:cNvPr id="1474" name="Google Shape;1474;p70"/>
          <p:cNvGrpSpPr/>
          <p:nvPr/>
        </p:nvGrpSpPr>
        <p:grpSpPr>
          <a:xfrm rot="1116778">
            <a:off x="2942819" y="96476"/>
            <a:ext cx="487908" cy="749628"/>
            <a:chOff x="1440275" y="1728400"/>
            <a:chExt cx="374525" cy="575425"/>
          </a:xfrm>
        </p:grpSpPr>
        <p:sp>
          <p:nvSpPr>
            <p:cNvPr id="1475" name="Google Shape;1475;p70"/>
            <p:cNvSpPr/>
            <p:nvPr/>
          </p:nvSpPr>
          <p:spPr>
            <a:xfrm>
              <a:off x="1580000" y="1812725"/>
              <a:ext cx="129550" cy="163675"/>
            </a:xfrm>
            <a:custGeom>
              <a:rect b="b" l="l" r="r" t="t"/>
              <a:pathLst>
                <a:path extrusionOk="0" h="6547" w="5182">
                  <a:moveTo>
                    <a:pt x="3365" y="884"/>
                  </a:moveTo>
                  <a:cubicBezTo>
                    <a:pt x="3687" y="884"/>
                    <a:pt x="4010" y="898"/>
                    <a:pt x="4331" y="928"/>
                  </a:cubicBezTo>
                  <a:lnTo>
                    <a:pt x="4331" y="928"/>
                  </a:lnTo>
                  <a:cubicBezTo>
                    <a:pt x="4177" y="2422"/>
                    <a:pt x="4302" y="4340"/>
                    <a:pt x="3319" y="5520"/>
                  </a:cubicBezTo>
                  <a:cubicBezTo>
                    <a:pt x="3185" y="5670"/>
                    <a:pt x="3017" y="5728"/>
                    <a:pt x="2844" y="5728"/>
                  </a:cubicBezTo>
                  <a:cubicBezTo>
                    <a:pt x="2559" y="5728"/>
                    <a:pt x="2259" y="5572"/>
                    <a:pt x="2064" y="5415"/>
                  </a:cubicBezTo>
                  <a:cubicBezTo>
                    <a:pt x="1603" y="5039"/>
                    <a:pt x="1499" y="4348"/>
                    <a:pt x="1436" y="3825"/>
                  </a:cubicBezTo>
                  <a:cubicBezTo>
                    <a:pt x="1269" y="2904"/>
                    <a:pt x="1352" y="1963"/>
                    <a:pt x="1436" y="1042"/>
                  </a:cubicBezTo>
                  <a:cubicBezTo>
                    <a:pt x="1436" y="1042"/>
                    <a:pt x="1436" y="1041"/>
                    <a:pt x="1436" y="1040"/>
                  </a:cubicBezTo>
                  <a:lnTo>
                    <a:pt x="1436" y="1040"/>
                  </a:lnTo>
                  <a:cubicBezTo>
                    <a:pt x="2075" y="940"/>
                    <a:pt x="2720" y="884"/>
                    <a:pt x="3365" y="884"/>
                  </a:cubicBezTo>
                  <a:close/>
                  <a:moveTo>
                    <a:pt x="3663" y="1"/>
                  </a:moveTo>
                  <a:cubicBezTo>
                    <a:pt x="2636" y="1"/>
                    <a:pt x="1601" y="150"/>
                    <a:pt x="620" y="373"/>
                  </a:cubicBezTo>
                  <a:cubicBezTo>
                    <a:pt x="210" y="470"/>
                    <a:pt x="1" y="1222"/>
                    <a:pt x="432" y="1222"/>
                  </a:cubicBezTo>
                  <a:cubicBezTo>
                    <a:pt x="463" y="1222"/>
                    <a:pt x="498" y="1218"/>
                    <a:pt x="536" y="1210"/>
                  </a:cubicBezTo>
                  <a:cubicBezTo>
                    <a:pt x="565" y="1203"/>
                    <a:pt x="593" y="1197"/>
                    <a:pt x="622" y="1191"/>
                  </a:cubicBezTo>
                  <a:lnTo>
                    <a:pt x="622" y="1191"/>
                  </a:lnTo>
                  <a:cubicBezTo>
                    <a:pt x="621" y="1197"/>
                    <a:pt x="620" y="1203"/>
                    <a:pt x="620" y="1210"/>
                  </a:cubicBezTo>
                  <a:cubicBezTo>
                    <a:pt x="504" y="2658"/>
                    <a:pt x="281" y="6547"/>
                    <a:pt x="2434" y="6547"/>
                  </a:cubicBezTo>
                  <a:cubicBezTo>
                    <a:pt x="2614" y="6547"/>
                    <a:pt x="2811" y="6520"/>
                    <a:pt x="3026" y="6461"/>
                  </a:cubicBezTo>
                  <a:cubicBezTo>
                    <a:pt x="5160" y="5855"/>
                    <a:pt x="4951" y="2047"/>
                    <a:pt x="5160" y="394"/>
                  </a:cubicBezTo>
                  <a:cubicBezTo>
                    <a:pt x="5181" y="205"/>
                    <a:pt x="5056" y="80"/>
                    <a:pt x="4909" y="80"/>
                  </a:cubicBezTo>
                  <a:cubicBezTo>
                    <a:pt x="4498" y="25"/>
                    <a:pt x="4081" y="1"/>
                    <a:pt x="36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0"/>
            <p:cNvSpPr/>
            <p:nvPr/>
          </p:nvSpPr>
          <p:spPr>
            <a:xfrm>
              <a:off x="1626875" y="1879525"/>
              <a:ext cx="31925" cy="39475"/>
            </a:xfrm>
            <a:custGeom>
              <a:rect b="b" l="l" r="r" t="t"/>
              <a:pathLst>
                <a:path extrusionOk="0" h="1579" w="1277">
                  <a:moveTo>
                    <a:pt x="864" y="0"/>
                  </a:moveTo>
                  <a:cubicBezTo>
                    <a:pt x="695" y="0"/>
                    <a:pt x="533" y="96"/>
                    <a:pt x="461" y="212"/>
                  </a:cubicBezTo>
                  <a:cubicBezTo>
                    <a:pt x="335" y="379"/>
                    <a:pt x="189" y="546"/>
                    <a:pt x="105" y="756"/>
                  </a:cubicBezTo>
                  <a:cubicBezTo>
                    <a:pt x="0" y="1069"/>
                    <a:pt x="168" y="1300"/>
                    <a:pt x="419" y="1509"/>
                  </a:cubicBezTo>
                  <a:cubicBezTo>
                    <a:pt x="475" y="1558"/>
                    <a:pt x="536" y="1579"/>
                    <a:pt x="598" y="1579"/>
                  </a:cubicBezTo>
                  <a:cubicBezTo>
                    <a:pt x="745" y="1579"/>
                    <a:pt x="895" y="1465"/>
                    <a:pt x="984" y="1362"/>
                  </a:cubicBezTo>
                  <a:cubicBezTo>
                    <a:pt x="1151" y="1174"/>
                    <a:pt x="1277" y="944"/>
                    <a:pt x="1277" y="672"/>
                  </a:cubicBezTo>
                  <a:cubicBezTo>
                    <a:pt x="1277" y="546"/>
                    <a:pt x="1214" y="442"/>
                    <a:pt x="1214" y="316"/>
                  </a:cubicBezTo>
                  <a:cubicBezTo>
                    <a:pt x="1210" y="265"/>
                    <a:pt x="1194" y="223"/>
                    <a:pt x="1170" y="190"/>
                  </a:cubicBezTo>
                  <a:lnTo>
                    <a:pt x="1170" y="190"/>
                  </a:lnTo>
                  <a:cubicBezTo>
                    <a:pt x="1156" y="144"/>
                    <a:pt x="1129" y="102"/>
                    <a:pt x="1088" y="65"/>
                  </a:cubicBezTo>
                  <a:cubicBezTo>
                    <a:pt x="1017" y="20"/>
                    <a:pt x="940" y="0"/>
                    <a:pt x="8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0"/>
            <p:cNvSpPr/>
            <p:nvPr/>
          </p:nvSpPr>
          <p:spPr>
            <a:xfrm>
              <a:off x="1627400" y="1728400"/>
              <a:ext cx="68550" cy="101950"/>
            </a:xfrm>
            <a:custGeom>
              <a:rect b="b" l="l" r="r" t="t"/>
              <a:pathLst>
                <a:path extrusionOk="0" h="4078" w="2742">
                  <a:moveTo>
                    <a:pt x="2427" y="0"/>
                  </a:moveTo>
                  <a:cubicBezTo>
                    <a:pt x="1779" y="21"/>
                    <a:pt x="1130" y="168"/>
                    <a:pt x="502" y="356"/>
                  </a:cubicBezTo>
                  <a:cubicBezTo>
                    <a:pt x="230" y="440"/>
                    <a:pt x="0" y="733"/>
                    <a:pt x="42" y="984"/>
                  </a:cubicBezTo>
                  <a:cubicBezTo>
                    <a:pt x="209" y="1821"/>
                    <a:pt x="126" y="2658"/>
                    <a:pt x="42" y="3495"/>
                  </a:cubicBezTo>
                  <a:cubicBezTo>
                    <a:pt x="18" y="3735"/>
                    <a:pt x="126" y="3828"/>
                    <a:pt x="270" y="3828"/>
                  </a:cubicBezTo>
                  <a:cubicBezTo>
                    <a:pt x="503" y="3828"/>
                    <a:pt x="832" y="3586"/>
                    <a:pt x="858" y="3327"/>
                  </a:cubicBezTo>
                  <a:cubicBezTo>
                    <a:pt x="927" y="2572"/>
                    <a:pt x="995" y="1831"/>
                    <a:pt x="925" y="1093"/>
                  </a:cubicBezTo>
                  <a:lnTo>
                    <a:pt x="925" y="1093"/>
                  </a:lnTo>
                  <a:cubicBezTo>
                    <a:pt x="1243" y="1010"/>
                    <a:pt x="1563" y="942"/>
                    <a:pt x="1889" y="903"/>
                  </a:cubicBezTo>
                  <a:lnTo>
                    <a:pt x="1889" y="903"/>
                  </a:lnTo>
                  <a:cubicBezTo>
                    <a:pt x="1892" y="1864"/>
                    <a:pt x="1707" y="2824"/>
                    <a:pt x="1611" y="3767"/>
                  </a:cubicBezTo>
                  <a:cubicBezTo>
                    <a:pt x="1596" y="3990"/>
                    <a:pt x="1700" y="4078"/>
                    <a:pt x="1838" y="4078"/>
                  </a:cubicBezTo>
                  <a:cubicBezTo>
                    <a:pt x="2076" y="4078"/>
                    <a:pt x="2414" y="3822"/>
                    <a:pt x="2427" y="3557"/>
                  </a:cubicBezTo>
                  <a:cubicBezTo>
                    <a:pt x="2532" y="2428"/>
                    <a:pt x="2741" y="1360"/>
                    <a:pt x="2699" y="231"/>
                  </a:cubicBezTo>
                  <a:cubicBezTo>
                    <a:pt x="2699" y="105"/>
                    <a:pt x="2553" y="0"/>
                    <a:pt x="24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0"/>
            <p:cNvSpPr/>
            <p:nvPr/>
          </p:nvSpPr>
          <p:spPr>
            <a:xfrm>
              <a:off x="1440275" y="1933400"/>
              <a:ext cx="210150" cy="320825"/>
            </a:xfrm>
            <a:custGeom>
              <a:rect b="b" l="l" r="r" t="t"/>
              <a:pathLst>
                <a:path extrusionOk="0" h="12833" w="8406">
                  <a:moveTo>
                    <a:pt x="7388" y="1304"/>
                  </a:moveTo>
                  <a:lnTo>
                    <a:pt x="7388" y="1304"/>
                  </a:lnTo>
                  <a:cubicBezTo>
                    <a:pt x="5990" y="5062"/>
                    <a:pt x="4493" y="8946"/>
                    <a:pt x="1375" y="11571"/>
                  </a:cubicBezTo>
                  <a:lnTo>
                    <a:pt x="1375" y="11571"/>
                  </a:lnTo>
                  <a:cubicBezTo>
                    <a:pt x="1388" y="11516"/>
                    <a:pt x="1389" y="11460"/>
                    <a:pt x="1376" y="11406"/>
                  </a:cubicBezTo>
                  <a:cubicBezTo>
                    <a:pt x="1164" y="10542"/>
                    <a:pt x="1096" y="9708"/>
                    <a:pt x="1168" y="8906"/>
                  </a:cubicBezTo>
                  <a:lnTo>
                    <a:pt x="1168" y="8906"/>
                  </a:lnTo>
                  <a:cubicBezTo>
                    <a:pt x="1608" y="7481"/>
                    <a:pt x="2587" y="6171"/>
                    <a:pt x="3531" y="4982"/>
                  </a:cubicBezTo>
                  <a:cubicBezTo>
                    <a:pt x="4403" y="3845"/>
                    <a:pt x="5299" y="2743"/>
                    <a:pt x="6261" y="1692"/>
                  </a:cubicBezTo>
                  <a:lnTo>
                    <a:pt x="6261" y="1692"/>
                  </a:lnTo>
                  <a:cubicBezTo>
                    <a:pt x="6624" y="1508"/>
                    <a:pt x="7001" y="1373"/>
                    <a:pt x="7388" y="1304"/>
                  </a:cubicBezTo>
                  <a:close/>
                  <a:moveTo>
                    <a:pt x="7097" y="1"/>
                  </a:moveTo>
                  <a:cubicBezTo>
                    <a:pt x="6988" y="1"/>
                    <a:pt x="6859" y="57"/>
                    <a:pt x="6732" y="191"/>
                  </a:cubicBezTo>
                  <a:cubicBezTo>
                    <a:pt x="6470" y="459"/>
                    <a:pt x="6211" y="730"/>
                    <a:pt x="5956" y="1005"/>
                  </a:cubicBezTo>
                  <a:lnTo>
                    <a:pt x="5956" y="1005"/>
                  </a:lnTo>
                  <a:cubicBezTo>
                    <a:pt x="4421" y="1856"/>
                    <a:pt x="3143" y="3390"/>
                    <a:pt x="2150" y="4689"/>
                  </a:cubicBezTo>
                  <a:cubicBezTo>
                    <a:pt x="1146" y="5993"/>
                    <a:pt x="540" y="7428"/>
                    <a:pt x="373" y="8956"/>
                  </a:cubicBezTo>
                  <a:lnTo>
                    <a:pt x="373" y="8956"/>
                  </a:lnTo>
                  <a:cubicBezTo>
                    <a:pt x="20" y="10155"/>
                    <a:pt x="0" y="11410"/>
                    <a:pt x="497" y="12703"/>
                  </a:cubicBezTo>
                  <a:cubicBezTo>
                    <a:pt x="531" y="12798"/>
                    <a:pt x="609" y="12833"/>
                    <a:pt x="699" y="12833"/>
                  </a:cubicBezTo>
                  <a:cubicBezTo>
                    <a:pt x="826" y="12833"/>
                    <a:pt x="976" y="12764"/>
                    <a:pt x="1062" y="12703"/>
                  </a:cubicBezTo>
                  <a:cubicBezTo>
                    <a:pt x="4974" y="9816"/>
                    <a:pt x="6669" y="5191"/>
                    <a:pt x="8322" y="798"/>
                  </a:cubicBezTo>
                  <a:cubicBezTo>
                    <a:pt x="8406" y="609"/>
                    <a:pt x="8301" y="358"/>
                    <a:pt x="8092" y="358"/>
                  </a:cubicBezTo>
                  <a:cubicBezTo>
                    <a:pt x="7837" y="371"/>
                    <a:pt x="7588" y="406"/>
                    <a:pt x="7343" y="462"/>
                  </a:cubicBezTo>
                  <a:lnTo>
                    <a:pt x="7343" y="462"/>
                  </a:lnTo>
                  <a:cubicBezTo>
                    <a:pt x="7436" y="203"/>
                    <a:pt x="7303" y="1"/>
                    <a:pt x="70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0"/>
            <p:cNvSpPr/>
            <p:nvPr/>
          </p:nvSpPr>
          <p:spPr>
            <a:xfrm>
              <a:off x="1623400" y="1933050"/>
              <a:ext cx="191400" cy="295025"/>
            </a:xfrm>
            <a:custGeom>
              <a:rect b="b" l="l" r="r" t="t"/>
              <a:pathLst>
                <a:path extrusionOk="0" h="11801" w="7656">
                  <a:moveTo>
                    <a:pt x="1602" y="0"/>
                  </a:moveTo>
                  <a:cubicBezTo>
                    <a:pt x="1239" y="0"/>
                    <a:pt x="898" y="545"/>
                    <a:pt x="1165" y="812"/>
                  </a:cubicBezTo>
                  <a:cubicBezTo>
                    <a:pt x="2587" y="2318"/>
                    <a:pt x="4617" y="3301"/>
                    <a:pt x="5768" y="5080"/>
                  </a:cubicBezTo>
                  <a:cubicBezTo>
                    <a:pt x="6647" y="6440"/>
                    <a:pt x="6521" y="7842"/>
                    <a:pt x="6019" y="9307"/>
                  </a:cubicBezTo>
                  <a:cubicBezTo>
                    <a:pt x="5914" y="9599"/>
                    <a:pt x="5789" y="9892"/>
                    <a:pt x="5684" y="10206"/>
                  </a:cubicBezTo>
                  <a:cubicBezTo>
                    <a:pt x="5653" y="10269"/>
                    <a:pt x="5577" y="10424"/>
                    <a:pt x="5505" y="10583"/>
                  </a:cubicBezTo>
                  <a:lnTo>
                    <a:pt x="5505" y="10583"/>
                  </a:lnTo>
                  <a:cubicBezTo>
                    <a:pt x="5438" y="10640"/>
                    <a:pt x="5368" y="10695"/>
                    <a:pt x="5298" y="10750"/>
                  </a:cubicBezTo>
                  <a:lnTo>
                    <a:pt x="5298" y="10750"/>
                  </a:lnTo>
                  <a:cubicBezTo>
                    <a:pt x="4283" y="8799"/>
                    <a:pt x="3666" y="6669"/>
                    <a:pt x="3069" y="4578"/>
                  </a:cubicBezTo>
                  <a:cubicBezTo>
                    <a:pt x="2734" y="3364"/>
                    <a:pt x="2253" y="1439"/>
                    <a:pt x="955" y="958"/>
                  </a:cubicBezTo>
                  <a:cubicBezTo>
                    <a:pt x="928" y="952"/>
                    <a:pt x="900" y="949"/>
                    <a:pt x="872" y="949"/>
                  </a:cubicBezTo>
                  <a:cubicBezTo>
                    <a:pt x="436" y="949"/>
                    <a:pt x="1" y="1681"/>
                    <a:pt x="453" y="1858"/>
                  </a:cubicBezTo>
                  <a:cubicBezTo>
                    <a:pt x="1709" y="2297"/>
                    <a:pt x="2127" y="4620"/>
                    <a:pt x="2420" y="5729"/>
                  </a:cubicBezTo>
                  <a:cubicBezTo>
                    <a:pt x="2943" y="7737"/>
                    <a:pt x="3675" y="9830"/>
                    <a:pt x="4659" y="11671"/>
                  </a:cubicBezTo>
                  <a:cubicBezTo>
                    <a:pt x="4711" y="11766"/>
                    <a:pt x="4788" y="11801"/>
                    <a:pt x="4871" y="11801"/>
                  </a:cubicBezTo>
                  <a:cubicBezTo>
                    <a:pt x="4988" y="11801"/>
                    <a:pt x="5117" y="11732"/>
                    <a:pt x="5203" y="11671"/>
                  </a:cubicBezTo>
                  <a:cubicBezTo>
                    <a:pt x="5216" y="11662"/>
                    <a:pt x="5228" y="11654"/>
                    <a:pt x="5241" y="11645"/>
                  </a:cubicBezTo>
                  <a:lnTo>
                    <a:pt x="5241" y="11645"/>
                  </a:lnTo>
                  <a:cubicBezTo>
                    <a:pt x="5294" y="11714"/>
                    <a:pt x="5379" y="11745"/>
                    <a:pt x="5469" y="11745"/>
                  </a:cubicBezTo>
                  <a:cubicBezTo>
                    <a:pt x="5573" y="11745"/>
                    <a:pt x="5685" y="11703"/>
                    <a:pt x="5768" y="11629"/>
                  </a:cubicBezTo>
                  <a:cubicBezTo>
                    <a:pt x="5998" y="11420"/>
                    <a:pt x="6155" y="11101"/>
                    <a:pt x="6283" y="10766"/>
                  </a:cubicBezTo>
                  <a:lnTo>
                    <a:pt x="6283" y="10766"/>
                  </a:lnTo>
                  <a:cubicBezTo>
                    <a:pt x="7456" y="9511"/>
                    <a:pt x="7656" y="8009"/>
                    <a:pt x="7202" y="6220"/>
                  </a:cubicBezTo>
                  <a:lnTo>
                    <a:pt x="7202" y="6220"/>
                  </a:lnTo>
                  <a:cubicBezTo>
                    <a:pt x="7181" y="6105"/>
                    <a:pt x="7157" y="5990"/>
                    <a:pt x="7128" y="5875"/>
                  </a:cubicBezTo>
                  <a:cubicBezTo>
                    <a:pt x="7038" y="5530"/>
                    <a:pt x="6914" y="5210"/>
                    <a:pt x="6763" y="4910"/>
                  </a:cubicBezTo>
                  <a:lnTo>
                    <a:pt x="6763" y="4910"/>
                  </a:lnTo>
                  <a:cubicBezTo>
                    <a:pt x="5831" y="2727"/>
                    <a:pt x="3924" y="755"/>
                    <a:pt x="1709" y="16"/>
                  </a:cubicBezTo>
                  <a:cubicBezTo>
                    <a:pt x="1673" y="5"/>
                    <a:pt x="1637" y="0"/>
                    <a:pt x="16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0"/>
            <p:cNvSpPr/>
            <p:nvPr/>
          </p:nvSpPr>
          <p:spPr>
            <a:xfrm>
              <a:off x="1446400" y="2223325"/>
              <a:ext cx="27150" cy="80500"/>
            </a:xfrm>
            <a:custGeom>
              <a:rect b="b" l="l" r="r" t="t"/>
              <a:pathLst>
                <a:path extrusionOk="0" h="3220" w="1086">
                  <a:moveTo>
                    <a:pt x="802" y="1"/>
                  </a:moveTo>
                  <a:cubicBezTo>
                    <a:pt x="551" y="1"/>
                    <a:pt x="165" y="349"/>
                    <a:pt x="210" y="646"/>
                  </a:cubicBezTo>
                  <a:cubicBezTo>
                    <a:pt x="335" y="1420"/>
                    <a:pt x="126" y="2152"/>
                    <a:pt x="22" y="2906"/>
                  </a:cubicBezTo>
                  <a:cubicBezTo>
                    <a:pt x="1" y="3094"/>
                    <a:pt x="126" y="3219"/>
                    <a:pt x="273" y="3219"/>
                  </a:cubicBezTo>
                  <a:cubicBezTo>
                    <a:pt x="545" y="3219"/>
                    <a:pt x="733" y="3010"/>
                    <a:pt x="817" y="2780"/>
                  </a:cubicBezTo>
                  <a:cubicBezTo>
                    <a:pt x="963" y="2403"/>
                    <a:pt x="984" y="2006"/>
                    <a:pt x="1005" y="1629"/>
                  </a:cubicBezTo>
                  <a:cubicBezTo>
                    <a:pt x="1005" y="1604"/>
                    <a:pt x="1004" y="1581"/>
                    <a:pt x="1001" y="1559"/>
                  </a:cubicBezTo>
                  <a:lnTo>
                    <a:pt x="1001" y="1559"/>
                  </a:lnTo>
                  <a:cubicBezTo>
                    <a:pt x="1059" y="1111"/>
                    <a:pt x="1085" y="665"/>
                    <a:pt x="1005" y="206"/>
                  </a:cubicBezTo>
                  <a:cubicBezTo>
                    <a:pt x="987" y="60"/>
                    <a:pt x="906"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0"/>
            <p:cNvSpPr/>
            <p:nvPr/>
          </p:nvSpPr>
          <p:spPr>
            <a:xfrm>
              <a:off x="1737250" y="2203675"/>
              <a:ext cx="40825" cy="51175"/>
            </a:xfrm>
            <a:custGeom>
              <a:rect b="b" l="l" r="r" t="t"/>
              <a:pathLst>
                <a:path extrusionOk="0" h="2047" w="1633">
                  <a:moveTo>
                    <a:pt x="1259" y="1"/>
                  </a:moveTo>
                  <a:cubicBezTo>
                    <a:pt x="1168" y="1"/>
                    <a:pt x="1068" y="35"/>
                    <a:pt x="978" y="92"/>
                  </a:cubicBezTo>
                  <a:lnTo>
                    <a:pt x="978" y="92"/>
                  </a:lnTo>
                  <a:cubicBezTo>
                    <a:pt x="949" y="84"/>
                    <a:pt x="918" y="80"/>
                    <a:pt x="888" y="80"/>
                  </a:cubicBezTo>
                  <a:cubicBezTo>
                    <a:pt x="756" y="80"/>
                    <a:pt x="614" y="151"/>
                    <a:pt x="507" y="259"/>
                  </a:cubicBezTo>
                  <a:lnTo>
                    <a:pt x="507" y="259"/>
                  </a:lnTo>
                  <a:cubicBezTo>
                    <a:pt x="506" y="259"/>
                    <a:pt x="504" y="260"/>
                    <a:pt x="502" y="260"/>
                  </a:cubicBezTo>
                  <a:cubicBezTo>
                    <a:pt x="293" y="365"/>
                    <a:pt x="126" y="574"/>
                    <a:pt x="84" y="804"/>
                  </a:cubicBezTo>
                  <a:cubicBezTo>
                    <a:pt x="0" y="1181"/>
                    <a:pt x="0" y="1599"/>
                    <a:pt x="272" y="1892"/>
                  </a:cubicBezTo>
                  <a:cubicBezTo>
                    <a:pt x="353" y="2004"/>
                    <a:pt x="489" y="2046"/>
                    <a:pt x="631" y="2046"/>
                  </a:cubicBezTo>
                  <a:cubicBezTo>
                    <a:pt x="781" y="2046"/>
                    <a:pt x="939" y="1999"/>
                    <a:pt x="1046" y="1934"/>
                  </a:cubicBezTo>
                  <a:cubicBezTo>
                    <a:pt x="1360" y="1746"/>
                    <a:pt x="1632" y="1411"/>
                    <a:pt x="1632" y="1013"/>
                  </a:cubicBezTo>
                  <a:cubicBezTo>
                    <a:pt x="1632" y="889"/>
                    <a:pt x="1605" y="773"/>
                    <a:pt x="1556" y="667"/>
                  </a:cubicBezTo>
                  <a:lnTo>
                    <a:pt x="1556" y="667"/>
                  </a:lnTo>
                  <a:cubicBezTo>
                    <a:pt x="1554" y="622"/>
                    <a:pt x="1549" y="574"/>
                    <a:pt x="1549" y="511"/>
                  </a:cubicBezTo>
                  <a:cubicBezTo>
                    <a:pt x="1549" y="490"/>
                    <a:pt x="1549" y="448"/>
                    <a:pt x="1528" y="427"/>
                  </a:cubicBezTo>
                  <a:cubicBezTo>
                    <a:pt x="1528" y="394"/>
                    <a:pt x="1500" y="306"/>
                    <a:pt x="1512" y="306"/>
                  </a:cubicBezTo>
                  <a:cubicBezTo>
                    <a:pt x="1515" y="306"/>
                    <a:pt x="1519" y="311"/>
                    <a:pt x="1528" y="323"/>
                  </a:cubicBezTo>
                  <a:cubicBezTo>
                    <a:pt x="1528" y="93"/>
                    <a:pt x="1407" y="1"/>
                    <a:pt x="12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0"/>
            <p:cNvSpPr/>
            <p:nvPr/>
          </p:nvSpPr>
          <p:spPr>
            <a:xfrm>
              <a:off x="1480025" y="2081850"/>
              <a:ext cx="94275" cy="41825"/>
            </a:xfrm>
            <a:custGeom>
              <a:rect b="b" l="l" r="r" t="t"/>
              <a:pathLst>
                <a:path extrusionOk="0" h="1673" w="3771">
                  <a:moveTo>
                    <a:pt x="780" y="1"/>
                  </a:moveTo>
                  <a:cubicBezTo>
                    <a:pt x="417" y="1"/>
                    <a:pt x="0" y="714"/>
                    <a:pt x="434" y="865"/>
                  </a:cubicBezTo>
                  <a:cubicBezTo>
                    <a:pt x="1250" y="1178"/>
                    <a:pt x="2045" y="1388"/>
                    <a:pt x="2861" y="1660"/>
                  </a:cubicBezTo>
                  <a:cubicBezTo>
                    <a:pt x="2891" y="1669"/>
                    <a:pt x="2921" y="1673"/>
                    <a:pt x="2952" y="1673"/>
                  </a:cubicBezTo>
                  <a:cubicBezTo>
                    <a:pt x="3349" y="1673"/>
                    <a:pt x="3770" y="959"/>
                    <a:pt x="3343" y="823"/>
                  </a:cubicBezTo>
                  <a:cubicBezTo>
                    <a:pt x="2527" y="551"/>
                    <a:pt x="1690" y="342"/>
                    <a:pt x="894" y="28"/>
                  </a:cubicBezTo>
                  <a:cubicBezTo>
                    <a:pt x="858" y="9"/>
                    <a:pt x="819" y="1"/>
                    <a:pt x="7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0"/>
            <p:cNvSpPr/>
            <p:nvPr/>
          </p:nvSpPr>
          <p:spPr>
            <a:xfrm>
              <a:off x="1687700" y="2066425"/>
              <a:ext cx="109325" cy="41850"/>
            </a:xfrm>
            <a:custGeom>
              <a:rect b="b" l="l" r="r" t="t"/>
              <a:pathLst>
                <a:path extrusionOk="0" h="1674" w="4373">
                  <a:moveTo>
                    <a:pt x="3963" y="0"/>
                  </a:moveTo>
                  <a:cubicBezTo>
                    <a:pt x="3928" y="0"/>
                    <a:pt x="3889" y="6"/>
                    <a:pt x="3844" y="17"/>
                  </a:cubicBezTo>
                  <a:cubicBezTo>
                    <a:pt x="2840" y="310"/>
                    <a:pt x="1857" y="687"/>
                    <a:pt x="810" y="770"/>
                  </a:cubicBezTo>
                  <a:cubicBezTo>
                    <a:pt x="386" y="831"/>
                    <a:pt x="0" y="1673"/>
                    <a:pt x="466" y="1673"/>
                  </a:cubicBezTo>
                  <a:cubicBezTo>
                    <a:pt x="482" y="1673"/>
                    <a:pt x="499" y="1672"/>
                    <a:pt x="518" y="1670"/>
                  </a:cubicBezTo>
                  <a:cubicBezTo>
                    <a:pt x="1647" y="1565"/>
                    <a:pt x="2694" y="1168"/>
                    <a:pt x="3761" y="854"/>
                  </a:cubicBezTo>
                  <a:cubicBezTo>
                    <a:pt x="4146" y="738"/>
                    <a:pt x="4372" y="0"/>
                    <a:pt x="39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 name="Google Shape;1484;p70"/>
          <p:cNvSpPr/>
          <p:nvPr/>
        </p:nvSpPr>
        <p:spPr>
          <a:xfrm>
            <a:off x="8544563" y="280376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0"/>
          <p:cNvSpPr/>
          <p:nvPr/>
        </p:nvSpPr>
        <p:spPr>
          <a:xfrm>
            <a:off x="6813613" y="66723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0"/>
          <p:cNvSpPr/>
          <p:nvPr/>
        </p:nvSpPr>
        <p:spPr>
          <a:xfrm>
            <a:off x="207713" y="335851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 name="Google Shape;1487;p70"/>
          <p:cNvGrpSpPr/>
          <p:nvPr/>
        </p:nvGrpSpPr>
        <p:grpSpPr>
          <a:xfrm>
            <a:off x="7519554" y="330639"/>
            <a:ext cx="752312" cy="1046803"/>
            <a:chOff x="4747100" y="405025"/>
            <a:chExt cx="641850" cy="893100"/>
          </a:xfrm>
        </p:grpSpPr>
        <p:sp>
          <p:nvSpPr>
            <p:cNvPr id="1488" name="Google Shape;1488;p70"/>
            <p:cNvSpPr/>
            <p:nvPr/>
          </p:nvSpPr>
          <p:spPr>
            <a:xfrm>
              <a:off x="4747100" y="594625"/>
              <a:ext cx="165325" cy="693125"/>
            </a:xfrm>
            <a:custGeom>
              <a:rect b="b" l="l" r="r" t="t"/>
              <a:pathLst>
                <a:path extrusionOk="0" h="27725" w="6613">
                  <a:moveTo>
                    <a:pt x="5776" y="638"/>
                  </a:moveTo>
                  <a:cubicBezTo>
                    <a:pt x="5794" y="4672"/>
                    <a:pt x="6204" y="8764"/>
                    <a:pt x="5713" y="12815"/>
                  </a:cubicBezTo>
                  <a:cubicBezTo>
                    <a:pt x="5161" y="17451"/>
                    <a:pt x="5567" y="22126"/>
                    <a:pt x="4925" y="26764"/>
                  </a:cubicBezTo>
                  <a:lnTo>
                    <a:pt x="4925" y="26764"/>
                  </a:lnTo>
                  <a:cubicBezTo>
                    <a:pt x="4142" y="26839"/>
                    <a:pt x="2916" y="27178"/>
                    <a:pt x="1960" y="27178"/>
                  </a:cubicBezTo>
                  <a:cubicBezTo>
                    <a:pt x="1157" y="27178"/>
                    <a:pt x="545" y="26939"/>
                    <a:pt x="545" y="26102"/>
                  </a:cubicBezTo>
                  <a:cubicBezTo>
                    <a:pt x="545" y="23005"/>
                    <a:pt x="670" y="19950"/>
                    <a:pt x="838" y="16895"/>
                  </a:cubicBezTo>
                  <a:cubicBezTo>
                    <a:pt x="1099" y="11560"/>
                    <a:pt x="1748" y="6225"/>
                    <a:pt x="1816" y="853"/>
                  </a:cubicBezTo>
                  <a:lnTo>
                    <a:pt x="1816" y="853"/>
                  </a:lnTo>
                  <a:cubicBezTo>
                    <a:pt x="2295" y="1108"/>
                    <a:pt x="2756" y="1205"/>
                    <a:pt x="3218" y="1205"/>
                  </a:cubicBezTo>
                  <a:cubicBezTo>
                    <a:pt x="4038" y="1205"/>
                    <a:pt x="4859" y="899"/>
                    <a:pt x="5776" y="638"/>
                  </a:cubicBezTo>
                  <a:close/>
                  <a:moveTo>
                    <a:pt x="6124" y="1"/>
                  </a:moveTo>
                  <a:cubicBezTo>
                    <a:pt x="6106" y="1"/>
                    <a:pt x="6087" y="4"/>
                    <a:pt x="6069" y="10"/>
                  </a:cubicBezTo>
                  <a:cubicBezTo>
                    <a:pt x="5130" y="276"/>
                    <a:pt x="4275" y="643"/>
                    <a:pt x="3422" y="643"/>
                  </a:cubicBezTo>
                  <a:cubicBezTo>
                    <a:pt x="2886" y="643"/>
                    <a:pt x="2351" y="499"/>
                    <a:pt x="1795" y="95"/>
                  </a:cubicBezTo>
                  <a:lnTo>
                    <a:pt x="1795" y="95"/>
                  </a:lnTo>
                  <a:cubicBezTo>
                    <a:pt x="1766" y="39"/>
                    <a:pt x="1716" y="15"/>
                    <a:pt x="1657" y="14"/>
                  </a:cubicBezTo>
                  <a:lnTo>
                    <a:pt x="1657" y="14"/>
                  </a:lnTo>
                  <a:cubicBezTo>
                    <a:pt x="1645" y="11"/>
                    <a:pt x="1633" y="10"/>
                    <a:pt x="1621" y="10"/>
                  </a:cubicBezTo>
                  <a:cubicBezTo>
                    <a:pt x="1414" y="10"/>
                    <a:pt x="1173" y="325"/>
                    <a:pt x="1277" y="489"/>
                  </a:cubicBezTo>
                  <a:lnTo>
                    <a:pt x="1277" y="489"/>
                  </a:lnTo>
                  <a:cubicBezTo>
                    <a:pt x="1245" y="9403"/>
                    <a:pt x="1" y="18296"/>
                    <a:pt x="1" y="27252"/>
                  </a:cubicBezTo>
                  <a:cubicBezTo>
                    <a:pt x="1" y="27336"/>
                    <a:pt x="22" y="27420"/>
                    <a:pt x="105" y="27462"/>
                  </a:cubicBezTo>
                  <a:cubicBezTo>
                    <a:pt x="778" y="27593"/>
                    <a:pt x="1477" y="27724"/>
                    <a:pt x="2171" y="27724"/>
                  </a:cubicBezTo>
                  <a:cubicBezTo>
                    <a:pt x="2362" y="27724"/>
                    <a:pt x="2552" y="27714"/>
                    <a:pt x="2742" y="27692"/>
                  </a:cubicBezTo>
                  <a:cubicBezTo>
                    <a:pt x="3461" y="27597"/>
                    <a:pt x="4112" y="27348"/>
                    <a:pt x="4818" y="27348"/>
                  </a:cubicBezTo>
                  <a:cubicBezTo>
                    <a:pt x="4893" y="27348"/>
                    <a:pt x="4968" y="27351"/>
                    <a:pt x="5043" y="27357"/>
                  </a:cubicBezTo>
                  <a:cubicBezTo>
                    <a:pt x="5232" y="27357"/>
                    <a:pt x="5378" y="27169"/>
                    <a:pt x="5399" y="26980"/>
                  </a:cubicBezTo>
                  <a:cubicBezTo>
                    <a:pt x="6089" y="22398"/>
                    <a:pt x="5755" y="17774"/>
                    <a:pt x="6194" y="13171"/>
                  </a:cubicBezTo>
                  <a:cubicBezTo>
                    <a:pt x="6613" y="8861"/>
                    <a:pt x="6320" y="4571"/>
                    <a:pt x="6299" y="219"/>
                  </a:cubicBezTo>
                  <a:cubicBezTo>
                    <a:pt x="6299" y="95"/>
                    <a:pt x="6223" y="1"/>
                    <a:pt x="61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0"/>
            <p:cNvSpPr/>
            <p:nvPr/>
          </p:nvSpPr>
          <p:spPr>
            <a:xfrm>
              <a:off x="4776425" y="411850"/>
              <a:ext cx="194400" cy="196825"/>
            </a:xfrm>
            <a:custGeom>
              <a:rect b="b" l="l" r="r" t="t"/>
              <a:pathLst>
                <a:path extrusionOk="0" h="7873" w="7776">
                  <a:moveTo>
                    <a:pt x="7501" y="0"/>
                  </a:moveTo>
                  <a:cubicBezTo>
                    <a:pt x="7431" y="0"/>
                    <a:pt x="7351" y="42"/>
                    <a:pt x="7281" y="144"/>
                  </a:cubicBezTo>
                  <a:cubicBezTo>
                    <a:pt x="5293" y="2906"/>
                    <a:pt x="2615" y="5082"/>
                    <a:pt x="209" y="7467"/>
                  </a:cubicBezTo>
                  <a:cubicBezTo>
                    <a:pt x="1" y="7675"/>
                    <a:pt x="119" y="7872"/>
                    <a:pt x="303" y="7872"/>
                  </a:cubicBezTo>
                  <a:cubicBezTo>
                    <a:pt x="378" y="7872"/>
                    <a:pt x="464" y="7839"/>
                    <a:pt x="543" y="7760"/>
                  </a:cubicBezTo>
                  <a:cubicBezTo>
                    <a:pt x="2950" y="5375"/>
                    <a:pt x="5628" y="3199"/>
                    <a:pt x="7616" y="437"/>
                  </a:cubicBezTo>
                  <a:cubicBezTo>
                    <a:pt x="7776" y="219"/>
                    <a:pt x="7662" y="0"/>
                    <a:pt x="75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0"/>
            <p:cNvSpPr/>
            <p:nvPr/>
          </p:nvSpPr>
          <p:spPr>
            <a:xfrm>
              <a:off x="4890075" y="427775"/>
              <a:ext cx="197100" cy="181850"/>
            </a:xfrm>
            <a:custGeom>
              <a:rect b="b" l="l" r="r" t="t"/>
              <a:pathLst>
                <a:path extrusionOk="0" h="7274" w="7884">
                  <a:moveTo>
                    <a:pt x="7586" y="0"/>
                  </a:moveTo>
                  <a:cubicBezTo>
                    <a:pt x="7512" y="0"/>
                    <a:pt x="7429" y="40"/>
                    <a:pt x="7359" y="135"/>
                  </a:cubicBezTo>
                  <a:cubicBezTo>
                    <a:pt x="5350" y="2562"/>
                    <a:pt x="3091" y="5156"/>
                    <a:pt x="287" y="6726"/>
                  </a:cubicBezTo>
                  <a:cubicBezTo>
                    <a:pt x="39" y="6850"/>
                    <a:pt x="1" y="7274"/>
                    <a:pt x="224" y="7274"/>
                  </a:cubicBezTo>
                  <a:cubicBezTo>
                    <a:pt x="264" y="7274"/>
                    <a:pt x="313" y="7260"/>
                    <a:pt x="370" y="7228"/>
                  </a:cubicBezTo>
                  <a:cubicBezTo>
                    <a:pt x="3279" y="5617"/>
                    <a:pt x="5601" y="2960"/>
                    <a:pt x="7694" y="428"/>
                  </a:cubicBezTo>
                  <a:cubicBezTo>
                    <a:pt x="7883" y="209"/>
                    <a:pt x="7758" y="0"/>
                    <a:pt x="75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0"/>
            <p:cNvSpPr/>
            <p:nvPr/>
          </p:nvSpPr>
          <p:spPr>
            <a:xfrm>
              <a:off x="4902700" y="594300"/>
              <a:ext cx="107900" cy="64225"/>
            </a:xfrm>
            <a:custGeom>
              <a:rect b="b" l="l" r="r" t="t"/>
              <a:pathLst>
                <a:path extrusionOk="0" h="2569" w="4316">
                  <a:moveTo>
                    <a:pt x="448" y="1"/>
                  </a:moveTo>
                  <a:cubicBezTo>
                    <a:pt x="256" y="1"/>
                    <a:pt x="0" y="313"/>
                    <a:pt x="96" y="504"/>
                  </a:cubicBezTo>
                  <a:cubicBezTo>
                    <a:pt x="493" y="1299"/>
                    <a:pt x="974" y="2032"/>
                    <a:pt x="1769" y="2408"/>
                  </a:cubicBezTo>
                  <a:cubicBezTo>
                    <a:pt x="2003" y="2521"/>
                    <a:pt x="2251" y="2569"/>
                    <a:pt x="2501" y="2569"/>
                  </a:cubicBezTo>
                  <a:cubicBezTo>
                    <a:pt x="3038" y="2569"/>
                    <a:pt x="3587" y="2351"/>
                    <a:pt x="4029" y="2094"/>
                  </a:cubicBezTo>
                  <a:cubicBezTo>
                    <a:pt x="4277" y="1970"/>
                    <a:pt x="4315" y="1546"/>
                    <a:pt x="4092" y="1546"/>
                  </a:cubicBezTo>
                  <a:cubicBezTo>
                    <a:pt x="4052" y="1546"/>
                    <a:pt x="4003" y="1560"/>
                    <a:pt x="3946" y="1592"/>
                  </a:cubicBezTo>
                  <a:cubicBezTo>
                    <a:pt x="3522" y="1829"/>
                    <a:pt x="3135" y="1936"/>
                    <a:pt x="2781" y="1936"/>
                  </a:cubicBezTo>
                  <a:cubicBezTo>
                    <a:pt x="1826" y="1936"/>
                    <a:pt x="1117" y="1160"/>
                    <a:pt x="598" y="107"/>
                  </a:cubicBezTo>
                  <a:cubicBezTo>
                    <a:pt x="563" y="32"/>
                    <a:pt x="509" y="1"/>
                    <a:pt x="4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0"/>
            <p:cNvSpPr/>
            <p:nvPr/>
          </p:nvSpPr>
          <p:spPr>
            <a:xfrm>
              <a:off x="5008650" y="464725"/>
              <a:ext cx="185675" cy="179900"/>
            </a:xfrm>
            <a:custGeom>
              <a:rect b="b" l="l" r="r" t="t"/>
              <a:pathLst>
                <a:path extrusionOk="0" h="7196" w="7427">
                  <a:moveTo>
                    <a:pt x="7117" y="0"/>
                  </a:moveTo>
                  <a:cubicBezTo>
                    <a:pt x="7042" y="0"/>
                    <a:pt x="6958" y="36"/>
                    <a:pt x="6884" y="121"/>
                  </a:cubicBezTo>
                  <a:cubicBezTo>
                    <a:pt x="4687" y="2339"/>
                    <a:pt x="2804" y="4871"/>
                    <a:pt x="252" y="6733"/>
                  </a:cubicBezTo>
                  <a:cubicBezTo>
                    <a:pt x="0" y="6884"/>
                    <a:pt x="71" y="7196"/>
                    <a:pt x="281" y="7196"/>
                  </a:cubicBezTo>
                  <a:cubicBezTo>
                    <a:pt x="333" y="7196"/>
                    <a:pt x="394" y="7177"/>
                    <a:pt x="461" y="7131"/>
                  </a:cubicBezTo>
                  <a:cubicBezTo>
                    <a:pt x="3055" y="5248"/>
                    <a:pt x="5001" y="2653"/>
                    <a:pt x="7219" y="414"/>
                  </a:cubicBezTo>
                  <a:cubicBezTo>
                    <a:pt x="7426" y="207"/>
                    <a:pt x="7299" y="0"/>
                    <a:pt x="71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0"/>
            <p:cNvSpPr/>
            <p:nvPr/>
          </p:nvSpPr>
          <p:spPr>
            <a:xfrm>
              <a:off x="4868125" y="633300"/>
              <a:ext cx="166175" cy="658425"/>
            </a:xfrm>
            <a:custGeom>
              <a:rect b="b" l="l" r="r" t="t"/>
              <a:pathLst>
                <a:path extrusionOk="0" h="26337" w="6647">
                  <a:moveTo>
                    <a:pt x="5817" y="0"/>
                  </a:moveTo>
                  <a:cubicBezTo>
                    <a:pt x="5656" y="0"/>
                    <a:pt x="5433" y="179"/>
                    <a:pt x="5433" y="367"/>
                  </a:cubicBezTo>
                  <a:cubicBezTo>
                    <a:pt x="5660" y="8714"/>
                    <a:pt x="5214" y="17121"/>
                    <a:pt x="6049" y="25429"/>
                  </a:cubicBezTo>
                  <a:lnTo>
                    <a:pt x="6049" y="25429"/>
                  </a:lnTo>
                  <a:cubicBezTo>
                    <a:pt x="5277" y="25649"/>
                    <a:pt x="4417" y="25769"/>
                    <a:pt x="3559" y="25769"/>
                  </a:cubicBezTo>
                  <a:cubicBezTo>
                    <a:pt x="2515" y="25769"/>
                    <a:pt x="1474" y="25592"/>
                    <a:pt x="600" y="25203"/>
                  </a:cubicBezTo>
                  <a:cubicBezTo>
                    <a:pt x="575" y="25194"/>
                    <a:pt x="550" y="25190"/>
                    <a:pt x="525" y="25190"/>
                  </a:cubicBezTo>
                  <a:cubicBezTo>
                    <a:pt x="269" y="25190"/>
                    <a:pt x="0" y="25633"/>
                    <a:pt x="286" y="25747"/>
                  </a:cubicBezTo>
                  <a:cubicBezTo>
                    <a:pt x="1195" y="26154"/>
                    <a:pt x="2274" y="26336"/>
                    <a:pt x="3357" y="26336"/>
                  </a:cubicBezTo>
                  <a:cubicBezTo>
                    <a:pt x="4393" y="26336"/>
                    <a:pt x="5433" y="26169"/>
                    <a:pt x="6333" y="25873"/>
                  </a:cubicBezTo>
                  <a:cubicBezTo>
                    <a:pt x="6500" y="25831"/>
                    <a:pt x="6647" y="25643"/>
                    <a:pt x="6605" y="25454"/>
                  </a:cubicBezTo>
                  <a:cubicBezTo>
                    <a:pt x="5726" y="17064"/>
                    <a:pt x="6228" y="8611"/>
                    <a:pt x="5977" y="200"/>
                  </a:cubicBezTo>
                  <a:cubicBezTo>
                    <a:pt x="5977" y="57"/>
                    <a:pt x="5907" y="0"/>
                    <a:pt x="5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0"/>
            <p:cNvSpPr/>
            <p:nvPr/>
          </p:nvSpPr>
          <p:spPr>
            <a:xfrm>
              <a:off x="5111025" y="690800"/>
              <a:ext cx="226150" cy="200675"/>
            </a:xfrm>
            <a:custGeom>
              <a:rect b="b" l="l" r="r" t="t"/>
              <a:pathLst>
                <a:path extrusionOk="0" h="8027" w="9046">
                  <a:moveTo>
                    <a:pt x="8814" y="1"/>
                  </a:moveTo>
                  <a:cubicBezTo>
                    <a:pt x="8635" y="1"/>
                    <a:pt x="8389" y="241"/>
                    <a:pt x="8418" y="431"/>
                  </a:cubicBezTo>
                  <a:cubicBezTo>
                    <a:pt x="8415" y="419"/>
                    <a:pt x="8409" y="413"/>
                    <a:pt x="8401" y="413"/>
                  </a:cubicBezTo>
                  <a:cubicBezTo>
                    <a:pt x="8338" y="413"/>
                    <a:pt x="8126" y="718"/>
                    <a:pt x="7978" y="829"/>
                  </a:cubicBezTo>
                  <a:cubicBezTo>
                    <a:pt x="7685" y="1080"/>
                    <a:pt x="7372" y="1352"/>
                    <a:pt x="7058" y="1603"/>
                  </a:cubicBezTo>
                  <a:lnTo>
                    <a:pt x="4317" y="3821"/>
                  </a:lnTo>
                  <a:cubicBezTo>
                    <a:pt x="2915" y="4930"/>
                    <a:pt x="1074" y="6143"/>
                    <a:pt x="111" y="7713"/>
                  </a:cubicBezTo>
                  <a:cubicBezTo>
                    <a:pt x="1" y="7909"/>
                    <a:pt x="121" y="8026"/>
                    <a:pt x="272" y="8026"/>
                  </a:cubicBezTo>
                  <a:cubicBezTo>
                    <a:pt x="379" y="8026"/>
                    <a:pt x="502" y="7968"/>
                    <a:pt x="571" y="7838"/>
                  </a:cubicBezTo>
                  <a:cubicBezTo>
                    <a:pt x="1136" y="6980"/>
                    <a:pt x="2015" y="6290"/>
                    <a:pt x="2810" y="5641"/>
                  </a:cubicBezTo>
                  <a:cubicBezTo>
                    <a:pt x="3815" y="4783"/>
                    <a:pt x="4861" y="3967"/>
                    <a:pt x="5907" y="3130"/>
                  </a:cubicBezTo>
                  <a:cubicBezTo>
                    <a:pt x="6765" y="2482"/>
                    <a:pt x="7581" y="1833"/>
                    <a:pt x="8355" y="1122"/>
                  </a:cubicBezTo>
                  <a:cubicBezTo>
                    <a:pt x="8585" y="871"/>
                    <a:pt x="9046" y="515"/>
                    <a:pt x="8983" y="159"/>
                  </a:cubicBezTo>
                  <a:cubicBezTo>
                    <a:pt x="8957" y="46"/>
                    <a:pt x="8892" y="1"/>
                    <a:pt x="8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0"/>
            <p:cNvSpPr/>
            <p:nvPr/>
          </p:nvSpPr>
          <p:spPr>
            <a:xfrm>
              <a:off x="5004800" y="836175"/>
              <a:ext cx="123675" cy="65025"/>
            </a:xfrm>
            <a:custGeom>
              <a:rect b="b" l="l" r="r" t="t"/>
              <a:pathLst>
                <a:path extrusionOk="0" h="2601" w="4947">
                  <a:moveTo>
                    <a:pt x="447" y="1"/>
                  </a:moveTo>
                  <a:cubicBezTo>
                    <a:pt x="255" y="1"/>
                    <a:pt x="1" y="299"/>
                    <a:pt x="113" y="475"/>
                  </a:cubicBezTo>
                  <a:cubicBezTo>
                    <a:pt x="573" y="1186"/>
                    <a:pt x="1033" y="1898"/>
                    <a:pt x="1766" y="2316"/>
                  </a:cubicBezTo>
                  <a:cubicBezTo>
                    <a:pt x="2132" y="2521"/>
                    <a:pt x="2522" y="2600"/>
                    <a:pt x="2914" y="2600"/>
                  </a:cubicBezTo>
                  <a:cubicBezTo>
                    <a:pt x="3486" y="2600"/>
                    <a:pt x="4061" y="2431"/>
                    <a:pt x="4569" y="2233"/>
                  </a:cubicBezTo>
                  <a:cubicBezTo>
                    <a:pt x="4790" y="2140"/>
                    <a:pt x="4946" y="1659"/>
                    <a:pt x="4738" y="1659"/>
                  </a:cubicBezTo>
                  <a:cubicBezTo>
                    <a:pt x="4710" y="1659"/>
                    <a:pt x="4675" y="1668"/>
                    <a:pt x="4632" y="1689"/>
                  </a:cubicBezTo>
                  <a:cubicBezTo>
                    <a:pt x="4130" y="1880"/>
                    <a:pt x="3628" y="2030"/>
                    <a:pt x="3133" y="2030"/>
                  </a:cubicBezTo>
                  <a:cubicBezTo>
                    <a:pt x="2763" y="2030"/>
                    <a:pt x="2396" y="1946"/>
                    <a:pt x="2038" y="1730"/>
                  </a:cubicBezTo>
                  <a:cubicBezTo>
                    <a:pt x="1410" y="1375"/>
                    <a:pt x="991" y="684"/>
                    <a:pt x="594" y="98"/>
                  </a:cubicBezTo>
                  <a:cubicBezTo>
                    <a:pt x="559" y="29"/>
                    <a:pt x="506" y="1"/>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0"/>
            <p:cNvSpPr/>
            <p:nvPr/>
          </p:nvSpPr>
          <p:spPr>
            <a:xfrm>
              <a:off x="5016750" y="877275"/>
              <a:ext cx="133675" cy="420850"/>
            </a:xfrm>
            <a:custGeom>
              <a:rect b="b" l="l" r="r" t="t"/>
              <a:pathLst>
                <a:path extrusionOk="0" h="16834" w="5347">
                  <a:moveTo>
                    <a:pt x="4202" y="0"/>
                  </a:moveTo>
                  <a:cubicBezTo>
                    <a:pt x="4005" y="0"/>
                    <a:pt x="3731" y="305"/>
                    <a:pt x="3861" y="484"/>
                  </a:cubicBezTo>
                  <a:cubicBezTo>
                    <a:pt x="4719" y="1928"/>
                    <a:pt x="4447" y="4104"/>
                    <a:pt x="4426" y="5715"/>
                  </a:cubicBezTo>
                  <a:cubicBezTo>
                    <a:pt x="4405" y="7263"/>
                    <a:pt x="4468" y="8812"/>
                    <a:pt x="4510" y="10339"/>
                  </a:cubicBezTo>
                  <a:cubicBezTo>
                    <a:pt x="4594" y="11971"/>
                    <a:pt x="4594" y="13561"/>
                    <a:pt x="4594" y="15193"/>
                  </a:cubicBezTo>
                  <a:lnTo>
                    <a:pt x="4594" y="15763"/>
                  </a:lnTo>
                  <a:lnTo>
                    <a:pt x="4594" y="15763"/>
                  </a:lnTo>
                  <a:cubicBezTo>
                    <a:pt x="4565" y="15776"/>
                    <a:pt x="4530" y="15795"/>
                    <a:pt x="4489" y="15821"/>
                  </a:cubicBezTo>
                  <a:cubicBezTo>
                    <a:pt x="3929" y="16124"/>
                    <a:pt x="3340" y="16266"/>
                    <a:pt x="2755" y="16266"/>
                  </a:cubicBezTo>
                  <a:cubicBezTo>
                    <a:pt x="2008" y="16266"/>
                    <a:pt x="1266" y="16034"/>
                    <a:pt x="597" y="15612"/>
                  </a:cubicBezTo>
                  <a:cubicBezTo>
                    <a:pt x="563" y="15589"/>
                    <a:pt x="527" y="15579"/>
                    <a:pt x="490" y="15579"/>
                  </a:cubicBezTo>
                  <a:cubicBezTo>
                    <a:pt x="255" y="15579"/>
                    <a:pt x="0" y="15990"/>
                    <a:pt x="200" y="16135"/>
                  </a:cubicBezTo>
                  <a:cubicBezTo>
                    <a:pt x="957" y="16587"/>
                    <a:pt x="1793" y="16833"/>
                    <a:pt x="2627" y="16833"/>
                  </a:cubicBezTo>
                  <a:cubicBezTo>
                    <a:pt x="3452" y="16833"/>
                    <a:pt x="4273" y="16592"/>
                    <a:pt x="5012" y="16072"/>
                  </a:cubicBezTo>
                  <a:cubicBezTo>
                    <a:pt x="5305" y="15884"/>
                    <a:pt x="5158" y="15319"/>
                    <a:pt x="5158" y="15026"/>
                  </a:cubicBezTo>
                  <a:cubicBezTo>
                    <a:pt x="5158" y="14042"/>
                    <a:pt x="5158" y="13038"/>
                    <a:pt x="5138" y="12055"/>
                  </a:cubicBezTo>
                  <a:cubicBezTo>
                    <a:pt x="5117" y="10109"/>
                    <a:pt x="4949" y="8184"/>
                    <a:pt x="4970" y="6238"/>
                  </a:cubicBezTo>
                  <a:cubicBezTo>
                    <a:pt x="5012" y="4376"/>
                    <a:pt x="5347" y="1760"/>
                    <a:pt x="4342" y="86"/>
                  </a:cubicBezTo>
                  <a:cubicBezTo>
                    <a:pt x="4310" y="26"/>
                    <a:pt x="4259" y="0"/>
                    <a:pt x="42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0"/>
            <p:cNvSpPr/>
            <p:nvPr/>
          </p:nvSpPr>
          <p:spPr>
            <a:xfrm>
              <a:off x="5182125" y="452775"/>
              <a:ext cx="54975" cy="226100"/>
            </a:xfrm>
            <a:custGeom>
              <a:rect b="b" l="l" r="r" t="t"/>
              <a:pathLst>
                <a:path extrusionOk="0" h="9044" w="2199">
                  <a:moveTo>
                    <a:pt x="467" y="0"/>
                  </a:moveTo>
                  <a:cubicBezTo>
                    <a:pt x="269" y="0"/>
                    <a:pt x="0" y="307"/>
                    <a:pt x="113" y="516"/>
                  </a:cubicBezTo>
                  <a:cubicBezTo>
                    <a:pt x="1431" y="3027"/>
                    <a:pt x="1347" y="6144"/>
                    <a:pt x="1640" y="8885"/>
                  </a:cubicBezTo>
                  <a:cubicBezTo>
                    <a:pt x="1646" y="8998"/>
                    <a:pt x="1700" y="9043"/>
                    <a:pt x="1771" y="9043"/>
                  </a:cubicBezTo>
                  <a:cubicBezTo>
                    <a:pt x="1937" y="9043"/>
                    <a:pt x="2199" y="8797"/>
                    <a:pt x="2184" y="8592"/>
                  </a:cubicBezTo>
                  <a:cubicBezTo>
                    <a:pt x="1891" y="5809"/>
                    <a:pt x="1954" y="2671"/>
                    <a:pt x="615" y="97"/>
                  </a:cubicBezTo>
                  <a:cubicBezTo>
                    <a:pt x="581" y="29"/>
                    <a:pt x="527"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0"/>
            <p:cNvSpPr/>
            <p:nvPr/>
          </p:nvSpPr>
          <p:spPr>
            <a:xfrm>
              <a:off x="5073575" y="425150"/>
              <a:ext cx="129175" cy="43150"/>
            </a:xfrm>
            <a:custGeom>
              <a:rect b="b" l="l" r="r" t="t"/>
              <a:pathLst>
                <a:path extrusionOk="0" h="1726" w="5167">
                  <a:moveTo>
                    <a:pt x="563" y="1"/>
                  </a:moveTo>
                  <a:cubicBezTo>
                    <a:pt x="286" y="1"/>
                    <a:pt x="1" y="476"/>
                    <a:pt x="312" y="554"/>
                  </a:cubicBezTo>
                  <a:cubicBezTo>
                    <a:pt x="1777" y="888"/>
                    <a:pt x="3095" y="1642"/>
                    <a:pt x="4622" y="1725"/>
                  </a:cubicBezTo>
                  <a:cubicBezTo>
                    <a:pt x="4915" y="1725"/>
                    <a:pt x="5166" y="1160"/>
                    <a:pt x="4810" y="1160"/>
                  </a:cubicBezTo>
                  <a:cubicBezTo>
                    <a:pt x="3346" y="1098"/>
                    <a:pt x="2028" y="324"/>
                    <a:pt x="626" y="10"/>
                  </a:cubicBezTo>
                  <a:cubicBezTo>
                    <a:pt x="605" y="4"/>
                    <a:pt x="584" y="1"/>
                    <a:pt x="5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0"/>
            <p:cNvSpPr/>
            <p:nvPr/>
          </p:nvSpPr>
          <p:spPr>
            <a:xfrm>
              <a:off x="4958225" y="405025"/>
              <a:ext cx="119200" cy="46600"/>
            </a:xfrm>
            <a:custGeom>
              <a:rect b="b" l="l" r="r" t="t"/>
              <a:pathLst>
                <a:path extrusionOk="0" h="1864" w="4768">
                  <a:moveTo>
                    <a:pt x="512" y="0"/>
                  </a:moveTo>
                  <a:cubicBezTo>
                    <a:pt x="272" y="0"/>
                    <a:pt x="0" y="433"/>
                    <a:pt x="281" y="564"/>
                  </a:cubicBezTo>
                  <a:cubicBezTo>
                    <a:pt x="1515" y="1170"/>
                    <a:pt x="2792" y="1589"/>
                    <a:pt x="4152" y="1861"/>
                  </a:cubicBezTo>
                  <a:cubicBezTo>
                    <a:pt x="4163" y="1862"/>
                    <a:pt x="4173" y="1863"/>
                    <a:pt x="4184" y="1863"/>
                  </a:cubicBezTo>
                  <a:cubicBezTo>
                    <a:pt x="4468" y="1863"/>
                    <a:pt x="4768" y="1356"/>
                    <a:pt x="4466" y="1296"/>
                  </a:cubicBezTo>
                  <a:cubicBezTo>
                    <a:pt x="3126" y="1024"/>
                    <a:pt x="1850" y="626"/>
                    <a:pt x="595" y="20"/>
                  </a:cubicBezTo>
                  <a:cubicBezTo>
                    <a:pt x="568" y="6"/>
                    <a:pt x="540" y="0"/>
                    <a:pt x="5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0"/>
            <p:cNvSpPr/>
            <p:nvPr/>
          </p:nvSpPr>
          <p:spPr>
            <a:xfrm>
              <a:off x="5132275" y="690950"/>
              <a:ext cx="250400" cy="590025"/>
            </a:xfrm>
            <a:custGeom>
              <a:rect b="b" l="l" r="r" t="t"/>
              <a:pathLst>
                <a:path extrusionOk="0" h="23601" w="10016">
                  <a:moveTo>
                    <a:pt x="7984" y="0"/>
                  </a:moveTo>
                  <a:cubicBezTo>
                    <a:pt x="7811" y="0"/>
                    <a:pt x="7565" y="245"/>
                    <a:pt x="7610" y="425"/>
                  </a:cubicBezTo>
                  <a:cubicBezTo>
                    <a:pt x="8677" y="4777"/>
                    <a:pt x="8865" y="9171"/>
                    <a:pt x="9053" y="13607"/>
                  </a:cubicBezTo>
                  <a:cubicBezTo>
                    <a:pt x="9095" y="14821"/>
                    <a:pt x="9284" y="16013"/>
                    <a:pt x="9284" y="17206"/>
                  </a:cubicBezTo>
                  <a:cubicBezTo>
                    <a:pt x="9284" y="17771"/>
                    <a:pt x="6877" y="19026"/>
                    <a:pt x="6396" y="19340"/>
                  </a:cubicBezTo>
                  <a:cubicBezTo>
                    <a:pt x="4387" y="20617"/>
                    <a:pt x="2274" y="21746"/>
                    <a:pt x="245" y="23044"/>
                  </a:cubicBezTo>
                  <a:cubicBezTo>
                    <a:pt x="35" y="23183"/>
                    <a:pt x="0" y="23600"/>
                    <a:pt x="189" y="23600"/>
                  </a:cubicBezTo>
                  <a:cubicBezTo>
                    <a:pt x="227" y="23600"/>
                    <a:pt x="273" y="23584"/>
                    <a:pt x="328" y="23546"/>
                  </a:cubicBezTo>
                  <a:cubicBezTo>
                    <a:pt x="2546" y="22102"/>
                    <a:pt x="4910" y="20847"/>
                    <a:pt x="7128" y="19424"/>
                  </a:cubicBezTo>
                  <a:cubicBezTo>
                    <a:pt x="7944" y="18901"/>
                    <a:pt x="9074" y="18294"/>
                    <a:pt x="9702" y="17541"/>
                  </a:cubicBezTo>
                  <a:cubicBezTo>
                    <a:pt x="10016" y="17164"/>
                    <a:pt x="9723" y="16076"/>
                    <a:pt x="9702" y="15700"/>
                  </a:cubicBezTo>
                  <a:cubicBezTo>
                    <a:pt x="9451" y="13042"/>
                    <a:pt x="9556" y="10343"/>
                    <a:pt x="9325" y="7665"/>
                  </a:cubicBezTo>
                  <a:cubicBezTo>
                    <a:pt x="9095" y="5154"/>
                    <a:pt x="8719" y="2601"/>
                    <a:pt x="8133" y="132"/>
                  </a:cubicBezTo>
                  <a:cubicBezTo>
                    <a:pt x="8109" y="38"/>
                    <a:pt x="8052" y="0"/>
                    <a:pt x="79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0"/>
            <p:cNvSpPr/>
            <p:nvPr/>
          </p:nvSpPr>
          <p:spPr>
            <a:xfrm>
              <a:off x="5017625" y="642975"/>
              <a:ext cx="325600" cy="203700"/>
            </a:xfrm>
            <a:custGeom>
              <a:rect b="b" l="l" r="r" t="t"/>
              <a:pathLst>
                <a:path extrusionOk="0" h="8148" w="13024">
                  <a:moveTo>
                    <a:pt x="9978" y="1"/>
                  </a:moveTo>
                  <a:cubicBezTo>
                    <a:pt x="9266" y="22"/>
                    <a:pt x="9099" y="461"/>
                    <a:pt x="8555" y="942"/>
                  </a:cubicBezTo>
                  <a:cubicBezTo>
                    <a:pt x="7676" y="1696"/>
                    <a:pt x="6567" y="2198"/>
                    <a:pt x="5626" y="2909"/>
                  </a:cubicBezTo>
                  <a:cubicBezTo>
                    <a:pt x="3659" y="4395"/>
                    <a:pt x="1797" y="5859"/>
                    <a:pt x="165" y="7722"/>
                  </a:cubicBezTo>
                  <a:cubicBezTo>
                    <a:pt x="1" y="7945"/>
                    <a:pt x="134" y="8147"/>
                    <a:pt x="322" y="8147"/>
                  </a:cubicBezTo>
                  <a:cubicBezTo>
                    <a:pt x="398" y="8147"/>
                    <a:pt x="484" y="8114"/>
                    <a:pt x="562" y="8036"/>
                  </a:cubicBezTo>
                  <a:cubicBezTo>
                    <a:pt x="2550" y="5776"/>
                    <a:pt x="4893" y="3830"/>
                    <a:pt x="7446" y="2261"/>
                  </a:cubicBezTo>
                  <a:cubicBezTo>
                    <a:pt x="7927" y="1989"/>
                    <a:pt x="8367" y="1696"/>
                    <a:pt x="8785" y="1361"/>
                  </a:cubicBezTo>
                  <a:cubicBezTo>
                    <a:pt x="9011" y="1167"/>
                    <a:pt x="9337" y="662"/>
                    <a:pt x="9598" y="662"/>
                  </a:cubicBezTo>
                  <a:cubicBezTo>
                    <a:pt x="9676" y="662"/>
                    <a:pt x="9748" y="707"/>
                    <a:pt x="9810" y="817"/>
                  </a:cubicBezTo>
                  <a:cubicBezTo>
                    <a:pt x="10343" y="1759"/>
                    <a:pt x="11357" y="2240"/>
                    <a:pt x="12421" y="2240"/>
                  </a:cubicBezTo>
                  <a:cubicBezTo>
                    <a:pt x="12443" y="2240"/>
                    <a:pt x="12466" y="2240"/>
                    <a:pt x="12489" y="2240"/>
                  </a:cubicBezTo>
                  <a:cubicBezTo>
                    <a:pt x="12756" y="2240"/>
                    <a:pt x="13023" y="1674"/>
                    <a:pt x="12675" y="1674"/>
                  </a:cubicBezTo>
                  <a:cubicBezTo>
                    <a:pt x="12669" y="1674"/>
                    <a:pt x="12663" y="1674"/>
                    <a:pt x="12656" y="1675"/>
                  </a:cubicBezTo>
                  <a:cubicBezTo>
                    <a:pt x="12637" y="1675"/>
                    <a:pt x="12618" y="1675"/>
                    <a:pt x="12599" y="1675"/>
                  </a:cubicBezTo>
                  <a:cubicBezTo>
                    <a:pt x="11458" y="1675"/>
                    <a:pt x="10659" y="1052"/>
                    <a:pt x="10124" y="85"/>
                  </a:cubicBezTo>
                  <a:cubicBezTo>
                    <a:pt x="10103" y="22"/>
                    <a:pt x="10020" y="1"/>
                    <a:pt x="9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0"/>
            <p:cNvSpPr/>
            <p:nvPr/>
          </p:nvSpPr>
          <p:spPr>
            <a:xfrm>
              <a:off x="5076225" y="601525"/>
              <a:ext cx="118075" cy="91125"/>
            </a:xfrm>
            <a:custGeom>
              <a:rect b="b" l="l" r="r" t="t"/>
              <a:pathLst>
                <a:path extrusionOk="0" h="3645" w="4723">
                  <a:moveTo>
                    <a:pt x="4416" y="1"/>
                  </a:moveTo>
                  <a:cubicBezTo>
                    <a:pt x="4340" y="1"/>
                    <a:pt x="4255" y="39"/>
                    <a:pt x="4181" y="131"/>
                  </a:cubicBezTo>
                  <a:cubicBezTo>
                    <a:pt x="3051" y="1366"/>
                    <a:pt x="1608" y="2224"/>
                    <a:pt x="248" y="3165"/>
                  </a:cubicBezTo>
                  <a:cubicBezTo>
                    <a:pt x="0" y="3314"/>
                    <a:pt x="65" y="3644"/>
                    <a:pt x="267" y="3644"/>
                  </a:cubicBezTo>
                  <a:cubicBezTo>
                    <a:pt x="322" y="3644"/>
                    <a:pt x="386" y="3621"/>
                    <a:pt x="457" y="3563"/>
                  </a:cubicBezTo>
                  <a:cubicBezTo>
                    <a:pt x="1880" y="2600"/>
                    <a:pt x="3344" y="1680"/>
                    <a:pt x="4516" y="424"/>
                  </a:cubicBezTo>
                  <a:cubicBezTo>
                    <a:pt x="4723" y="218"/>
                    <a:pt x="4596" y="1"/>
                    <a:pt x="4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0"/>
            <p:cNvSpPr/>
            <p:nvPr/>
          </p:nvSpPr>
          <p:spPr>
            <a:xfrm>
              <a:off x="5156500" y="903075"/>
              <a:ext cx="196425" cy="297125"/>
            </a:xfrm>
            <a:custGeom>
              <a:rect b="b" l="l" r="r" t="t"/>
              <a:pathLst>
                <a:path extrusionOk="0" h="11885" w="7857">
                  <a:moveTo>
                    <a:pt x="2556" y="1"/>
                  </a:moveTo>
                  <a:cubicBezTo>
                    <a:pt x="2452" y="1"/>
                    <a:pt x="2327" y="103"/>
                    <a:pt x="2268" y="163"/>
                  </a:cubicBezTo>
                  <a:cubicBezTo>
                    <a:pt x="1724" y="854"/>
                    <a:pt x="594" y="1544"/>
                    <a:pt x="280" y="2423"/>
                  </a:cubicBezTo>
                  <a:cubicBezTo>
                    <a:pt x="1" y="3241"/>
                    <a:pt x="549" y="3828"/>
                    <a:pt x="1115" y="4360"/>
                  </a:cubicBezTo>
                  <a:lnTo>
                    <a:pt x="1115" y="4360"/>
                  </a:lnTo>
                  <a:cubicBezTo>
                    <a:pt x="716" y="4795"/>
                    <a:pt x="701" y="5229"/>
                    <a:pt x="615" y="5917"/>
                  </a:cubicBezTo>
                  <a:cubicBezTo>
                    <a:pt x="600" y="6061"/>
                    <a:pt x="685" y="6116"/>
                    <a:pt x="786" y="6116"/>
                  </a:cubicBezTo>
                  <a:cubicBezTo>
                    <a:pt x="833" y="6116"/>
                    <a:pt x="883" y="6104"/>
                    <a:pt x="928" y="6085"/>
                  </a:cubicBezTo>
                  <a:cubicBezTo>
                    <a:pt x="1175" y="5995"/>
                    <a:pt x="1517" y="5839"/>
                    <a:pt x="1757" y="5839"/>
                  </a:cubicBezTo>
                  <a:cubicBezTo>
                    <a:pt x="1964" y="5839"/>
                    <a:pt x="2094" y="5957"/>
                    <a:pt x="2017" y="6336"/>
                  </a:cubicBezTo>
                  <a:cubicBezTo>
                    <a:pt x="1933" y="6650"/>
                    <a:pt x="1807" y="6963"/>
                    <a:pt x="1703" y="7235"/>
                  </a:cubicBezTo>
                  <a:cubicBezTo>
                    <a:pt x="1514" y="7717"/>
                    <a:pt x="1326" y="8219"/>
                    <a:pt x="1410" y="8742"/>
                  </a:cubicBezTo>
                  <a:cubicBezTo>
                    <a:pt x="1447" y="9014"/>
                    <a:pt x="1623" y="9096"/>
                    <a:pt x="1830" y="9096"/>
                  </a:cubicBezTo>
                  <a:cubicBezTo>
                    <a:pt x="1973" y="9096"/>
                    <a:pt x="2131" y="9057"/>
                    <a:pt x="2268" y="9014"/>
                  </a:cubicBezTo>
                  <a:cubicBezTo>
                    <a:pt x="2528" y="8932"/>
                    <a:pt x="2750" y="8894"/>
                    <a:pt x="2938" y="8894"/>
                  </a:cubicBezTo>
                  <a:cubicBezTo>
                    <a:pt x="4184" y="8894"/>
                    <a:pt x="3950" y="10536"/>
                    <a:pt x="3732" y="11609"/>
                  </a:cubicBezTo>
                  <a:cubicBezTo>
                    <a:pt x="3684" y="11803"/>
                    <a:pt x="3771" y="11885"/>
                    <a:pt x="3886" y="11885"/>
                  </a:cubicBezTo>
                  <a:cubicBezTo>
                    <a:pt x="4019" y="11885"/>
                    <a:pt x="4190" y="11776"/>
                    <a:pt x="4234" y="11609"/>
                  </a:cubicBezTo>
                  <a:cubicBezTo>
                    <a:pt x="4465" y="10583"/>
                    <a:pt x="4758" y="9432"/>
                    <a:pt x="4046" y="8616"/>
                  </a:cubicBezTo>
                  <a:cubicBezTo>
                    <a:pt x="3833" y="8360"/>
                    <a:pt x="3523" y="8278"/>
                    <a:pt x="3215" y="8278"/>
                  </a:cubicBezTo>
                  <a:cubicBezTo>
                    <a:pt x="3070" y="8278"/>
                    <a:pt x="2925" y="8297"/>
                    <a:pt x="2791" y="8324"/>
                  </a:cubicBezTo>
                  <a:cubicBezTo>
                    <a:pt x="2515" y="8369"/>
                    <a:pt x="2292" y="8452"/>
                    <a:pt x="2148" y="8452"/>
                  </a:cubicBezTo>
                  <a:cubicBezTo>
                    <a:pt x="1964" y="8452"/>
                    <a:pt x="1908" y="8317"/>
                    <a:pt x="2037" y="7800"/>
                  </a:cubicBezTo>
                  <a:cubicBezTo>
                    <a:pt x="2226" y="7089"/>
                    <a:pt x="2686" y="6378"/>
                    <a:pt x="2602" y="5624"/>
                  </a:cubicBezTo>
                  <a:cubicBezTo>
                    <a:pt x="2579" y="5316"/>
                    <a:pt x="2373" y="5214"/>
                    <a:pt x="2108" y="5214"/>
                  </a:cubicBezTo>
                  <a:cubicBezTo>
                    <a:pt x="1823" y="5214"/>
                    <a:pt x="1471" y="5332"/>
                    <a:pt x="1202" y="5439"/>
                  </a:cubicBezTo>
                  <a:lnTo>
                    <a:pt x="1202" y="5439"/>
                  </a:lnTo>
                  <a:cubicBezTo>
                    <a:pt x="1228" y="5092"/>
                    <a:pt x="1282" y="4787"/>
                    <a:pt x="1640" y="4494"/>
                  </a:cubicBezTo>
                  <a:cubicBezTo>
                    <a:pt x="1765" y="4390"/>
                    <a:pt x="1870" y="4160"/>
                    <a:pt x="1745" y="4034"/>
                  </a:cubicBezTo>
                  <a:cubicBezTo>
                    <a:pt x="866" y="3239"/>
                    <a:pt x="468" y="2611"/>
                    <a:pt x="1431" y="1712"/>
                  </a:cubicBezTo>
                  <a:cubicBezTo>
                    <a:pt x="1761" y="1398"/>
                    <a:pt x="2077" y="1072"/>
                    <a:pt x="2371" y="712"/>
                  </a:cubicBezTo>
                  <a:lnTo>
                    <a:pt x="2371" y="712"/>
                  </a:lnTo>
                  <a:cubicBezTo>
                    <a:pt x="2802" y="1332"/>
                    <a:pt x="2961" y="2015"/>
                    <a:pt x="3188" y="2716"/>
                  </a:cubicBezTo>
                  <a:cubicBezTo>
                    <a:pt x="3209" y="2800"/>
                    <a:pt x="3272" y="2883"/>
                    <a:pt x="3377" y="2883"/>
                  </a:cubicBezTo>
                  <a:cubicBezTo>
                    <a:pt x="3680" y="2868"/>
                    <a:pt x="3896" y="2831"/>
                    <a:pt x="4135" y="2732"/>
                  </a:cubicBezTo>
                  <a:lnTo>
                    <a:pt x="4135" y="2732"/>
                  </a:lnTo>
                  <a:cubicBezTo>
                    <a:pt x="4188" y="3141"/>
                    <a:pt x="4269" y="3531"/>
                    <a:pt x="4234" y="3950"/>
                  </a:cubicBezTo>
                  <a:cubicBezTo>
                    <a:pt x="4234" y="4076"/>
                    <a:pt x="4276" y="4160"/>
                    <a:pt x="4423" y="4160"/>
                  </a:cubicBezTo>
                  <a:cubicBezTo>
                    <a:pt x="5281" y="4264"/>
                    <a:pt x="5594" y="4536"/>
                    <a:pt x="5092" y="5122"/>
                  </a:cubicBezTo>
                  <a:cubicBezTo>
                    <a:pt x="4967" y="5290"/>
                    <a:pt x="4946" y="5541"/>
                    <a:pt x="5176" y="5583"/>
                  </a:cubicBezTo>
                  <a:cubicBezTo>
                    <a:pt x="6348" y="5729"/>
                    <a:pt x="7101" y="7696"/>
                    <a:pt x="6369" y="8616"/>
                  </a:cubicBezTo>
                  <a:cubicBezTo>
                    <a:pt x="6306" y="8721"/>
                    <a:pt x="6201" y="8972"/>
                    <a:pt x="6410" y="9014"/>
                  </a:cubicBezTo>
                  <a:cubicBezTo>
                    <a:pt x="6745" y="9098"/>
                    <a:pt x="6975" y="9286"/>
                    <a:pt x="7247" y="9516"/>
                  </a:cubicBezTo>
                  <a:cubicBezTo>
                    <a:pt x="7287" y="9552"/>
                    <a:pt x="7332" y="9568"/>
                    <a:pt x="7378" y="9568"/>
                  </a:cubicBezTo>
                  <a:cubicBezTo>
                    <a:pt x="7602" y="9568"/>
                    <a:pt x="7857" y="9205"/>
                    <a:pt x="7666" y="9014"/>
                  </a:cubicBezTo>
                  <a:cubicBezTo>
                    <a:pt x="7440" y="8836"/>
                    <a:pt x="7214" y="8671"/>
                    <a:pt x="6959" y="8557"/>
                  </a:cubicBezTo>
                  <a:lnTo>
                    <a:pt x="6959" y="8557"/>
                  </a:lnTo>
                  <a:cubicBezTo>
                    <a:pt x="7561" y="7375"/>
                    <a:pt x="7034" y="5509"/>
                    <a:pt x="5732" y="5075"/>
                  </a:cubicBezTo>
                  <a:lnTo>
                    <a:pt x="5732" y="5075"/>
                  </a:lnTo>
                  <a:cubicBezTo>
                    <a:pt x="5833" y="4921"/>
                    <a:pt x="5930" y="4760"/>
                    <a:pt x="6034" y="4599"/>
                  </a:cubicBezTo>
                  <a:cubicBezTo>
                    <a:pt x="6097" y="4494"/>
                    <a:pt x="6118" y="4369"/>
                    <a:pt x="6013" y="4285"/>
                  </a:cubicBezTo>
                  <a:cubicBezTo>
                    <a:pt x="5699" y="4034"/>
                    <a:pt x="5427" y="3825"/>
                    <a:pt x="5071" y="3658"/>
                  </a:cubicBezTo>
                  <a:cubicBezTo>
                    <a:pt x="4653" y="3511"/>
                    <a:pt x="4695" y="2590"/>
                    <a:pt x="4653" y="2214"/>
                  </a:cubicBezTo>
                  <a:cubicBezTo>
                    <a:pt x="4639" y="2118"/>
                    <a:pt x="4554" y="2076"/>
                    <a:pt x="4467" y="2076"/>
                  </a:cubicBezTo>
                  <a:cubicBezTo>
                    <a:pt x="4421" y="2076"/>
                    <a:pt x="4375" y="2088"/>
                    <a:pt x="4339" y="2109"/>
                  </a:cubicBezTo>
                  <a:cubicBezTo>
                    <a:pt x="4157" y="2221"/>
                    <a:pt x="4019" y="2268"/>
                    <a:pt x="3912" y="2268"/>
                  </a:cubicBezTo>
                  <a:cubicBezTo>
                    <a:pt x="3540" y="2268"/>
                    <a:pt x="3549" y="1702"/>
                    <a:pt x="3418" y="1377"/>
                  </a:cubicBezTo>
                  <a:cubicBezTo>
                    <a:pt x="3230" y="854"/>
                    <a:pt x="3000" y="477"/>
                    <a:pt x="2665" y="59"/>
                  </a:cubicBezTo>
                  <a:cubicBezTo>
                    <a:pt x="2635" y="17"/>
                    <a:pt x="2597" y="1"/>
                    <a:pt x="25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0"/>
            <p:cNvSpPr/>
            <p:nvPr/>
          </p:nvSpPr>
          <p:spPr>
            <a:xfrm>
              <a:off x="5265150" y="794575"/>
              <a:ext cx="50475" cy="39800"/>
            </a:xfrm>
            <a:custGeom>
              <a:rect b="b" l="l" r="r" t="t"/>
              <a:pathLst>
                <a:path extrusionOk="0" h="1592" w="2019">
                  <a:moveTo>
                    <a:pt x="1750" y="0"/>
                  </a:moveTo>
                  <a:cubicBezTo>
                    <a:pt x="1642" y="0"/>
                    <a:pt x="1519" y="62"/>
                    <a:pt x="1458" y="193"/>
                  </a:cubicBezTo>
                  <a:cubicBezTo>
                    <a:pt x="1269" y="549"/>
                    <a:pt x="788" y="884"/>
                    <a:pt x="412" y="988"/>
                  </a:cubicBezTo>
                  <a:cubicBezTo>
                    <a:pt x="146" y="1083"/>
                    <a:pt x="1" y="1591"/>
                    <a:pt x="257" y="1591"/>
                  </a:cubicBezTo>
                  <a:cubicBezTo>
                    <a:pt x="283" y="1591"/>
                    <a:pt x="314" y="1586"/>
                    <a:pt x="349" y="1574"/>
                  </a:cubicBezTo>
                  <a:cubicBezTo>
                    <a:pt x="956" y="1407"/>
                    <a:pt x="1583" y="884"/>
                    <a:pt x="1897" y="340"/>
                  </a:cubicBezTo>
                  <a:cubicBezTo>
                    <a:pt x="2019" y="120"/>
                    <a:pt x="1900" y="0"/>
                    <a:pt x="17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0"/>
            <p:cNvSpPr/>
            <p:nvPr/>
          </p:nvSpPr>
          <p:spPr>
            <a:xfrm>
              <a:off x="4948500" y="874675"/>
              <a:ext cx="38725" cy="329000"/>
            </a:xfrm>
            <a:custGeom>
              <a:rect b="b" l="l" r="r" t="t"/>
              <a:pathLst>
                <a:path extrusionOk="0" h="13160" w="1549">
                  <a:moveTo>
                    <a:pt x="1101" y="0"/>
                  </a:moveTo>
                  <a:cubicBezTo>
                    <a:pt x="947" y="0"/>
                    <a:pt x="710" y="170"/>
                    <a:pt x="670" y="358"/>
                  </a:cubicBezTo>
                  <a:cubicBezTo>
                    <a:pt x="0" y="4542"/>
                    <a:pt x="1005" y="8769"/>
                    <a:pt x="419" y="12954"/>
                  </a:cubicBezTo>
                  <a:cubicBezTo>
                    <a:pt x="395" y="13101"/>
                    <a:pt x="461" y="13159"/>
                    <a:pt x="555" y="13159"/>
                  </a:cubicBezTo>
                  <a:cubicBezTo>
                    <a:pt x="713" y="13159"/>
                    <a:pt x="950" y="12992"/>
                    <a:pt x="963" y="12807"/>
                  </a:cubicBezTo>
                  <a:cubicBezTo>
                    <a:pt x="1549" y="8623"/>
                    <a:pt x="523" y="4375"/>
                    <a:pt x="1235" y="190"/>
                  </a:cubicBezTo>
                  <a:cubicBezTo>
                    <a:pt x="1250" y="54"/>
                    <a:pt x="1189" y="0"/>
                    <a:pt x="11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0"/>
            <p:cNvSpPr/>
            <p:nvPr/>
          </p:nvSpPr>
          <p:spPr>
            <a:xfrm>
              <a:off x="5048850" y="991850"/>
              <a:ext cx="57650" cy="201675"/>
            </a:xfrm>
            <a:custGeom>
              <a:rect b="b" l="l" r="r" t="t"/>
              <a:pathLst>
                <a:path extrusionOk="0" h="8067" w="2306">
                  <a:moveTo>
                    <a:pt x="1400" y="0"/>
                  </a:moveTo>
                  <a:cubicBezTo>
                    <a:pt x="1388" y="0"/>
                    <a:pt x="1376" y="1"/>
                    <a:pt x="1364" y="2"/>
                  </a:cubicBezTo>
                  <a:cubicBezTo>
                    <a:pt x="903" y="86"/>
                    <a:pt x="736" y="65"/>
                    <a:pt x="338" y="148"/>
                  </a:cubicBezTo>
                  <a:cubicBezTo>
                    <a:pt x="160" y="267"/>
                    <a:pt x="0" y="781"/>
                    <a:pt x="322" y="781"/>
                  </a:cubicBezTo>
                  <a:cubicBezTo>
                    <a:pt x="340" y="781"/>
                    <a:pt x="359" y="779"/>
                    <a:pt x="380" y="776"/>
                  </a:cubicBezTo>
                  <a:cubicBezTo>
                    <a:pt x="503" y="739"/>
                    <a:pt x="748" y="717"/>
                    <a:pt x="981" y="692"/>
                  </a:cubicBezTo>
                  <a:lnTo>
                    <a:pt x="981" y="692"/>
                  </a:lnTo>
                  <a:cubicBezTo>
                    <a:pt x="924" y="808"/>
                    <a:pt x="866" y="922"/>
                    <a:pt x="799" y="1027"/>
                  </a:cubicBezTo>
                  <a:cubicBezTo>
                    <a:pt x="736" y="1111"/>
                    <a:pt x="715" y="1299"/>
                    <a:pt x="820" y="1341"/>
                  </a:cubicBezTo>
                  <a:cubicBezTo>
                    <a:pt x="1092" y="1550"/>
                    <a:pt x="1531" y="1634"/>
                    <a:pt x="841" y="1990"/>
                  </a:cubicBezTo>
                  <a:cubicBezTo>
                    <a:pt x="715" y="2073"/>
                    <a:pt x="506" y="2366"/>
                    <a:pt x="694" y="2492"/>
                  </a:cubicBezTo>
                  <a:cubicBezTo>
                    <a:pt x="868" y="2637"/>
                    <a:pt x="1043" y="2792"/>
                    <a:pt x="1217" y="2944"/>
                  </a:cubicBezTo>
                  <a:lnTo>
                    <a:pt x="1217" y="2944"/>
                  </a:lnTo>
                  <a:cubicBezTo>
                    <a:pt x="1062" y="3064"/>
                    <a:pt x="917" y="3190"/>
                    <a:pt x="778" y="3329"/>
                  </a:cubicBezTo>
                  <a:cubicBezTo>
                    <a:pt x="694" y="3412"/>
                    <a:pt x="485" y="3768"/>
                    <a:pt x="715" y="3831"/>
                  </a:cubicBezTo>
                  <a:cubicBezTo>
                    <a:pt x="755" y="3835"/>
                    <a:pt x="794" y="3837"/>
                    <a:pt x="832" y="3837"/>
                  </a:cubicBezTo>
                  <a:cubicBezTo>
                    <a:pt x="859" y="3837"/>
                    <a:pt x="886" y="3836"/>
                    <a:pt x="913" y="3835"/>
                  </a:cubicBezTo>
                  <a:lnTo>
                    <a:pt x="913" y="3835"/>
                  </a:lnTo>
                  <a:cubicBezTo>
                    <a:pt x="823" y="3963"/>
                    <a:pt x="727" y="4090"/>
                    <a:pt x="631" y="4229"/>
                  </a:cubicBezTo>
                  <a:cubicBezTo>
                    <a:pt x="589" y="4333"/>
                    <a:pt x="569" y="4542"/>
                    <a:pt x="715" y="4584"/>
                  </a:cubicBezTo>
                  <a:cubicBezTo>
                    <a:pt x="849" y="4621"/>
                    <a:pt x="982" y="4650"/>
                    <a:pt x="1120" y="4672"/>
                  </a:cubicBezTo>
                  <a:lnTo>
                    <a:pt x="1120" y="4672"/>
                  </a:lnTo>
                  <a:cubicBezTo>
                    <a:pt x="1020" y="4839"/>
                    <a:pt x="920" y="5005"/>
                    <a:pt x="820" y="5191"/>
                  </a:cubicBezTo>
                  <a:cubicBezTo>
                    <a:pt x="736" y="5275"/>
                    <a:pt x="652" y="5505"/>
                    <a:pt x="799" y="5589"/>
                  </a:cubicBezTo>
                  <a:cubicBezTo>
                    <a:pt x="966" y="5714"/>
                    <a:pt x="1050" y="5735"/>
                    <a:pt x="1259" y="5840"/>
                  </a:cubicBezTo>
                  <a:cubicBezTo>
                    <a:pt x="1255" y="5838"/>
                    <a:pt x="1250" y="5837"/>
                    <a:pt x="1246" y="5837"/>
                  </a:cubicBezTo>
                  <a:cubicBezTo>
                    <a:pt x="1125" y="5837"/>
                    <a:pt x="1008" y="6363"/>
                    <a:pt x="1008" y="6363"/>
                  </a:cubicBezTo>
                  <a:cubicBezTo>
                    <a:pt x="966" y="6488"/>
                    <a:pt x="966" y="6572"/>
                    <a:pt x="1113" y="6656"/>
                  </a:cubicBezTo>
                  <a:cubicBezTo>
                    <a:pt x="1238" y="6734"/>
                    <a:pt x="1481" y="7000"/>
                    <a:pt x="1656" y="7208"/>
                  </a:cubicBezTo>
                  <a:lnTo>
                    <a:pt x="1656" y="7208"/>
                  </a:lnTo>
                  <a:cubicBezTo>
                    <a:pt x="1541" y="7347"/>
                    <a:pt x="1431" y="7488"/>
                    <a:pt x="1322" y="7639"/>
                  </a:cubicBezTo>
                  <a:cubicBezTo>
                    <a:pt x="1132" y="7858"/>
                    <a:pt x="1258" y="8066"/>
                    <a:pt x="1429" y="8066"/>
                  </a:cubicBezTo>
                  <a:cubicBezTo>
                    <a:pt x="1504" y="8066"/>
                    <a:pt x="1587" y="8027"/>
                    <a:pt x="1657" y="7932"/>
                  </a:cubicBezTo>
                  <a:cubicBezTo>
                    <a:pt x="1845" y="7723"/>
                    <a:pt x="1991" y="7493"/>
                    <a:pt x="2180" y="7283"/>
                  </a:cubicBezTo>
                  <a:cubicBezTo>
                    <a:pt x="2284" y="7179"/>
                    <a:pt x="2305" y="6990"/>
                    <a:pt x="2201" y="6886"/>
                  </a:cubicBezTo>
                  <a:cubicBezTo>
                    <a:pt x="1740" y="6342"/>
                    <a:pt x="1573" y="6258"/>
                    <a:pt x="1740" y="5609"/>
                  </a:cubicBezTo>
                  <a:cubicBezTo>
                    <a:pt x="1761" y="5505"/>
                    <a:pt x="1761" y="5379"/>
                    <a:pt x="1636" y="5317"/>
                  </a:cubicBezTo>
                  <a:cubicBezTo>
                    <a:pt x="1534" y="5291"/>
                    <a:pt x="1440" y="5250"/>
                    <a:pt x="1345" y="5199"/>
                  </a:cubicBezTo>
                  <a:lnTo>
                    <a:pt x="1345" y="5199"/>
                  </a:lnTo>
                  <a:cubicBezTo>
                    <a:pt x="1508" y="4952"/>
                    <a:pt x="1619" y="4711"/>
                    <a:pt x="1740" y="4438"/>
                  </a:cubicBezTo>
                  <a:cubicBezTo>
                    <a:pt x="1782" y="4291"/>
                    <a:pt x="1698" y="4166"/>
                    <a:pt x="1573" y="4145"/>
                  </a:cubicBezTo>
                  <a:cubicBezTo>
                    <a:pt x="1466" y="4134"/>
                    <a:pt x="1365" y="4113"/>
                    <a:pt x="1269" y="4088"/>
                  </a:cubicBezTo>
                  <a:lnTo>
                    <a:pt x="1269" y="4088"/>
                  </a:lnTo>
                  <a:cubicBezTo>
                    <a:pt x="1378" y="3933"/>
                    <a:pt x="1490" y="3777"/>
                    <a:pt x="1594" y="3622"/>
                  </a:cubicBezTo>
                  <a:cubicBezTo>
                    <a:pt x="1657" y="3517"/>
                    <a:pt x="1677" y="3287"/>
                    <a:pt x="1531" y="3245"/>
                  </a:cubicBezTo>
                  <a:cubicBezTo>
                    <a:pt x="1525" y="3244"/>
                    <a:pt x="1520" y="3244"/>
                    <a:pt x="1514" y="3243"/>
                  </a:cubicBezTo>
                  <a:lnTo>
                    <a:pt x="1514" y="3243"/>
                  </a:lnTo>
                  <a:cubicBezTo>
                    <a:pt x="1561" y="3209"/>
                    <a:pt x="1608" y="3174"/>
                    <a:pt x="1657" y="3140"/>
                  </a:cubicBezTo>
                  <a:cubicBezTo>
                    <a:pt x="1782" y="3078"/>
                    <a:pt x="2012" y="2785"/>
                    <a:pt x="1803" y="2659"/>
                  </a:cubicBezTo>
                  <a:cubicBezTo>
                    <a:pt x="1636" y="2520"/>
                    <a:pt x="1478" y="2362"/>
                    <a:pt x="1311" y="2210"/>
                  </a:cubicBezTo>
                  <a:lnTo>
                    <a:pt x="1311" y="2210"/>
                  </a:lnTo>
                  <a:cubicBezTo>
                    <a:pt x="1472" y="2073"/>
                    <a:pt x="1613" y="1920"/>
                    <a:pt x="1782" y="1739"/>
                  </a:cubicBezTo>
                  <a:cubicBezTo>
                    <a:pt x="1866" y="1655"/>
                    <a:pt x="1949" y="1467"/>
                    <a:pt x="1866" y="1404"/>
                  </a:cubicBezTo>
                  <a:cubicBezTo>
                    <a:pt x="1468" y="818"/>
                    <a:pt x="1238" y="1153"/>
                    <a:pt x="1573" y="379"/>
                  </a:cubicBezTo>
                  <a:cubicBezTo>
                    <a:pt x="1653" y="199"/>
                    <a:pt x="1637" y="0"/>
                    <a:pt x="14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0"/>
            <p:cNvSpPr/>
            <p:nvPr/>
          </p:nvSpPr>
          <p:spPr>
            <a:xfrm>
              <a:off x="4810025" y="726900"/>
              <a:ext cx="59925" cy="17600"/>
            </a:xfrm>
            <a:custGeom>
              <a:rect b="b" l="l" r="r" t="t"/>
              <a:pathLst>
                <a:path extrusionOk="0" h="704" w="2397">
                  <a:moveTo>
                    <a:pt x="2111" y="0"/>
                  </a:moveTo>
                  <a:cubicBezTo>
                    <a:pt x="2085" y="0"/>
                    <a:pt x="2057" y="4"/>
                    <a:pt x="2024" y="13"/>
                  </a:cubicBezTo>
                  <a:cubicBezTo>
                    <a:pt x="1543" y="117"/>
                    <a:pt x="1062" y="138"/>
                    <a:pt x="559" y="138"/>
                  </a:cubicBezTo>
                  <a:cubicBezTo>
                    <a:pt x="554" y="138"/>
                    <a:pt x="548" y="138"/>
                    <a:pt x="543" y="138"/>
                  </a:cubicBezTo>
                  <a:cubicBezTo>
                    <a:pt x="237" y="138"/>
                    <a:pt x="1" y="703"/>
                    <a:pt x="350" y="703"/>
                  </a:cubicBezTo>
                  <a:cubicBezTo>
                    <a:pt x="915" y="703"/>
                    <a:pt x="1438" y="661"/>
                    <a:pt x="1982" y="557"/>
                  </a:cubicBezTo>
                  <a:cubicBezTo>
                    <a:pt x="2251" y="499"/>
                    <a:pt x="2397" y="0"/>
                    <a:pt x="21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0"/>
            <p:cNvSpPr/>
            <p:nvPr/>
          </p:nvSpPr>
          <p:spPr>
            <a:xfrm>
              <a:off x="4809875" y="761725"/>
              <a:ext cx="51800" cy="14675"/>
            </a:xfrm>
            <a:custGeom>
              <a:rect b="b" l="l" r="r" t="t"/>
              <a:pathLst>
                <a:path extrusionOk="0" h="587" w="2072">
                  <a:moveTo>
                    <a:pt x="545" y="1"/>
                  </a:moveTo>
                  <a:cubicBezTo>
                    <a:pt x="252" y="1"/>
                    <a:pt x="0" y="586"/>
                    <a:pt x="356" y="586"/>
                  </a:cubicBezTo>
                  <a:lnTo>
                    <a:pt x="1507" y="586"/>
                  </a:lnTo>
                  <a:cubicBezTo>
                    <a:pt x="1800" y="586"/>
                    <a:pt x="2072" y="1"/>
                    <a:pt x="1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0"/>
            <p:cNvSpPr/>
            <p:nvPr/>
          </p:nvSpPr>
          <p:spPr>
            <a:xfrm>
              <a:off x="4778275" y="1176300"/>
              <a:ext cx="18025" cy="56275"/>
            </a:xfrm>
            <a:custGeom>
              <a:rect b="b" l="l" r="r" t="t"/>
              <a:pathLst>
                <a:path extrusionOk="0" h="2251" w="721">
                  <a:moveTo>
                    <a:pt x="430" y="0"/>
                  </a:moveTo>
                  <a:cubicBezTo>
                    <a:pt x="257" y="0"/>
                    <a:pt x="0" y="241"/>
                    <a:pt x="30" y="449"/>
                  </a:cubicBezTo>
                  <a:cubicBezTo>
                    <a:pt x="156" y="972"/>
                    <a:pt x="156" y="1516"/>
                    <a:pt x="156" y="2040"/>
                  </a:cubicBezTo>
                  <a:cubicBezTo>
                    <a:pt x="156" y="2190"/>
                    <a:pt x="237" y="2251"/>
                    <a:pt x="337" y="2251"/>
                  </a:cubicBezTo>
                  <a:cubicBezTo>
                    <a:pt x="503" y="2251"/>
                    <a:pt x="720" y="2088"/>
                    <a:pt x="720" y="1893"/>
                  </a:cubicBezTo>
                  <a:cubicBezTo>
                    <a:pt x="720" y="1307"/>
                    <a:pt x="720" y="700"/>
                    <a:pt x="574" y="136"/>
                  </a:cubicBezTo>
                  <a:cubicBezTo>
                    <a:pt x="556" y="39"/>
                    <a:pt x="500" y="0"/>
                    <a:pt x="4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0"/>
            <p:cNvSpPr/>
            <p:nvPr/>
          </p:nvSpPr>
          <p:spPr>
            <a:xfrm>
              <a:off x="4803275" y="1179525"/>
              <a:ext cx="19700" cy="49750"/>
            </a:xfrm>
            <a:custGeom>
              <a:rect b="b" l="l" r="r" t="t"/>
              <a:pathLst>
                <a:path extrusionOk="0" h="1990" w="788">
                  <a:moveTo>
                    <a:pt x="443" y="0"/>
                  </a:moveTo>
                  <a:cubicBezTo>
                    <a:pt x="251" y="0"/>
                    <a:pt x="1" y="250"/>
                    <a:pt x="76" y="446"/>
                  </a:cubicBezTo>
                  <a:cubicBezTo>
                    <a:pt x="202" y="885"/>
                    <a:pt x="202" y="1346"/>
                    <a:pt x="202" y="1785"/>
                  </a:cubicBezTo>
                  <a:cubicBezTo>
                    <a:pt x="202" y="1931"/>
                    <a:pt x="278" y="1990"/>
                    <a:pt x="374" y="1990"/>
                  </a:cubicBezTo>
                  <a:cubicBezTo>
                    <a:pt x="541" y="1990"/>
                    <a:pt x="767" y="1816"/>
                    <a:pt x="767" y="1618"/>
                  </a:cubicBezTo>
                  <a:cubicBezTo>
                    <a:pt x="767" y="1136"/>
                    <a:pt x="788" y="634"/>
                    <a:pt x="620" y="132"/>
                  </a:cubicBezTo>
                  <a:cubicBezTo>
                    <a:pt x="585" y="38"/>
                    <a:pt x="519" y="0"/>
                    <a:pt x="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0"/>
            <p:cNvSpPr/>
            <p:nvPr/>
          </p:nvSpPr>
          <p:spPr>
            <a:xfrm>
              <a:off x="4833925" y="1176900"/>
              <a:ext cx="18025" cy="49950"/>
            </a:xfrm>
            <a:custGeom>
              <a:rect b="b" l="l" r="r" t="t"/>
              <a:pathLst>
                <a:path extrusionOk="0" h="1998" w="721">
                  <a:moveTo>
                    <a:pt x="375" y="0"/>
                  </a:moveTo>
                  <a:cubicBezTo>
                    <a:pt x="215" y="0"/>
                    <a:pt x="1" y="171"/>
                    <a:pt x="1" y="342"/>
                  </a:cubicBezTo>
                  <a:cubicBezTo>
                    <a:pt x="1" y="844"/>
                    <a:pt x="22" y="1346"/>
                    <a:pt x="127" y="1848"/>
                  </a:cubicBezTo>
                  <a:cubicBezTo>
                    <a:pt x="152" y="1954"/>
                    <a:pt x="216" y="1997"/>
                    <a:pt x="292" y="1997"/>
                  </a:cubicBezTo>
                  <a:cubicBezTo>
                    <a:pt x="472" y="1997"/>
                    <a:pt x="721" y="1761"/>
                    <a:pt x="691" y="1555"/>
                  </a:cubicBezTo>
                  <a:cubicBezTo>
                    <a:pt x="587" y="1116"/>
                    <a:pt x="545" y="656"/>
                    <a:pt x="545" y="216"/>
                  </a:cubicBezTo>
                  <a:cubicBezTo>
                    <a:pt x="545" y="60"/>
                    <a:pt x="470" y="0"/>
                    <a:pt x="3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0"/>
            <p:cNvSpPr/>
            <p:nvPr/>
          </p:nvSpPr>
          <p:spPr>
            <a:xfrm>
              <a:off x="4922925" y="1228125"/>
              <a:ext cx="77500" cy="19925"/>
            </a:xfrm>
            <a:custGeom>
              <a:rect b="b" l="l" r="r" t="t"/>
              <a:pathLst>
                <a:path extrusionOk="0" h="797" w="3100">
                  <a:moveTo>
                    <a:pt x="2888" y="0"/>
                  </a:moveTo>
                  <a:cubicBezTo>
                    <a:pt x="2859" y="0"/>
                    <a:pt x="2824" y="9"/>
                    <a:pt x="2781" y="29"/>
                  </a:cubicBezTo>
                  <a:cubicBezTo>
                    <a:pt x="2359" y="174"/>
                    <a:pt x="1922" y="228"/>
                    <a:pt x="1484" y="228"/>
                  </a:cubicBezTo>
                  <a:cubicBezTo>
                    <a:pt x="1163" y="228"/>
                    <a:pt x="840" y="199"/>
                    <a:pt x="521" y="155"/>
                  </a:cubicBezTo>
                  <a:cubicBezTo>
                    <a:pt x="502" y="149"/>
                    <a:pt x="482" y="147"/>
                    <a:pt x="463" y="147"/>
                  </a:cubicBezTo>
                  <a:cubicBezTo>
                    <a:pt x="197" y="147"/>
                    <a:pt x="1" y="660"/>
                    <a:pt x="333" y="699"/>
                  </a:cubicBezTo>
                  <a:cubicBezTo>
                    <a:pt x="669" y="761"/>
                    <a:pt x="1013" y="797"/>
                    <a:pt x="1355" y="797"/>
                  </a:cubicBezTo>
                  <a:cubicBezTo>
                    <a:pt x="1821" y="797"/>
                    <a:pt x="2284" y="730"/>
                    <a:pt x="2718" y="573"/>
                  </a:cubicBezTo>
                  <a:cubicBezTo>
                    <a:pt x="2957" y="481"/>
                    <a:pt x="3100" y="0"/>
                    <a:pt x="2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0"/>
            <p:cNvSpPr/>
            <p:nvPr/>
          </p:nvSpPr>
          <p:spPr>
            <a:xfrm>
              <a:off x="5063875" y="1211525"/>
              <a:ext cx="64575" cy="17875"/>
            </a:xfrm>
            <a:custGeom>
              <a:rect b="b" l="l" r="r" t="t"/>
              <a:pathLst>
                <a:path extrusionOk="0" h="715" w="2583">
                  <a:moveTo>
                    <a:pt x="584" y="1"/>
                  </a:moveTo>
                  <a:cubicBezTo>
                    <a:pt x="299" y="1"/>
                    <a:pt x="0" y="508"/>
                    <a:pt x="302" y="589"/>
                  </a:cubicBezTo>
                  <a:cubicBezTo>
                    <a:pt x="867" y="714"/>
                    <a:pt x="1453" y="714"/>
                    <a:pt x="2018" y="714"/>
                  </a:cubicBezTo>
                  <a:cubicBezTo>
                    <a:pt x="2311" y="714"/>
                    <a:pt x="2583" y="149"/>
                    <a:pt x="2206" y="149"/>
                  </a:cubicBezTo>
                  <a:cubicBezTo>
                    <a:pt x="1662" y="149"/>
                    <a:pt x="1139" y="149"/>
                    <a:pt x="616" y="3"/>
                  </a:cubicBezTo>
                  <a:cubicBezTo>
                    <a:pt x="605" y="1"/>
                    <a:pt x="594" y="1"/>
                    <a:pt x="5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0"/>
            <p:cNvSpPr/>
            <p:nvPr/>
          </p:nvSpPr>
          <p:spPr>
            <a:xfrm>
              <a:off x="4816600" y="838700"/>
              <a:ext cx="17875" cy="49300"/>
            </a:xfrm>
            <a:custGeom>
              <a:rect b="b" l="l" r="r" t="t"/>
              <a:pathLst>
                <a:path extrusionOk="0" h="1972" w="715">
                  <a:moveTo>
                    <a:pt x="440" y="0"/>
                  </a:moveTo>
                  <a:cubicBezTo>
                    <a:pt x="260" y="0"/>
                    <a:pt x="0" y="240"/>
                    <a:pt x="45" y="437"/>
                  </a:cubicBezTo>
                  <a:cubicBezTo>
                    <a:pt x="150" y="876"/>
                    <a:pt x="171" y="1315"/>
                    <a:pt x="171" y="1776"/>
                  </a:cubicBezTo>
                  <a:cubicBezTo>
                    <a:pt x="171" y="1915"/>
                    <a:pt x="245" y="1971"/>
                    <a:pt x="338" y="1971"/>
                  </a:cubicBezTo>
                  <a:cubicBezTo>
                    <a:pt x="498" y="1971"/>
                    <a:pt x="715" y="1806"/>
                    <a:pt x="715" y="1608"/>
                  </a:cubicBezTo>
                  <a:cubicBezTo>
                    <a:pt x="715" y="1106"/>
                    <a:pt x="694" y="625"/>
                    <a:pt x="589" y="123"/>
                  </a:cubicBezTo>
                  <a:cubicBezTo>
                    <a:pt x="566" y="36"/>
                    <a:pt x="509" y="0"/>
                    <a:pt x="4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0"/>
            <p:cNvSpPr/>
            <p:nvPr/>
          </p:nvSpPr>
          <p:spPr>
            <a:xfrm>
              <a:off x="4807800" y="916225"/>
              <a:ext cx="32450" cy="26675"/>
            </a:xfrm>
            <a:custGeom>
              <a:rect b="b" l="l" r="r" t="t"/>
              <a:pathLst>
                <a:path extrusionOk="0" h="1067" w="1298">
                  <a:moveTo>
                    <a:pt x="1114" y="0"/>
                  </a:moveTo>
                  <a:cubicBezTo>
                    <a:pt x="1049" y="0"/>
                    <a:pt x="978" y="27"/>
                    <a:pt x="920" y="77"/>
                  </a:cubicBezTo>
                  <a:cubicBezTo>
                    <a:pt x="857" y="122"/>
                    <a:pt x="797" y="171"/>
                    <a:pt x="745" y="225"/>
                  </a:cubicBezTo>
                  <a:lnTo>
                    <a:pt x="745" y="225"/>
                  </a:lnTo>
                  <a:cubicBezTo>
                    <a:pt x="678" y="196"/>
                    <a:pt x="605" y="171"/>
                    <a:pt x="523" y="160"/>
                  </a:cubicBezTo>
                  <a:cubicBezTo>
                    <a:pt x="235" y="237"/>
                    <a:pt x="1" y="717"/>
                    <a:pt x="236" y="814"/>
                  </a:cubicBezTo>
                  <a:lnTo>
                    <a:pt x="236" y="814"/>
                  </a:lnTo>
                  <a:cubicBezTo>
                    <a:pt x="228" y="847"/>
                    <a:pt x="225" y="881"/>
                    <a:pt x="230" y="914"/>
                  </a:cubicBezTo>
                  <a:cubicBezTo>
                    <a:pt x="256" y="1019"/>
                    <a:pt x="324" y="1066"/>
                    <a:pt x="401" y="1066"/>
                  </a:cubicBezTo>
                  <a:cubicBezTo>
                    <a:pt x="447" y="1066"/>
                    <a:pt x="497" y="1049"/>
                    <a:pt x="544" y="1018"/>
                  </a:cubicBezTo>
                  <a:cubicBezTo>
                    <a:pt x="571" y="1005"/>
                    <a:pt x="601" y="989"/>
                    <a:pt x="631" y="971"/>
                  </a:cubicBezTo>
                  <a:lnTo>
                    <a:pt x="631" y="971"/>
                  </a:lnTo>
                  <a:cubicBezTo>
                    <a:pt x="685" y="990"/>
                    <a:pt x="737" y="997"/>
                    <a:pt x="774" y="997"/>
                  </a:cubicBezTo>
                  <a:cubicBezTo>
                    <a:pt x="786" y="999"/>
                    <a:pt x="798" y="999"/>
                    <a:pt x="810" y="999"/>
                  </a:cubicBezTo>
                  <a:cubicBezTo>
                    <a:pt x="983" y="999"/>
                    <a:pt x="1134" y="862"/>
                    <a:pt x="1192" y="725"/>
                  </a:cubicBezTo>
                  <a:cubicBezTo>
                    <a:pt x="1297" y="579"/>
                    <a:pt x="1297" y="391"/>
                    <a:pt x="1297" y="202"/>
                  </a:cubicBezTo>
                  <a:cubicBezTo>
                    <a:pt x="1297" y="63"/>
                    <a:pt x="1213" y="0"/>
                    <a:pt x="1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0"/>
            <p:cNvSpPr/>
            <p:nvPr/>
          </p:nvSpPr>
          <p:spPr>
            <a:xfrm>
              <a:off x="4820850" y="970700"/>
              <a:ext cx="18400" cy="39875"/>
            </a:xfrm>
            <a:custGeom>
              <a:rect b="b" l="l" r="r" t="t"/>
              <a:pathLst>
                <a:path extrusionOk="0" h="1595" w="736">
                  <a:moveTo>
                    <a:pt x="385" y="0"/>
                  </a:moveTo>
                  <a:cubicBezTo>
                    <a:pt x="224" y="0"/>
                    <a:pt x="1" y="179"/>
                    <a:pt x="1" y="367"/>
                  </a:cubicBezTo>
                  <a:cubicBezTo>
                    <a:pt x="1" y="722"/>
                    <a:pt x="22" y="1099"/>
                    <a:pt x="126" y="1455"/>
                  </a:cubicBezTo>
                  <a:cubicBezTo>
                    <a:pt x="157" y="1554"/>
                    <a:pt x="225" y="1594"/>
                    <a:pt x="304" y="1594"/>
                  </a:cubicBezTo>
                  <a:cubicBezTo>
                    <a:pt x="490" y="1594"/>
                    <a:pt x="736" y="1368"/>
                    <a:pt x="691" y="1162"/>
                  </a:cubicBezTo>
                  <a:cubicBezTo>
                    <a:pt x="587" y="848"/>
                    <a:pt x="545" y="534"/>
                    <a:pt x="545" y="199"/>
                  </a:cubicBezTo>
                  <a:cubicBezTo>
                    <a:pt x="545" y="56"/>
                    <a:pt x="475" y="0"/>
                    <a:pt x="3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0"/>
            <p:cNvSpPr/>
            <p:nvPr/>
          </p:nvSpPr>
          <p:spPr>
            <a:xfrm>
              <a:off x="4820800" y="1045250"/>
              <a:ext cx="30425" cy="24075"/>
            </a:xfrm>
            <a:custGeom>
              <a:rect b="b" l="l" r="r" t="t"/>
              <a:pathLst>
                <a:path extrusionOk="0" h="963" w="1217">
                  <a:moveTo>
                    <a:pt x="557" y="584"/>
                  </a:moveTo>
                  <a:lnTo>
                    <a:pt x="557" y="584"/>
                  </a:lnTo>
                  <a:cubicBezTo>
                    <a:pt x="557" y="585"/>
                    <a:pt x="556" y="585"/>
                    <a:pt x="556" y="586"/>
                  </a:cubicBezTo>
                  <a:lnTo>
                    <a:pt x="556" y="586"/>
                  </a:lnTo>
                  <a:cubicBezTo>
                    <a:pt x="555" y="586"/>
                    <a:pt x="555" y="586"/>
                    <a:pt x="554" y="586"/>
                  </a:cubicBezTo>
                  <a:lnTo>
                    <a:pt x="554" y="586"/>
                  </a:lnTo>
                  <a:cubicBezTo>
                    <a:pt x="555" y="585"/>
                    <a:pt x="555" y="585"/>
                    <a:pt x="556" y="584"/>
                  </a:cubicBezTo>
                  <a:lnTo>
                    <a:pt x="556" y="584"/>
                  </a:lnTo>
                  <a:cubicBezTo>
                    <a:pt x="556" y="584"/>
                    <a:pt x="557" y="584"/>
                    <a:pt x="557" y="584"/>
                  </a:cubicBezTo>
                  <a:close/>
                  <a:moveTo>
                    <a:pt x="1028" y="0"/>
                  </a:moveTo>
                  <a:cubicBezTo>
                    <a:pt x="816" y="0"/>
                    <a:pt x="614" y="29"/>
                    <a:pt x="434" y="131"/>
                  </a:cubicBezTo>
                  <a:lnTo>
                    <a:pt x="434" y="131"/>
                  </a:lnTo>
                  <a:cubicBezTo>
                    <a:pt x="200" y="165"/>
                    <a:pt x="0" y="366"/>
                    <a:pt x="21" y="620"/>
                  </a:cubicBezTo>
                  <a:lnTo>
                    <a:pt x="21" y="620"/>
                  </a:lnTo>
                  <a:cubicBezTo>
                    <a:pt x="9" y="663"/>
                    <a:pt x="3" y="707"/>
                    <a:pt x="3" y="753"/>
                  </a:cubicBezTo>
                  <a:cubicBezTo>
                    <a:pt x="3" y="899"/>
                    <a:pt x="76" y="958"/>
                    <a:pt x="169" y="958"/>
                  </a:cubicBezTo>
                  <a:cubicBezTo>
                    <a:pt x="207" y="958"/>
                    <a:pt x="249" y="948"/>
                    <a:pt x="290" y="930"/>
                  </a:cubicBezTo>
                  <a:lnTo>
                    <a:pt x="290" y="930"/>
                  </a:lnTo>
                  <a:cubicBezTo>
                    <a:pt x="340" y="951"/>
                    <a:pt x="392" y="963"/>
                    <a:pt x="442" y="963"/>
                  </a:cubicBezTo>
                  <a:cubicBezTo>
                    <a:pt x="589" y="963"/>
                    <a:pt x="756" y="795"/>
                    <a:pt x="861" y="732"/>
                  </a:cubicBezTo>
                  <a:cubicBezTo>
                    <a:pt x="1028" y="586"/>
                    <a:pt x="1175" y="440"/>
                    <a:pt x="1216" y="209"/>
                  </a:cubicBezTo>
                  <a:cubicBezTo>
                    <a:pt x="1216" y="105"/>
                    <a:pt x="1154" y="0"/>
                    <a:pt x="10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0"/>
            <p:cNvSpPr/>
            <p:nvPr/>
          </p:nvSpPr>
          <p:spPr>
            <a:xfrm>
              <a:off x="4908900" y="429525"/>
              <a:ext cx="274475" cy="218700"/>
            </a:xfrm>
            <a:custGeom>
              <a:rect b="b" l="l" r="r" t="t"/>
              <a:pathLst>
                <a:path extrusionOk="0" h="8748" w="10979">
                  <a:moveTo>
                    <a:pt x="8099" y="0"/>
                  </a:moveTo>
                  <a:cubicBezTo>
                    <a:pt x="7422" y="0"/>
                    <a:pt x="6776" y="239"/>
                    <a:pt x="6167" y="923"/>
                  </a:cubicBezTo>
                  <a:cubicBezTo>
                    <a:pt x="4325" y="2952"/>
                    <a:pt x="2777" y="5421"/>
                    <a:pt x="266" y="6739"/>
                  </a:cubicBezTo>
                  <a:cubicBezTo>
                    <a:pt x="36" y="6881"/>
                    <a:pt x="0" y="7308"/>
                    <a:pt x="224" y="7308"/>
                  </a:cubicBezTo>
                  <a:cubicBezTo>
                    <a:pt x="264" y="7308"/>
                    <a:pt x="313" y="7295"/>
                    <a:pt x="371" y="7263"/>
                  </a:cubicBezTo>
                  <a:cubicBezTo>
                    <a:pt x="2212" y="6279"/>
                    <a:pt x="3593" y="4710"/>
                    <a:pt x="4932" y="3182"/>
                  </a:cubicBezTo>
                  <a:cubicBezTo>
                    <a:pt x="5581" y="2408"/>
                    <a:pt x="6187" y="1529"/>
                    <a:pt x="6920" y="839"/>
                  </a:cubicBezTo>
                  <a:cubicBezTo>
                    <a:pt x="7152" y="624"/>
                    <a:pt x="7464" y="541"/>
                    <a:pt x="7812" y="541"/>
                  </a:cubicBezTo>
                  <a:cubicBezTo>
                    <a:pt x="8618" y="541"/>
                    <a:pt x="9619" y="986"/>
                    <a:pt x="10276" y="1253"/>
                  </a:cubicBezTo>
                  <a:lnTo>
                    <a:pt x="10276" y="1253"/>
                  </a:lnTo>
                  <a:cubicBezTo>
                    <a:pt x="9306" y="3064"/>
                    <a:pt x="7808" y="4421"/>
                    <a:pt x="6292" y="5798"/>
                  </a:cubicBezTo>
                  <a:cubicBezTo>
                    <a:pt x="5643" y="6384"/>
                    <a:pt x="5058" y="7074"/>
                    <a:pt x="4409" y="7639"/>
                  </a:cubicBezTo>
                  <a:cubicBezTo>
                    <a:pt x="4004" y="8009"/>
                    <a:pt x="3437" y="8175"/>
                    <a:pt x="2855" y="8175"/>
                  </a:cubicBezTo>
                  <a:cubicBezTo>
                    <a:pt x="2052" y="8175"/>
                    <a:pt x="1220" y="7859"/>
                    <a:pt x="747" y="7325"/>
                  </a:cubicBezTo>
                  <a:cubicBezTo>
                    <a:pt x="710" y="7284"/>
                    <a:pt x="666" y="7266"/>
                    <a:pt x="620" y="7266"/>
                  </a:cubicBezTo>
                  <a:cubicBezTo>
                    <a:pt x="408" y="7266"/>
                    <a:pt x="157" y="7639"/>
                    <a:pt x="329" y="7827"/>
                  </a:cubicBezTo>
                  <a:cubicBezTo>
                    <a:pt x="906" y="8476"/>
                    <a:pt x="1642" y="8747"/>
                    <a:pt x="2396" y="8747"/>
                  </a:cubicBezTo>
                  <a:cubicBezTo>
                    <a:pt x="3420" y="8747"/>
                    <a:pt x="4478" y="8248"/>
                    <a:pt x="5225" y="7514"/>
                  </a:cubicBezTo>
                  <a:cubicBezTo>
                    <a:pt x="7234" y="5505"/>
                    <a:pt x="9619" y="3726"/>
                    <a:pt x="10895" y="1111"/>
                  </a:cubicBezTo>
                  <a:cubicBezTo>
                    <a:pt x="10937" y="1006"/>
                    <a:pt x="10979" y="818"/>
                    <a:pt x="10812" y="734"/>
                  </a:cubicBezTo>
                  <a:cubicBezTo>
                    <a:pt x="9865" y="384"/>
                    <a:pt x="8957" y="0"/>
                    <a:pt x="80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0"/>
            <p:cNvSpPr/>
            <p:nvPr/>
          </p:nvSpPr>
          <p:spPr>
            <a:xfrm>
              <a:off x="4806625" y="489000"/>
              <a:ext cx="131075" cy="124250"/>
            </a:xfrm>
            <a:custGeom>
              <a:rect b="b" l="l" r="r" t="t"/>
              <a:pathLst>
                <a:path extrusionOk="0" h="4970" w="5243">
                  <a:moveTo>
                    <a:pt x="4993" y="0"/>
                  </a:moveTo>
                  <a:cubicBezTo>
                    <a:pt x="4942" y="0"/>
                    <a:pt x="4882" y="27"/>
                    <a:pt x="4817" y="92"/>
                  </a:cubicBezTo>
                  <a:cubicBezTo>
                    <a:pt x="3269" y="1536"/>
                    <a:pt x="2014" y="3272"/>
                    <a:pt x="235" y="4486"/>
                  </a:cubicBezTo>
                  <a:cubicBezTo>
                    <a:pt x="0" y="4654"/>
                    <a:pt x="75" y="4969"/>
                    <a:pt x="286" y="4969"/>
                  </a:cubicBezTo>
                  <a:cubicBezTo>
                    <a:pt x="338" y="4969"/>
                    <a:pt x="399" y="4950"/>
                    <a:pt x="465" y="4904"/>
                  </a:cubicBezTo>
                  <a:cubicBezTo>
                    <a:pt x="2244" y="3691"/>
                    <a:pt x="3499" y="1975"/>
                    <a:pt x="5048" y="511"/>
                  </a:cubicBezTo>
                  <a:cubicBezTo>
                    <a:pt x="5243" y="331"/>
                    <a:pt x="5172" y="0"/>
                    <a:pt x="4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0"/>
            <p:cNvSpPr/>
            <p:nvPr/>
          </p:nvSpPr>
          <p:spPr>
            <a:xfrm>
              <a:off x="4833475" y="535625"/>
              <a:ext cx="104525" cy="81425"/>
            </a:xfrm>
            <a:custGeom>
              <a:rect b="b" l="l" r="r" t="t"/>
              <a:pathLst>
                <a:path extrusionOk="0" h="3257" w="4181">
                  <a:moveTo>
                    <a:pt x="3873" y="1"/>
                  </a:moveTo>
                  <a:cubicBezTo>
                    <a:pt x="3798" y="1"/>
                    <a:pt x="3713" y="39"/>
                    <a:pt x="3639" y="131"/>
                  </a:cubicBezTo>
                  <a:cubicBezTo>
                    <a:pt x="2655" y="1198"/>
                    <a:pt x="1337" y="1805"/>
                    <a:pt x="228" y="2747"/>
                  </a:cubicBezTo>
                  <a:cubicBezTo>
                    <a:pt x="0" y="2926"/>
                    <a:pt x="64" y="3257"/>
                    <a:pt x="251" y="3257"/>
                  </a:cubicBezTo>
                  <a:cubicBezTo>
                    <a:pt x="304" y="3257"/>
                    <a:pt x="368" y="3230"/>
                    <a:pt x="437" y="3165"/>
                  </a:cubicBezTo>
                  <a:cubicBezTo>
                    <a:pt x="1588" y="2203"/>
                    <a:pt x="2948" y="1554"/>
                    <a:pt x="3974" y="424"/>
                  </a:cubicBezTo>
                  <a:cubicBezTo>
                    <a:pt x="4180" y="217"/>
                    <a:pt x="4054" y="1"/>
                    <a:pt x="38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0"/>
            <p:cNvSpPr/>
            <p:nvPr/>
          </p:nvSpPr>
          <p:spPr>
            <a:xfrm>
              <a:off x="4938750" y="500075"/>
              <a:ext cx="125550" cy="131750"/>
            </a:xfrm>
            <a:custGeom>
              <a:rect b="b" l="l" r="r" t="t"/>
              <a:pathLst>
                <a:path extrusionOk="0" h="5270" w="5022">
                  <a:moveTo>
                    <a:pt x="4817" y="1"/>
                  </a:moveTo>
                  <a:cubicBezTo>
                    <a:pt x="4681" y="1"/>
                    <a:pt x="4505" y="109"/>
                    <a:pt x="4449" y="277"/>
                  </a:cubicBezTo>
                  <a:cubicBezTo>
                    <a:pt x="4157" y="1281"/>
                    <a:pt x="3320" y="1951"/>
                    <a:pt x="2504" y="2578"/>
                  </a:cubicBezTo>
                  <a:cubicBezTo>
                    <a:pt x="2190" y="2829"/>
                    <a:pt x="1876" y="3101"/>
                    <a:pt x="1562" y="3373"/>
                  </a:cubicBezTo>
                  <a:cubicBezTo>
                    <a:pt x="1123" y="3792"/>
                    <a:pt x="809" y="4378"/>
                    <a:pt x="265" y="4713"/>
                  </a:cubicBezTo>
                  <a:cubicBezTo>
                    <a:pt x="38" y="4852"/>
                    <a:pt x="0" y="5269"/>
                    <a:pt x="213" y="5269"/>
                  </a:cubicBezTo>
                  <a:cubicBezTo>
                    <a:pt x="255" y="5269"/>
                    <a:pt x="307" y="5253"/>
                    <a:pt x="369" y="5215"/>
                  </a:cubicBezTo>
                  <a:cubicBezTo>
                    <a:pt x="809" y="4922"/>
                    <a:pt x="1144" y="4566"/>
                    <a:pt x="1478" y="4169"/>
                  </a:cubicBezTo>
                  <a:cubicBezTo>
                    <a:pt x="1897" y="3645"/>
                    <a:pt x="2420" y="3248"/>
                    <a:pt x="2943" y="2829"/>
                  </a:cubicBezTo>
                  <a:cubicBezTo>
                    <a:pt x="3801" y="2139"/>
                    <a:pt x="4659" y="1365"/>
                    <a:pt x="4973" y="277"/>
                  </a:cubicBezTo>
                  <a:cubicBezTo>
                    <a:pt x="5021" y="82"/>
                    <a:pt x="4934" y="1"/>
                    <a:pt x="48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0"/>
            <p:cNvSpPr/>
            <p:nvPr/>
          </p:nvSpPr>
          <p:spPr>
            <a:xfrm>
              <a:off x="4956550" y="552425"/>
              <a:ext cx="93900" cy="83675"/>
            </a:xfrm>
            <a:custGeom>
              <a:rect b="b" l="l" r="r" t="t"/>
              <a:pathLst>
                <a:path extrusionOk="0" h="3347" w="3756">
                  <a:moveTo>
                    <a:pt x="3477" y="0"/>
                  </a:moveTo>
                  <a:cubicBezTo>
                    <a:pt x="3368" y="0"/>
                    <a:pt x="3242" y="62"/>
                    <a:pt x="3172" y="191"/>
                  </a:cubicBezTo>
                  <a:cubicBezTo>
                    <a:pt x="2545" y="1426"/>
                    <a:pt x="1143" y="1970"/>
                    <a:pt x="222" y="2932"/>
                  </a:cubicBezTo>
                  <a:cubicBezTo>
                    <a:pt x="0" y="3140"/>
                    <a:pt x="124" y="3347"/>
                    <a:pt x="311" y="3347"/>
                  </a:cubicBezTo>
                  <a:cubicBezTo>
                    <a:pt x="389" y="3347"/>
                    <a:pt x="477" y="3311"/>
                    <a:pt x="557" y="3225"/>
                  </a:cubicBezTo>
                  <a:cubicBezTo>
                    <a:pt x="1561" y="2200"/>
                    <a:pt x="2942" y="1656"/>
                    <a:pt x="3633" y="359"/>
                  </a:cubicBezTo>
                  <a:cubicBezTo>
                    <a:pt x="3756" y="125"/>
                    <a:pt x="3633" y="0"/>
                    <a:pt x="34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0"/>
            <p:cNvSpPr/>
            <p:nvPr/>
          </p:nvSpPr>
          <p:spPr>
            <a:xfrm>
              <a:off x="5032225" y="732750"/>
              <a:ext cx="135125" cy="141875"/>
            </a:xfrm>
            <a:custGeom>
              <a:rect b="b" l="l" r="r" t="t"/>
              <a:pathLst>
                <a:path extrusionOk="0" h="5675" w="5405">
                  <a:moveTo>
                    <a:pt x="5145" y="1"/>
                  </a:moveTo>
                  <a:cubicBezTo>
                    <a:pt x="5091" y="1"/>
                    <a:pt x="5028" y="27"/>
                    <a:pt x="4958" y="92"/>
                  </a:cubicBezTo>
                  <a:cubicBezTo>
                    <a:pt x="3284" y="1745"/>
                    <a:pt x="1757" y="3503"/>
                    <a:pt x="208" y="5240"/>
                  </a:cubicBezTo>
                  <a:cubicBezTo>
                    <a:pt x="1" y="5462"/>
                    <a:pt x="109" y="5674"/>
                    <a:pt x="293" y="5674"/>
                  </a:cubicBezTo>
                  <a:cubicBezTo>
                    <a:pt x="369" y="5674"/>
                    <a:pt x="458" y="5639"/>
                    <a:pt x="543" y="5553"/>
                  </a:cubicBezTo>
                  <a:cubicBezTo>
                    <a:pt x="2070" y="3859"/>
                    <a:pt x="3556" y="2101"/>
                    <a:pt x="5209" y="511"/>
                  </a:cubicBezTo>
                  <a:cubicBezTo>
                    <a:pt x="5404" y="332"/>
                    <a:pt x="5334" y="1"/>
                    <a:pt x="51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0"/>
            <p:cNvSpPr/>
            <p:nvPr/>
          </p:nvSpPr>
          <p:spPr>
            <a:xfrm>
              <a:off x="5058475" y="762450"/>
              <a:ext cx="109725" cy="114075"/>
            </a:xfrm>
            <a:custGeom>
              <a:rect b="b" l="l" r="r" t="t"/>
              <a:pathLst>
                <a:path extrusionOk="0" h="4563" w="4389">
                  <a:moveTo>
                    <a:pt x="4099" y="0"/>
                  </a:moveTo>
                  <a:cubicBezTo>
                    <a:pt x="4023" y="0"/>
                    <a:pt x="3938" y="41"/>
                    <a:pt x="3866" y="139"/>
                  </a:cubicBezTo>
                  <a:cubicBezTo>
                    <a:pt x="2715" y="1520"/>
                    <a:pt x="1376" y="2754"/>
                    <a:pt x="204" y="4135"/>
                  </a:cubicBezTo>
                  <a:cubicBezTo>
                    <a:pt x="0" y="4354"/>
                    <a:pt x="121" y="4563"/>
                    <a:pt x="299" y="4563"/>
                  </a:cubicBezTo>
                  <a:cubicBezTo>
                    <a:pt x="376" y="4563"/>
                    <a:pt x="463" y="4523"/>
                    <a:pt x="539" y="4428"/>
                  </a:cubicBezTo>
                  <a:cubicBezTo>
                    <a:pt x="1711" y="3068"/>
                    <a:pt x="3050" y="1834"/>
                    <a:pt x="4201" y="432"/>
                  </a:cubicBezTo>
                  <a:cubicBezTo>
                    <a:pt x="4388" y="201"/>
                    <a:pt x="4268" y="0"/>
                    <a:pt x="40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0"/>
            <p:cNvSpPr/>
            <p:nvPr/>
          </p:nvSpPr>
          <p:spPr>
            <a:xfrm>
              <a:off x="5057975" y="806500"/>
              <a:ext cx="108725" cy="95025"/>
            </a:xfrm>
            <a:custGeom>
              <a:rect b="b" l="l" r="r" t="t"/>
              <a:pathLst>
                <a:path extrusionOk="0" h="3801" w="4349">
                  <a:moveTo>
                    <a:pt x="4094" y="1"/>
                  </a:moveTo>
                  <a:cubicBezTo>
                    <a:pt x="4040" y="1"/>
                    <a:pt x="3977" y="28"/>
                    <a:pt x="3907" y="93"/>
                  </a:cubicBezTo>
                  <a:cubicBezTo>
                    <a:pt x="2756" y="1202"/>
                    <a:pt x="1647" y="2499"/>
                    <a:pt x="245" y="3273"/>
                  </a:cubicBezTo>
                  <a:cubicBezTo>
                    <a:pt x="33" y="3379"/>
                    <a:pt x="0" y="3800"/>
                    <a:pt x="211" y="3800"/>
                  </a:cubicBezTo>
                  <a:cubicBezTo>
                    <a:pt x="249" y="3800"/>
                    <a:pt x="295" y="3786"/>
                    <a:pt x="350" y="3754"/>
                  </a:cubicBezTo>
                  <a:cubicBezTo>
                    <a:pt x="1815" y="2980"/>
                    <a:pt x="2945" y="1641"/>
                    <a:pt x="4137" y="511"/>
                  </a:cubicBezTo>
                  <a:cubicBezTo>
                    <a:pt x="4349" y="332"/>
                    <a:pt x="4282" y="1"/>
                    <a:pt x="40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0"/>
            <p:cNvSpPr/>
            <p:nvPr/>
          </p:nvSpPr>
          <p:spPr>
            <a:xfrm>
              <a:off x="5115325" y="694225"/>
              <a:ext cx="273625" cy="592925"/>
            </a:xfrm>
            <a:custGeom>
              <a:rect b="b" l="l" r="r" t="t"/>
              <a:pathLst>
                <a:path extrusionOk="0" h="23717" w="10945">
                  <a:moveTo>
                    <a:pt x="8540" y="0"/>
                  </a:moveTo>
                  <a:cubicBezTo>
                    <a:pt x="8452" y="0"/>
                    <a:pt x="8354" y="27"/>
                    <a:pt x="8246" y="85"/>
                  </a:cubicBezTo>
                  <a:cubicBezTo>
                    <a:pt x="6739" y="901"/>
                    <a:pt x="5693" y="2491"/>
                    <a:pt x="4438" y="3621"/>
                  </a:cubicBezTo>
                  <a:cubicBezTo>
                    <a:pt x="2994" y="4898"/>
                    <a:pt x="1487" y="6069"/>
                    <a:pt x="190" y="7513"/>
                  </a:cubicBezTo>
                  <a:cubicBezTo>
                    <a:pt x="1" y="7732"/>
                    <a:pt x="116" y="7940"/>
                    <a:pt x="295" y="7940"/>
                  </a:cubicBezTo>
                  <a:cubicBezTo>
                    <a:pt x="373" y="7940"/>
                    <a:pt x="464" y="7901"/>
                    <a:pt x="546" y="7806"/>
                  </a:cubicBezTo>
                  <a:cubicBezTo>
                    <a:pt x="1697" y="6530"/>
                    <a:pt x="3015" y="5421"/>
                    <a:pt x="4333" y="4291"/>
                  </a:cubicBezTo>
                  <a:cubicBezTo>
                    <a:pt x="5505" y="3286"/>
                    <a:pt x="6488" y="2052"/>
                    <a:pt x="7681" y="1048"/>
                  </a:cubicBezTo>
                  <a:cubicBezTo>
                    <a:pt x="7876" y="884"/>
                    <a:pt x="8038" y="814"/>
                    <a:pt x="8173" y="814"/>
                  </a:cubicBezTo>
                  <a:cubicBezTo>
                    <a:pt x="8847" y="814"/>
                    <a:pt x="8835" y="2561"/>
                    <a:pt x="8853" y="3014"/>
                  </a:cubicBezTo>
                  <a:cubicBezTo>
                    <a:pt x="8874" y="3851"/>
                    <a:pt x="8853" y="4688"/>
                    <a:pt x="8874" y="5525"/>
                  </a:cubicBezTo>
                  <a:cubicBezTo>
                    <a:pt x="8957" y="7304"/>
                    <a:pt x="9648" y="9103"/>
                    <a:pt x="9982" y="10882"/>
                  </a:cubicBezTo>
                  <a:cubicBezTo>
                    <a:pt x="10317" y="12639"/>
                    <a:pt x="10422" y="14376"/>
                    <a:pt x="10338" y="16154"/>
                  </a:cubicBezTo>
                  <a:cubicBezTo>
                    <a:pt x="10275" y="17682"/>
                    <a:pt x="8016" y="18498"/>
                    <a:pt x="6886" y="19251"/>
                  </a:cubicBezTo>
                  <a:cubicBezTo>
                    <a:pt x="5630" y="20088"/>
                    <a:pt x="4417" y="20967"/>
                    <a:pt x="3099" y="21699"/>
                  </a:cubicBezTo>
                  <a:cubicBezTo>
                    <a:pt x="2324" y="22139"/>
                    <a:pt x="1404" y="22578"/>
                    <a:pt x="797" y="23289"/>
                  </a:cubicBezTo>
                  <a:cubicBezTo>
                    <a:pt x="622" y="23508"/>
                    <a:pt x="732" y="23717"/>
                    <a:pt x="899" y="23717"/>
                  </a:cubicBezTo>
                  <a:cubicBezTo>
                    <a:pt x="972" y="23717"/>
                    <a:pt x="1056" y="23677"/>
                    <a:pt x="1132" y="23582"/>
                  </a:cubicBezTo>
                  <a:cubicBezTo>
                    <a:pt x="2031" y="22557"/>
                    <a:pt x="3517" y="22076"/>
                    <a:pt x="4584" y="21343"/>
                  </a:cubicBezTo>
                  <a:cubicBezTo>
                    <a:pt x="6300" y="20193"/>
                    <a:pt x="7974" y="19000"/>
                    <a:pt x="9773" y="17996"/>
                  </a:cubicBezTo>
                  <a:cubicBezTo>
                    <a:pt x="10819" y="17431"/>
                    <a:pt x="10861" y="16280"/>
                    <a:pt x="10903" y="15213"/>
                  </a:cubicBezTo>
                  <a:cubicBezTo>
                    <a:pt x="10945" y="13141"/>
                    <a:pt x="10631" y="11154"/>
                    <a:pt x="10213" y="9145"/>
                  </a:cubicBezTo>
                  <a:cubicBezTo>
                    <a:pt x="9982" y="8015"/>
                    <a:pt x="9648" y="6885"/>
                    <a:pt x="9459" y="5734"/>
                  </a:cubicBezTo>
                  <a:cubicBezTo>
                    <a:pt x="9292" y="4605"/>
                    <a:pt x="9459" y="3454"/>
                    <a:pt x="9376" y="2345"/>
                  </a:cubicBezTo>
                  <a:cubicBezTo>
                    <a:pt x="9357" y="1988"/>
                    <a:pt x="9305" y="0"/>
                    <a:pt x="85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0"/>
            <p:cNvSpPr/>
            <p:nvPr/>
          </p:nvSpPr>
          <p:spPr>
            <a:xfrm>
              <a:off x="4865850" y="610500"/>
              <a:ext cx="45525" cy="669875"/>
            </a:xfrm>
            <a:custGeom>
              <a:rect b="b" l="l" r="r" t="t"/>
              <a:pathLst>
                <a:path extrusionOk="0" h="26795" w="1821">
                  <a:moveTo>
                    <a:pt x="1284" y="0"/>
                  </a:moveTo>
                  <a:cubicBezTo>
                    <a:pt x="981" y="0"/>
                    <a:pt x="681" y="507"/>
                    <a:pt x="963" y="568"/>
                  </a:cubicBezTo>
                  <a:cubicBezTo>
                    <a:pt x="1151" y="588"/>
                    <a:pt x="1067" y="3727"/>
                    <a:pt x="1067" y="4145"/>
                  </a:cubicBezTo>
                  <a:cubicBezTo>
                    <a:pt x="1047" y="6384"/>
                    <a:pt x="712" y="8623"/>
                    <a:pt x="733" y="10862"/>
                  </a:cubicBezTo>
                  <a:cubicBezTo>
                    <a:pt x="795" y="13561"/>
                    <a:pt x="712" y="16281"/>
                    <a:pt x="544" y="18980"/>
                  </a:cubicBezTo>
                  <a:cubicBezTo>
                    <a:pt x="419" y="21512"/>
                    <a:pt x="0" y="24128"/>
                    <a:pt x="356" y="26638"/>
                  </a:cubicBezTo>
                  <a:cubicBezTo>
                    <a:pt x="369" y="26752"/>
                    <a:pt x="417" y="26795"/>
                    <a:pt x="481" y="26795"/>
                  </a:cubicBezTo>
                  <a:cubicBezTo>
                    <a:pt x="628" y="26795"/>
                    <a:pt x="856" y="26561"/>
                    <a:pt x="900" y="26429"/>
                  </a:cubicBezTo>
                  <a:lnTo>
                    <a:pt x="963" y="26032"/>
                  </a:lnTo>
                  <a:cubicBezTo>
                    <a:pt x="993" y="25896"/>
                    <a:pt x="939" y="25842"/>
                    <a:pt x="854" y="25842"/>
                  </a:cubicBezTo>
                  <a:cubicBezTo>
                    <a:pt x="849" y="25842"/>
                    <a:pt x="844" y="25842"/>
                    <a:pt x="839" y="25842"/>
                  </a:cubicBezTo>
                  <a:lnTo>
                    <a:pt x="839" y="25842"/>
                  </a:lnTo>
                  <a:cubicBezTo>
                    <a:pt x="585" y="23213"/>
                    <a:pt x="1036" y="20440"/>
                    <a:pt x="1193" y="17850"/>
                  </a:cubicBezTo>
                  <a:cubicBezTo>
                    <a:pt x="1339" y="14817"/>
                    <a:pt x="1235" y="11804"/>
                    <a:pt x="1319" y="8770"/>
                  </a:cubicBezTo>
                  <a:cubicBezTo>
                    <a:pt x="1360" y="6782"/>
                    <a:pt x="1674" y="4857"/>
                    <a:pt x="1653" y="2869"/>
                  </a:cubicBezTo>
                  <a:cubicBezTo>
                    <a:pt x="1653" y="2472"/>
                    <a:pt x="1821" y="107"/>
                    <a:pt x="1319" y="3"/>
                  </a:cubicBezTo>
                  <a:cubicBezTo>
                    <a:pt x="1307" y="1"/>
                    <a:pt x="1295" y="0"/>
                    <a:pt x="12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0"/>
            <p:cNvSpPr/>
            <p:nvPr/>
          </p:nvSpPr>
          <p:spPr>
            <a:xfrm>
              <a:off x="4998700" y="641275"/>
              <a:ext cx="37150" cy="639675"/>
            </a:xfrm>
            <a:custGeom>
              <a:rect b="b" l="l" r="r" t="t"/>
              <a:pathLst>
                <a:path extrusionOk="0" h="25587" w="1486">
                  <a:moveTo>
                    <a:pt x="553" y="0"/>
                  </a:moveTo>
                  <a:cubicBezTo>
                    <a:pt x="379" y="0"/>
                    <a:pt x="111" y="255"/>
                    <a:pt x="126" y="466"/>
                  </a:cubicBezTo>
                  <a:cubicBezTo>
                    <a:pt x="629" y="5111"/>
                    <a:pt x="85" y="9777"/>
                    <a:pt x="22" y="14422"/>
                  </a:cubicBezTo>
                  <a:cubicBezTo>
                    <a:pt x="1" y="16473"/>
                    <a:pt x="294" y="18503"/>
                    <a:pt x="315" y="20532"/>
                  </a:cubicBezTo>
                  <a:cubicBezTo>
                    <a:pt x="315" y="22227"/>
                    <a:pt x="231" y="23922"/>
                    <a:pt x="942" y="25491"/>
                  </a:cubicBezTo>
                  <a:cubicBezTo>
                    <a:pt x="974" y="25559"/>
                    <a:pt x="1021" y="25587"/>
                    <a:pt x="1074" y="25587"/>
                  </a:cubicBezTo>
                  <a:cubicBezTo>
                    <a:pt x="1234" y="25587"/>
                    <a:pt x="1450" y="25339"/>
                    <a:pt x="1466" y="25198"/>
                  </a:cubicBezTo>
                  <a:cubicBezTo>
                    <a:pt x="1486" y="25017"/>
                    <a:pt x="1467" y="24971"/>
                    <a:pt x="1353" y="24856"/>
                  </a:cubicBezTo>
                  <a:lnTo>
                    <a:pt x="1353" y="24856"/>
                  </a:lnTo>
                  <a:cubicBezTo>
                    <a:pt x="673" y="23140"/>
                    <a:pt x="939" y="21313"/>
                    <a:pt x="859" y="19486"/>
                  </a:cubicBezTo>
                  <a:cubicBezTo>
                    <a:pt x="754" y="17247"/>
                    <a:pt x="566" y="15029"/>
                    <a:pt x="629" y="12749"/>
                  </a:cubicBezTo>
                  <a:cubicBezTo>
                    <a:pt x="733" y="8543"/>
                    <a:pt x="1152" y="4358"/>
                    <a:pt x="691" y="132"/>
                  </a:cubicBezTo>
                  <a:cubicBezTo>
                    <a:pt x="674" y="38"/>
                    <a:pt x="621" y="0"/>
                    <a:pt x="5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9" name="Google Shape;1529;p70"/>
          <p:cNvSpPr/>
          <p:nvPr/>
        </p:nvSpPr>
        <p:spPr>
          <a:xfrm>
            <a:off x="4865191" y="4798749"/>
            <a:ext cx="196710" cy="235426"/>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0"/>
          <p:cNvSpPr/>
          <p:nvPr/>
        </p:nvSpPr>
        <p:spPr>
          <a:xfrm>
            <a:off x="4440188" y="240762"/>
            <a:ext cx="263627" cy="298739"/>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4" name="Shape 1534"/>
        <p:cNvGrpSpPr/>
        <p:nvPr/>
      </p:nvGrpSpPr>
      <p:grpSpPr>
        <a:xfrm>
          <a:off x="0" y="0"/>
          <a:ext cx="0" cy="0"/>
          <a:chOff x="0" y="0"/>
          <a:chExt cx="0" cy="0"/>
        </a:xfrm>
      </p:grpSpPr>
      <p:sp>
        <p:nvSpPr>
          <p:cNvPr id="1535" name="Google Shape;1535;p71"/>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everyday tasks</a:t>
            </a:r>
            <a:endParaRPr/>
          </a:p>
        </p:txBody>
      </p:sp>
      <p:graphicFrame>
        <p:nvGraphicFramePr>
          <p:cNvPr id="1536" name="Google Shape;1536;p71"/>
          <p:cNvGraphicFramePr/>
          <p:nvPr/>
        </p:nvGraphicFramePr>
        <p:xfrm>
          <a:off x="952500" y="1211038"/>
          <a:ext cx="3000000" cy="3000000"/>
        </p:xfrm>
        <a:graphic>
          <a:graphicData uri="http://schemas.openxmlformats.org/drawingml/2006/table">
            <a:tbl>
              <a:tblPr>
                <a:noFill/>
                <a:tableStyleId>{38235D21-6009-4E70-9BAF-53FD462F6E0D}</a:tableStyleId>
              </a:tblPr>
              <a:tblGrid>
                <a:gridCol w="748075"/>
                <a:gridCol w="6490925"/>
              </a:tblGrid>
              <a:tr h="448175">
                <a:tc>
                  <a:txBody>
                    <a:bodyPr/>
                    <a:lstStyle/>
                    <a:p>
                      <a:pPr indent="0" lvl="0" marL="0" rtl="0" algn="l">
                        <a:spcBef>
                          <a:spcPts val="0"/>
                        </a:spcBef>
                        <a:spcAft>
                          <a:spcPts val="0"/>
                        </a:spcAft>
                        <a:buNone/>
                      </a:pPr>
                      <a:r>
                        <a:t/>
                      </a:r>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2"/>
                          </a:solidFill>
                          <a:latin typeface="Coming Soon"/>
                          <a:ea typeface="Coming Soon"/>
                          <a:cs typeface="Coming Soon"/>
                          <a:sym typeface="Coming Soon"/>
                        </a:rPr>
                        <a:t>Take the dog for a walk</a:t>
                      </a:r>
                      <a:endParaRPr>
                        <a:solidFill>
                          <a:schemeClr val="dk2"/>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448175">
                <a:tc>
                  <a:txBody>
                    <a:bodyPr/>
                    <a:lstStyle/>
                    <a:p>
                      <a:pPr indent="0" lvl="0" marL="0" rtl="0" algn="l">
                        <a:spcBef>
                          <a:spcPts val="0"/>
                        </a:spcBef>
                        <a:spcAft>
                          <a:spcPts val="0"/>
                        </a:spcAft>
                        <a:buNone/>
                      </a:pPr>
                      <a:r>
                        <a:t/>
                      </a:r>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2"/>
                          </a:solidFill>
                          <a:latin typeface="Coming Soon"/>
                          <a:ea typeface="Coming Soon"/>
                          <a:cs typeface="Coming Soon"/>
                          <a:sym typeface="Coming Soon"/>
                        </a:rPr>
                        <a:t>Check my agenda for the day</a:t>
                      </a:r>
                      <a:endParaRPr>
                        <a:solidFill>
                          <a:schemeClr val="lt2"/>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448175">
                <a:tc>
                  <a:txBody>
                    <a:bodyPr/>
                    <a:lstStyle/>
                    <a:p>
                      <a:pPr indent="0" lvl="0" marL="0" rtl="0" algn="l">
                        <a:spcBef>
                          <a:spcPts val="0"/>
                        </a:spcBef>
                        <a:spcAft>
                          <a:spcPts val="0"/>
                        </a:spcAft>
                        <a:buNone/>
                      </a:pPr>
                      <a:r>
                        <a:t/>
                      </a:r>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accent1"/>
                          </a:solidFill>
                          <a:latin typeface="Coming Soon"/>
                          <a:ea typeface="Coming Soon"/>
                          <a:cs typeface="Coming Soon"/>
                          <a:sym typeface="Coming Soon"/>
                        </a:rPr>
                        <a:t>Go to the gym</a:t>
                      </a:r>
                      <a:endParaRPr>
                        <a:solidFill>
                          <a:schemeClr val="accen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448175">
                <a:tc>
                  <a:txBody>
                    <a:bodyPr/>
                    <a:lstStyle/>
                    <a:p>
                      <a:pPr indent="0" lvl="0" marL="0" rtl="0" algn="l">
                        <a:spcBef>
                          <a:spcPts val="0"/>
                        </a:spcBef>
                        <a:spcAft>
                          <a:spcPts val="0"/>
                        </a:spcAft>
                        <a:buNone/>
                      </a:pPr>
                      <a:r>
                        <a:t/>
                      </a:r>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accent4"/>
                          </a:solidFill>
                          <a:latin typeface="Coming Soon"/>
                          <a:ea typeface="Coming Soon"/>
                          <a:cs typeface="Coming Soon"/>
                          <a:sym typeface="Coming Soon"/>
                        </a:rPr>
                        <a:t>Go to class</a:t>
                      </a:r>
                      <a:endParaRPr>
                        <a:solidFill>
                          <a:schemeClr val="accent4"/>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448175">
                <a:tc>
                  <a:txBody>
                    <a:bodyPr/>
                    <a:lstStyle/>
                    <a:p>
                      <a:pPr indent="0" lvl="0" marL="0" rtl="0" algn="l">
                        <a:spcBef>
                          <a:spcPts val="0"/>
                        </a:spcBef>
                        <a:spcAft>
                          <a:spcPts val="0"/>
                        </a:spcAft>
                        <a:buNone/>
                      </a:pPr>
                      <a:r>
                        <a:t/>
                      </a:r>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accent5"/>
                          </a:solidFill>
                          <a:latin typeface="Coming Soon"/>
                          <a:ea typeface="Coming Soon"/>
                          <a:cs typeface="Coming Soon"/>
                          <a:sym typeface="Coming Soon"/>
                        </a:rPr>
                        <a:t>Do my homework &amp; studying</a:t>
                      </a:r>
                      <a:endParaRPr>
                        <a:solidFill>
                          <a:schemeClr val="accent5"/>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448175">
                <a:tc>
                  <a:txBody>
                    <a:bodyPr/>
                    <a:lstStyle/>
                    <a:p>
                      <a:pPr indent="0" lvl="0" marL="0" rtl="0" algn="l">
                        <a:spcBef>
                          <a:spcPts val="0"/>
                        </a:spcBef>
                        <a:spcAft>
                          <a:spcPts val="0"/>
                        </a:spcAft>
                        <a:buNone/>
                      </a:pPr>
                      <a:r>
                        <a:t/>
                      </a:r>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accent6"/>
                          </a:solidFill>
                          <a:latin typeface="Coming Soon"/>
                          <a:ea typeface="Coming Soon"/>
                          <a:cs typeface="Coming Soon"/>
                          <a:sym typeface="Coming Soon"/>
                        </a:rPr>
                        <a:t>15 minutes reading</a:t>
                      </a:r>
                      <a:endParaRPr>
                        <a:solidFill>
                          <a:schemeClr val="accent6"/>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448175">
                <a:tc>
                  <a:txBody>
                    <a:bodyPr/>
                    <a:lstStyle/>
                    <a:p>
                      <a:pPr indent="0" lvl="0" marL="0" rtl="0" algn="l">
                        <a:spcBef>
                          <a:spcPts val="0"/>
                        </a:spcBef>
                        <a:spcAft>
                          <a:spcPts val="0"/>
                        </a:spcAft>
                        <a:buNone/>
                      </a:pPr>
                      <a:r>
                        <a:t/>
                      </a:r>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accent3"/>
                          </a:solidFill>
                          <a:latin typeface="Coming Soon"/>
                          <a:ea typeface="Coming Soon"/>
                          <a:cs typeface="Coming Soon"/>
                          <a:sym typeface="Coming Soon"/>
                        </a:rPr>
                        <a:t>Make lunch and diner for the next day</a:t>
                      </a:r>
                      <a:endParaRPr>
                        <a:solidFill>
                          <a:schemeClr val="accent3"/>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
        <p:nvSpPr>
          <p:cNvPr id="1537" name="Google Shape;1537;p71"/>
          <p:cNvSpPr/>
          <p:nvPr/>
        </p:nvSpPr>
        <p:spPr>
          <a:xfrm>
            <a:off x="247326" y="283334"/>
            <a:ext cx="307897" cy="315531"/>
          </a:xfrm>
          <a:custGeom>
            <a:rect b="b" l="l" r="r" t="t"/>
            <a:pathLst>
              <a:path extrusionOk="0" h="3461" w="2836">
                <a:moveTo>
                  <a:pt x="1668" y="0"/>
                </a:moveTo>
                <a:cubicBezTo>
                  <a:pt x="1610" y="0"/>
                  <a:pt x="1552" y="42"/>
                  <a:pt x="1501" y="125"/>
                </a:cubicBezTo>
                <a:cubicBezTo>
                  <a:pt x="1435" y="259"/>
                  <a:pt x="1335" y="425"/>
                  <a:pt x="1301" y="626"/>
                </a:cubicBezTo>
                <a:cubicBezTo>
                  <a:pt x="1168" y="992"/>
                  <a:pt x="968" y="1193"/>
                  <a:pt x="567" y="1226"/>
                </a:cubicBezTo>
                <a:cubicBezTo>
                  <a:pt x="401" y="1226"/>
                  <a:pt x="234" y="1326"/>
                  <a:pt x="0" y="1359"/>
                </a:cubicBezTo>
                <a:cubicBezTo>
                  <a:pt x="401" y="1693"/>
                  <a:pt x="768" y="1893"/>
                  <a:pt x="968" y="2293"/>
                </a:cubicBezTo>
                <a:cubicBezTo>
                  <a:pt x="1168" y="2627"/>
                  <a:pt x="1168" y="3027"/>
                  <a:pt x="1301" y="3461"/>
                </a:cubicBezTo>
                <a:cubicBezTo>
                  <a:pt x="1468" y="3161"/>
                  <a:pt x="1602" y="2827"/>
                  <a:pt x="1835" y="2627"/>
                </a:cubicBezTo>
                <a:cubicBezTo>
                  <a:pt x="2102" y="2393"/>
                  <a:pt x="2469" y="2393"/>
                  <a:pt x="2836" y="2293"/>
                </a:cubicBezTo>
                <a:cubicBezTo>
                  <a:pt x="2802" y="2193"/>
                  <a:pt x="2769" y="2093"/>
                  <a:pt x="2669" y="2060"/>
                </a:cubicBezTo>
                <a:cubicBezTo>
                  <a:pt x="2102" y="1726"/>
                  <a:pt x="1935" y="1193"/>
                  <a:pt x="1968" y="559"/>
                </a:cubicBezTo>
                <a:cubicBezTo>
                  <a:pt x="1968" y="392"/>
                  <a:pt x="1935" y="225"/>
                  <a:pt x="1835" y="125"/>
                </a:cubicBezTo>
                <a:cubicBezTo>
                  <a:pt x="1785" y="42"/>
                  <a:pt x="1727" y="0"/>
                  <a:pt x="1668" y="0"/>
                </a:cubicBezTo>
                <a:close/>
              </a:path>
            </a:pathLst>
          </a:custGeom>
          <a:solidFill>
            <a:srgbClr val="FE70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1"/>
          <p:cNvSpPr/>
          <p:nvPr/>
        </p:nvSpPr>
        <p:spPr>
          <a:xfrm>
            <a:off x="8507525" y="3624317"/>
            <a:ext cx="307903" cy="302982"/>
          </a:xfrm>
          <a:custGeom>
            <a:rect b="b" l="l" r="r" t="t"/>
            <a:pathLst>
              <a:path extrusionOk="0" h="3090" w="2637">
                <a:moveTo>
                  <a:pt x="1469" y="672"/>
                </a:moveTo>
                <a:cubicBezTo>
                  <a:pt x="1502" y="1105"/>
                  <a:pt x="1535" y="1506"/>
                  <a:pt x="1869" y="1772"/>
                </a:cubicBezTo>
                <a:cubicBezTo>
                  <a:pt x="1669" y="1839"/>
                  <a:pt x="1469" y="1973"/>
                  <a:pt x="1302" y="2039"/>
                </a:cubicBezTo>
                <a:cubicBezTo>
                  <a:pt x="1135" y="1839"/>
                  <a:pt x="968" y="1606"/>
                  <a:pt x="768" y="1339"/>
                </a:cubicBezTo>
                <a:cubicBezTo>
                  <a:pt x="1102" y="1305"/>
                  <a:pt x="1335" y="1105"/>
                  <a:pt x="1469" y="672"/>
                </a:cubicBezTo>
                <a:close/>
                <a:moveTo>
                  <a:pt x="1486" y="0"/>
                </a:moveTo>
                <a:cubicBezTo>
                  <a:pt x="1323" y="0"/>
                  <a:pt x="1260" y="153"/>
                  <a:pt x="1168" y="305"/>
                </a:cubicBezTo>
                <a:cubicBezTo>
                  <a:pt x="1135" y="338"/>
                  <a:pt x="1102" y="438"/>
                  <a:pt x="1102" y="505"/>
                </a:cubicBezTo>
                <a:cubicBezTo>
                  <a:pt x="1002" y="805"/>
                  <a:pt x="835" y="939"/>
                  <a:pt x="535" y="972"/>
                </a:cubicBezTo>
                <a:cubicBezTo>
                  <a:pt x="335" y="972"/>
                  <a:pt x="101" y="1005"/>
                  <a:pt x="34" y="1272"/>
                </a:cubicBezTo>
                <a:cubicBezTo>
                  <a:pt x="1" y="1506"/>
                  <a:pt x="201" y="1539"/>
                  <a:pt x="368" y="1672"/>
                </a:cubicBezTo>
                <a:cubicBezTo>
                  <a:pt x="435" y="1672"/>
                  <a:pt x="435" y="1706"/>
                  <a:pt x="468" y="1706"/>
                </a:cubicBezTo>
                <a:cubicBezTo>
                  <a:pt x="768" y="1939"/>
                  <a:pt x="935" y="2173"/>
                  <a:pt x="935" y="2540"/>
                </a:cubicBezTo>
                <a:cubicBezTo>
                  <a:pt x="935" y="2673"/>
                  <a:pt x="935" y="2807"/>
                  <a:pt x="968" y="2940"/>
                </a:cubicBezTo>
                <a:cubicBezTo>
                  <a:pt x="1007" y="3037"/>
                  <a:pt x="1080" y="3089"/>
                  <a:pt x="1160" y="3089"/>
                </a:cubicBezTo>
                <a:cubicBezTo>
                  <a:pt x="1218" y="3089"/>
                  <a:pt x="1280" y="3062"/>
                  <a:pt x="1335" y="3007"/>
                </a:cubicBezTo>
                <a:cubicBezTo>
                  <a:pt x="1469" y="2940"/>
                  <a:pt x="1535" y="2773"/>
                  <a:pt x="1602" y="2640"/>
                </a:cubicBezTo>
                <a:cubicBezTo>
                  <a:pt x="1635" y="2373"/>
                  <a:pt x="1802" y="2306"/>
                  <a:pt x="2036" y="2273"/>
                </a:cubicBezTo>
                <a:cubicBezTo>
                  <a:pt x="2136" y="2273"/>
                  <a:pt x="2269" y="2273"/>
                  <a:pt x="2336" y="2206"/>
                </a:cubicBezTo>
                <a:cubicBezTo>
                  <a:pt x="2536" y="2139"/>
                  <a:pt x="2636" y="1873"/>
                  <a:pt x="2469" y="1706"/>
                </a:cubicBezTo>
                <a:cubicBezTo>
                  <a:pt x="2436" y="1639"/>
                  <a:pt x="2369" y="1606"/>
                  <a:pt x="2303" y="1539"/>
                </a:cubicBezTo>
                <a:cubicBezTo>
                  <a:pt x="1969" y="1339"/>
                  <a:pt x="1869" y="1039"/>
                  <a:pt x="1936" y="705"/>
                </a:cubicBezTo>
                <a:lnTo>
                  <a:pt x="1936" y="371"/>
                </a:lnTo>
                <a:cubicBezTo>
                  <a:pt x="1869" y="171"/>
                  <a:pt x="1769" y="5"/>
                  <a:pt x="1535" y="5"/>
                </a:cubicBezTo>
                <a:cubicBezTo>
                  <a:pt x="1518" y="2"/>
                  <a:pt x="1502" y="0"/>
                  <a:pt x="14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1"/>
          <p:cNvSpPr/>
          <p:nvPr/>
        </p:nvSpPr>
        <p:spPr>
          <a:xfrm>
            <a:off x="7337913" y="48881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1"/>
          <p:cNvSpPr/>
          <p:nvPr/>
        </p:nvSpPr>
        <p:spPr>
          <a:xfrm>
            <a:off x="460875" y="4192683"/>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1" name="Google Shape;1541;p71"/>
          <p:cNvGrpSpPr/>
          <p:nvPr/>
        </p:nvGrpSpPr>
        <p:grpSpPr>
          <a:xfrm>
            <a:off x="1165963" y="1314857"/>
            <a:ext cx="307896" cy="229638"/>
            <a:chOff x="5216456" y="3725484"/>
            <a:chExt cx="356196" cy="265631"/>
          </a:xfrm>
        </p:grpSpPr>
        <p:sp>
          <p:nvSpPr>
            <p:cNvPr id="1542" name="Google Shape;1542;p7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 name="Google Shape;1544;p71"/>
          <p:cNvGrpSpPr/>
          <p:nvPr/>
        </p:nvGrpSpPr>
        <p:grpSpPr>
          <a:xfrm>
            <a:off x="1165963" y="1793757"/>
            <a:ext cx="307896" cy="229638"/>
            <a:chOff x="5216456" y="3725484"/>
            <a:chExt cx="356196" cy="265631"/>
          </a:xfrm>
        </p:grpSpPr>
        <p:sp>
          <p:nvSpPr>
            <p:cNvPr id="1545" name="Google Shape;1545;p7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71"/>
          <p:cNvGrpSpPr/>
          <p:nvPr/>
        </p:nvGrpSpPr>
        <p:grpSpPr>
          <a:xfrm>
            <a:off x="1165963" y="2664845"/>
            <a:ext cx="307896" cy="229638"/>
            <a:chOff x="5216456" y="3725484"/>
            <a:chExt cx="356196" cy="265631"/>
          </a:xfrm>
        </p:grpSpPr>
        <p:sp>
          <p:nvSpPr>
            <p:cNvPr id="1548" name="Google Shape;1548;p7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71"/>
          <p:cNvGrpSpPr/>
          <p:nvPr/>
        </p:nvGrpSpPr>
        <p:grpSpPr>
          <a:xfrm>
            <a:off x="1165963" y="3136207"/>
            <a:ext cx="307896" cy="229638"/>
            <a:chOff x="5216456" y="3725484"/>
            <a:chExt cx="356196" cy="265631"/>
          </a:xfrm>
        </p:grpSpPr>
        <p:sp>
          <p:nvSpPr>
            <p:cNvPr id="1551" name="Google Shape;1551;p7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6" name="Shape 1556"/>
        <p:cNvGrpSpPr/>
        <p:nvPr/>
      </p:nvGrpSpPr>
      <p:grpSpPr>
        <a:xfrm>
          <a:off x="0" y="0"/>
          <a:ext cx="0" cy="0"/>
          <a:chOff x="0" y="0"/>
          <a:chExt cx="0" cy="0"/>
        </a:xfrm>
      </p:grpSpPr>
      <p:sp>
        <p:nvSpPr>
          <p:cNvPr id="1557" name="Google Shape;1557;p72"/>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Notes</a:t>
            </a:r>
            <a:endParaRPr/>
          </a:p>
        </p:txBody>
      </p:sp>
      <p:graphicFrame>
        <p:nvGraphicFramePr>
          <p:cNvPr id="1558" name="Google Shape;1558;p72"/>
          <p:cNvGraphicFramePr/>
          <p:nvPr/>
        </p:nvGraphicFramePr>
        <p:xfrm>
          <a:off x="726950" y="1137390"/>
          <a:ext cx="3000000" cy="3000000"/>
        </p:xfrm>
        <a:graphic>
          <a:graphicData uri="http://schemas.openxmlformats.org/drawingml/2006/table">
            <a:tbl>
              <a:tblPr>
                <a:noFill/>
                <a:tableStyleId>{38235D21-6009-4E70-9BAF-53FD462F6E0D}</a:tableStyleId>
              </a:tblPr>
              <a:tblGrid>
                <a:gridCol w="7690100"/>
              </a:tblGrid>
              <a:tr h="390175">
                <a:tc>
                  <a:txBody>
                    <a:bodyPr/>
                    <a:lstStyle/>
                    <a:p>
                      <a:pPr indent="0" lvl="0" marL="0" rtl="0" algn="l">
                        <a:spcBef>
                          <a:spcPts val="0"/>
                        </a:spcBef>
                        <a:spcAft>
                          <a:spcPts val="0"/>
                        </a:spcAft>
                        <a:buNone/>
                      </a:pPr>
                      <a:r>
                        <a:rPr lang="en">
                          <a:solidFill>
                            <a:schemeClr val="accent4"/>
                          </a:solidFill>
                          <a:latin typeface="Coming Soon"/>
                          <a:ea typeface="Coming Soon"/>
                          <a:cs typeface="Coming Soon"/>
                          <a:sym typeface="Coming Soon"/>
                        </a:rPr>
                        <a:t>Venus is the second planet from the Sun</a:t>
                      </a:r>
                      <a:endParaRPr sz="2000">
                        <a:solidFill>
                          <a:schemeClr val="accent4"/>
                        </a:solidFill>
                        <a:latin typeface="Coming Soon"/>
                        <a:ea typeface="Coming Soon"/>
                        <a:cs typeface="Coming Soon"/>
                        <a:sym typeface="Coming Soon"/>
                      </a:endParaRPr>
                    </a:p>
                  </a:txBody>
                  <a:tcPr marT="0" marB="0" marR="0" marL="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36525">
                <a:tc>
                  <a:txBody>
                    <a:bodyPr/>
                    <a:lstStyle/>
                    <a:p>
                      <a:pPr indent="0" lvl="0" marL="0" rtl="0" algn="l">
                        <a:spcBef>
                          <a:spcPts val="0"/>
                        </a:spcBef>
                        <a:spcAft>
                          <a:spcPts val="0"/>
                        </a:spcAft>
                        <a:buNone/>
                      </a:pPr>
                      <a:r>
                        <a:t/>
                      </a:r>
                      <a:endParaRPr sz="2000">
                        <a:solidFill>
                          <a:srgbClr val="FFFFFF"/>
                        </a:solidFill>
                        <a:latin typeface="Love Ya Like A Sister"/>
                        <a:ea typeface="Love Ya Like A Sister"/>
                        <a:cs typeface="Love Ya Like A Sister"/>
                        <a:sym typeface="Love Ya Like A Sister"/>
                      </a:endParaRPr>
                    </a:p>
                  </a:txBody>
                  <a:tcPr marT="0" marB="0" marR="0" marL="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27550">
                <a:tc>
                  <a:txBody>
                    <a:bodyPr/>
                    <a:lstStyle/>
                    <a:p>
                      <a:pPr indent="0" lvl="0" marL="0" rtl="0" algn="l">
                        <a:spcBef>
                          <a:spcPts val="0"/>
                        </a:spcBef>
                        <a:spcAft>
                          <a:spcPts val="0"/>
                        </a:spcAft>
                        <a:buNone/>
                      </a:pPr>
                      <a:r>
                        <a:t/>
                      </a:r>
                      <a:endParaRPr sz="2000">
                        <a:solidFill>
                          <a:srgbClr val="FFFFFF"/>
                        </a:solidFill>
                        <a:latin typeface="Love Ya Like A Sister"/>
                        <a:ea typeface="Love Ya Like A Sister"/>
                        <a:cs typeface="Love Ya Like A Sister"/>
                        <a:sym typeface="Love Ya Like A Sister"/>
                      </a:endParaRPr>
                    </a:p>
                  </a:txBody>
                  <a:tcPr marT="0" marB="0" marR="0" marL="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16975">
                <a:tc>
                  <a:txBody>
                    <a:bodyPr/>
                    <a:lstStyle/>
                    <a:p>
                      <a:pPr indent="0" lvl="0" marL="0" rtl="0" algn="l">
                        <a:spcBef>
                          <a:spcPts val="0"/>
                        </a:spcBef>
                        <a:spcAft>
                          <a:spcPts val="0"/>
                        </a:spcAft>
                        <a:buNone/>
                      </a:pPr>
                      <a:r>
                        <a:t/>
                      </a:r>
                      <a:endParaRPr>
                        <a:solidFill>
                          <a:schemeClr val="lt1"/>
                        </a:solidFill>
                        <a:latin typeface="Coming Soon"/>
                        <a:ea typeface="Coming Soon"/>
                        <a:cs typeface="Coming Soon"/>
                        <a:sym typeface="Coming Soon"/>
                      </a:endParaRPr>
                    </a:p>
                  </a:txBody>
                  <a:tcPr marT="0"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16975">
                <a:tc>
                  <a:txBody>
                    <a:bodyPr/>
                    <a:lstStyle/>
                    <a:p>
                      <a:pPr indent="0" lvl="0" marL="0" rtl="0" algn="l">
                        <a:spcBef>
                          <a:spcPts val="0"/>
                        </a:spcBef>
                        <a:spcAft>
                          <a:spcPts val="0"/>
                        </a:spcAft>
                        <a:buNone/>
                      </a:pPr>
                      <a:r>
                        <a:t/>
                      </a:r>
                      <a:endParaRPr>
                        <a:solidFill>
                          <a:schemeClr val="lt1"/>
                        </a:solidFill>
                        <a:latin typeface="Coming Soon"/>
                        <a:ea typeface="Coming Soon"/>
                        <a:cs typeface="Coming Soon"/>
                        <a:sym typeface="Coming Soon"/>
                      </a:endParaRPr>
                    </a:p>
                  </a:txBody>
                  <a:tcPr marT="0"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16975">
                <a:tc>
                  <a:txBody>
                    <a:bodyPr/>
                    <a:lstStyle/>
                    <a:p>
                      <a:pPr indent="0" lvl="0" marL="0" rtl="0" algn="l">
                        <a:spcBef>
                          <a:spcPts val="0"/>
                        </a:spcBef>
                        <a:spcAft>
                          <a:spcPts val="0"/>
                        </a:spcAft>
                        <a:buNone/>
                      </a:pPr>
                      <a:r>
                        <a:t/>
                      </a:r>
                      <a:endParaRPr>
                        <a:solidFill>
                          <a:schemeClr val="lt1"/>
                        </a:solidFill>
                        <a:latin typeface="Coming Soon"/>
                        <a:ea typeface="Coming Soon"/>
                        <a:cs typeface="Coming Soon"/>
                        <a:sym typeface="Coming Soon"/>
                      </a:endParaRPr>
                    </a:p>
                  </a:txBody>
                  <a:tcPr marT="0"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16975">
                <a:tc>
                  <a:txBody>
                    <a:bodyPr/>
                    <a:lstStyle/>
                    <a:p>
                      <a:pPr indent="0" lvl="0" marL="0" rtl="0" algn="l">
                        <a:spcBef>
                          <a:spcPts val="0"/>
                        </a:spcBef>
                        <a:spcAft>
                          <a:spcPts val="0"/>
                        </a:spcAft>
                        <a:buNone/>
                      </a:pPr>
                      <a:r>
                        <a:t/>
                      </a:r>
                      <a:endParaRPr>
                        <a:solidFill>
                          <a:schemeClr val="lt1"/>
                        </a:solidFill>
                        <a:latin typeface="Coming Soon"/>
                        <a:ea typeface="Coming Soon"/>
                        <a:cs typeface="Coming Soon"/>
                        <a:sym typeface="Coming Soon"/>
                      </a:endParaRPr>
                    </a:p>
                  </a:txBody>
                  <a:tcPr marT="0"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16975">
                <a:tc>
                  <a:txBody>
                    <a:bodyPr/>
                    <a:lstStyle/>
                    <a:p>
                      <a:pPr indent="0" lvl="0" marL="0" rtl="0" algn="l">
                        <a:spcBef>
                          <a:spcPts val="0"/>
                        </a:spcBef>
                        <a:spcAft>
                          <a:spcPts val="0"/>
                        </a:spcAft>
                        <a:buNone/>
                      </a:pPr>
                      <a:r>
                        <a:t/>
                      </a:r>
                      <a:endParaRPr>
                        <a:solidFill>
                          <a:schemeClr val="lt1"/>
                        </a:solidFill>
                        <a:latin typeface="Coming Soon"/>
                        <a:ea typeface="Coming Soon"/>
                        <a:cs typeface="Coming Soon"/>
                        <a:sym typeface="Coming Soon"/>
                      </a:endParaRPr>
                    </a:p>
                  </a:txBody>
                  <a:tcPr marT="0"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16975">
                <a:tc>
                  <a:txBody>
                    <a:bodyPr/>
                    <a:lstStyle/>
                    <a:p>
                      <a:pPr indent="0" lvl="0" marL="0" rtl="0" algn="l">
                        <a:spcBef>
                          <a:spcPts val="0"/>
                        </a:spcBef>
                        <a:spcAft>
                          <a:spcPts val="0"/>
                        </a:spcAft>
                        <a:buNone/>
                      </a:pPr>
                      <a:r>
                        <a:t/>
                      </a:r>
                      <a:endParaRPr>
                        <a:solidFill>
                          <a:schemeClr val="lt1"/>
                        </a:solidFill>
                        <a:latin typeface="Coming Soon"/>
                        <a:ea typeface="Coming Soon"/>
                        <a:cs typeface="Coming Soon"/>
                        <a:sym typeface="Coming Soon"/>
                      </a:endParaRPr>
                    </a:p>
                  </a:txBody>
                  <a:tcPr marT="0"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16975">
                <a:tc>
                  <a:txBody>
                    <a:bodyPr/>
                    <a:lstStyle/>
                    <a:p>
                      <a:pPr indent="0" lvl="0" marL="0" rtl="0" algn="l">
                        <a:spcBef>
                          <a:spcPts val="0"/>
                        </a:spcBef>
                        <a:spcAft>
                          <a:spcPts val="0"/>
                        </a:spcAft>
                        <a:buNone/>
                      </a:pPr>
                      <a:r>
                        <a:t/>
                      </a:r>
                      <a:endParaRPr>
                        <a:solidFill>
                          <a:schemeClr val="lt1"/>
                        </a:solidFill>
                        <a:latin typeface="Coming Soon"/>
                        <a:ea typeface="Coming Soon"/>
                        <a:cs typeface="Coming Soon"/>
                        <a:sym typeface="Coming Soon"/>
                      </a:endParaRPr>
                    </a:p>
                  </a:txBody>
                  <a:tcPr marT="0" marB="0" marR="0" marL="0">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
        <p:nvSpPr>
          <p:cNvPr id="1559" name="Google Shape;1559;p72"/>
          <p:cNvSpPr/>
          <p:nvPr/>
        </p:nvSpPr>
        <p:spPr>
          <a:xfrm rot="1296169">
            <a:off x="236560" y="2857567"/>
            <a:ext cx="222976" cy="258705"/>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2"/>
          <p:cNvSpPr/>
          <p:nvPr/>
        </p:nvSpPr>
        <p:spPr>
          <a:xfrm>
            <a:off x="3461463" y="311546"/>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2"/>
          <p:cNvSpPr/>
          <p:nvPr/>
        </p:nvSpPr>
        <p:spPr>
          <a:xfrm rot="-492950">
            <a:off x="8679935" y="1662967"/>
            <a:ext cx="222973" cy="258701"/>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5" name="Shape 1565"/>
        <p:cNvGrpSpPr/>
        <p:nvPr/>
      </p:nvGrpSpPr>
      <p:grpSpPr>
        <a:xfrm>
          <a:off x="0" y="0"/>
          <a:ext cx="0" cy="0"/>
          <a:chOff x="0" y="0"/>
          <a:chExt cx="0" cy="0"/>
        </a:xfrm>
      </p:grpSpPr>
      <p:sp>
        <p:nvSpPr>
          <p:cNvPr id="1566" name="Google Shape;1566;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Habit tracker</a:t>
            </a:r>
            <a:endParaRPr/>
          </a:p>
        </p:txBody>
      </p:sp>
      <p:graphicFrame>
        <p:nvGraphicFramePr>
          <p:cNvPr id="1567" name="Google Shape;1567;p73"/>
          <p:cNvGraphicFramePr/>
          <p:nvPr/>
        </p:nvGraphicFramePr>
        <p:xfrm>
          <a:off x="773650" y="1067670"/>
          <a:ext cx="3000000" cy="3000000"/>
        </p:xfrm>
        <a:graphic>
          <a:graphicData uri="http://schemas.openxmlformats.org/drawingml/2006/table">
            <a:tbl>
              <a:tblPr>
                <a:noFill/>
                <a:tableStyleId>{38235D21-6009-4E70-9BAF-53FD462F6E0D}</a:tableStyleId>
              </a:tblPr>
              <a:tblGrid>
                <a:gridCol w="956300"/>
                <a:gridCol w="956300"/>
                <a:gridCol w="956300"/>
                <a:gridCol w="956300"/>
                <a:gridCol w="956300"/>
                <a:gridCol w="956300"/>
                <a:gridCol w="956300"/>
                <a:gridCol w="956300"/>
              </a:tblGrid>
              <a:tr h="427125">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Habit</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Mon</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Tue</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Wed</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Thu</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Fri</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Sat</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0000"/>
                        </a:lnSpc>
                        <a:spcBef>
                          <a:spcPts val="0"/>
                        </a:spcBef>
                        <a:spcAft>
                          <a:spcPts val="0"/>
                        </a:spcAft>
                        <a:buNone/>
                      </a:pPr>
                      <a:r>
                        <a:rPr lang="en" sz="2000">
                          <a:solidFill>
                            <a:srgbClr val="FFFFFF"/>
                          </a:solidFill>
                          <a:latin typeface="Love Ya Like A Sister"/>
                          <a:ea typeface="Love Ya Like A Sister"/>
                          <a:cs typeface="Love Ya Like A Sister"/>
                          <a:sym typeface="Love Ya Like A Sister"/>
                        </a:rPr>
                        <a:t>Sun</a:t>
                      </a:r>
                      <a:endParaRPr sz="2000">
                        <a:solidFill>
                          <a:srgbClr val="FFFFFF"/>
                        </a:solidFill>
                        <a:latin typeface="Love Ya Like A Sister"/>
                        <a:ea typeface="Love Ya Like A Sister"/>
                        <a:cs typeface="Love Ya Like A Sister"/>
                        <a:sym typeface="Love Ya Like A Sister"/>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544325">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Reading</a:t>
                      </a:r>
                      <a:endParaRPr>
                        <a:solidFill>
                          <a:schemeClr val="lt1"/>
                        </a:solidFill>
                        <a:latin typeface="Coming Soon"/>
                        <a:ea typeface="Coming Soon"/>
                        <a:cs typeface="Coming Soon"/>
                        <a:sym typeface="Coming Soon"/>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39700">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Gym</a:t>
                      </a:r>
                      <a:endParaRPr>
                        <a:solidFill>
                          <a:schemeClr val="lt1"/>
                        </a:solidFill>
                        <a:latin typeface="Coming Soon"/>
                        <a:ea typeface="Coming Soon"/>
                        <a:cs typeface="Coming Soon"/>
                        <a:sym typeface="Coming Soon"/>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39700">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Diet</a:t>
                      </a:r>
                      <a:endParaRPr>
                        <a:solidFill>
                          <a:schemeClr val="lt1"/>
                        </a:solidFill>
                        <a:latin typeface="Coming Soon"/>
                        <a:ea typeface="Coming Soon"/>
                        <a:cs typeface="Coming Soon"/>
                        <a:sym typeface="Coming Soon"/>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57575">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Running</a:t>
                      </a:r>
                      <a:endParaRPr>
                        <a:solidFill>
                          <a:schemeClr val="lt1"/>
                        </a:solidFill>
                        <a:latin typeface="Coming Soon"/>
                        <a:ea typeface="Coming Soon"/>
                        <a:cs typeface="Coming Soon"/>
                        <a:sym typeface="Coming Soon"/>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594975">
                <a:tc>
                  <a:txBody>
                    <a:bodyPr/>
                    <a:lstStyle/>
                    <a:p>
                      <a:pPr indent="0" lvl="0" marL="0" rtl="0" algn="ctr">
                        <a:spcBef>
                          <a:spcPts val="0"/>
                        </a:spcBef>
                        <a:spcAft>
                          <a:spcPts val="0"/>
                        </a:spcAft>
                        <a:buNone/>
                      </a:pPr>
                      <a:r>
                        <a:rPr lang="en">
                          <a:solidFill>
                            <a:schemeClr val="lt1"/>
                          </a:solidFill>
                          <a:latin typeface="Coming Soon"/>
                          <a:ea typeface="Coming Soon"/>
                          <a:cs typeface="Coming Soon"/>
                          <a:sym typeface="Coming Soon"/>
                        </a:rPr>
                        <a:t>Painting</a:t>
                      </a:r>
                      <a:endParaRPr>
                        <a:solidFill>
                          <a:schemeClr val="lt1"/>
                        </a:solidFill>
                        <a:latin typeface="Coming Soon"/>
                        <a:ea typeface="Coming Soon"/>
                        <a:cs typeface="Coming Soon"/>
                        <a:sym typeface="Coming Soon"/>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1"/>
                        </a:solidFill>
                        <a:latin typeface="Coming Soon"/>
                        <a:ea typeface="Coming Soon"/>
                        <a:cs typeface="Coming Soon"/>
                        <a:sym typeface="Coming Soon"/>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
        <p:nvSpPr>
          <p:cNvPr id="1568" name="Google Shape;1568;p73"/>
          <p:cNvSpPr/>
          <p:nvPr/>
        </p:nvSpPr>
        <p:spPr>
          <a:xfrm>
            <a:off x="2075350" y="166697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3"/>
          <p:cNvSpPr/>
          <p:nvPr/>
        </p:nvSpPr>
        <p:spPr>
          <a:xfrm>
            <a:off x="3028350" y="166697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3"/>
          <p:cNvSpPr/>
          <p:nvPr/>
        </p:nvSpPr>
        <p:spPr>
          <a:xfrm>
            <a:off x="3981350" y="166697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3"/>
          <p:cNvSpPr/>
          <p:nvPr/>
        </p:nvSpPr>
        <p:spPr>
          <a:xfrm>
            <a:off x="4979075" y="166697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3"/>
          <p:cNvSpPr/>
          <p:nvPr/>
        </p:nvSpPr>
        <p:spPr>
          <a:xfrm>
            <a:off x="5923125" y="166697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3"/>
          <p:cNvSpPr/>
          <p:nvPr/>
        </p:nvSpPr>
        <p:spPr>
          <a:xfrm>
            <a:off x="6867175" y="166697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3"/>
          <p:cNvSpPr/>
          <p:nvPr/>
        </p:nvSpPr>
        <p:spPr>
          <a:xfrm>
            <a:off x="7811225" y="166697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3"/>
          <p:cNvSpPr/>
          <p:nvPr/>
        </p:nvSpPr>
        <p:spPr>
          <a:xfrm>
            <a:off x="2075350" y="22487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3"/>
          <p:cNvSpPr/>
          <p:nvPr/>
        </p:nvSpPr>
        <p:spPr>
          <a:xfrm>
            <a:off x="3028350" y="22487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3"/>
          <p:cNvSpPr/>
          <p:nvPr/>
        </p:nvSpPr>
        <p:spPr>
          <a:xfrm>
            <a:off x="3981350" y="22487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3"/>
          <p:cNvSpPr/>
          <p:nvPr/>
        </p:nvSpPr>
        <p:spPr>
          <a:xfrm>
            <a:off x="4979075" y="22487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3"/>
          <p:cNvSpPr/>
          <p:nvPr/>
        </p:nvSpPr>
        <p:spPr>
          <a:xfrm>
            <a:off x="5923125" y="22487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3"/>
          <p:cNvSpPr/>
          <p:nvPr/>
        </p:nvSpPr>
        <p:spPr>
          <a:xfrm>
            <a:off x="6867175" y="22487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3"/>
          <p:cNvSpPr/>
          <p:nvPr/>
        </p:nvSpPr>
        <p:spPr>
          <a:xfrm>
            <a:off x="7811225" y="22487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3"/>
          <p:cNvSpPr/>
          <p:nvPr/>
        </p:nvSpPr>
        <p:spPr>
          <a:xfrm>
            <a:off x="2075350" y="28617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3"/>
          <p:cNvSpPr/>
          <p:nvPr/>
        </p:nvSpPr>
        <p:spPr>
          <a:xfrm>
            <a:off x="3028350" y="28617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3"/>
          <p:cNvSpPr/>
          <p:nvPr/>
        </p:nvSpPr>
        <p:spPr>
          <a:xfrm>
            <a:off x="3981350" y="28617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3"/>
          <p:cNvSpPr/>
          <p:nvPr/>
        </p:nvSpPr>
        <p:spPr>
          <a:xfrm>
            <a:off x="4979075" y="28617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3"/>
          <p:cNvSpPr/>
          <p:nvPr/>
        </p:nvSpPr>
        <p:spPr>
          <a:xfrm>
            <a:off x="5923125" y="28617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3"/>
          <p:cNvSpPr/>
          <p:nvPr/>
        </p:nvSpPr>
        <p:spPr>
          <a:xfrm>
            <a:off x="6867175" y="28617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3"/>
          <p:cNvSpPr/>
          <p:nvPr/>
        </p:nvSpPr>
        <p:spPr>
          <a:xfrm>
            <a:off x="7811225" y="28617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3"/>
          <p:cNvSpPr/>
          <p:nvPr/>
        </p:nvSpPr>
        <p:spPr>
          <a:xfrm>
            <a:off x="2075350" y="35464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3"/>
          <p:cNvSpPr/>
          <p:nvPr/>
        </p:nvSpPr>
        <p:spPr>
          <a:xfrm>
            <a:off x="3028350" y="35464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3"/>
          <p:cNvSpPr/>
          <p:nvPr/>
        </p:nvSpPr>
        <p:spPr>
          <a:xfrm>
            <a:off x="3981350" y="35464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3"/>
          <p:cNvSpPr/>
          <p:nvPr/>
        </p:nvSpPr>
        <p:spPr>
          <a:xfrm>
            <a:off x="4979075" y="35464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3"/>
          <p:cNvSpPr/>
          <p:nvPr/>
        </p:nvSpPr>
        <p:spPr>
          <a:xfrm>
            <a:off x="5923125" y="35464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3"/>
          <p:cNvSpPr/>
          <p:nvPr/>
        </p:nvSpPr>
        <p:spPr>
          <a:xfrm>
            <a:off x="6867175" y="35464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3"/>
          <p:cNvSpPr/>
          <p:nvPr/>
        </p:nvSpPr>
        <p:spPr>
          <a:xfrm>
            <a:off x="7811225" y="3546422"/>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3"/>
          <p:cNvSpPr/>
          <p:nvPr/>
        </p:nvSpPr>
        <p:spPr>
          <a:xfrm>
            <a:off x="2075350" y="41862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3"/>
          <p:cNvSpPr/>
          <p:nvPr/>
        </p:nvSpPr>
        <p:spPr>
          <a:xfrm>
            <a:off x="3028350" y="41862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3"/>
          <p:cNvSpPr/>
          <p:nvPr/>
        </p:nvSpPr>
        <p:spPr>
          <a:xfrm>
            <a:off x="3981350" y="41862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3"/>
          <p:cNvSpPr/>
          <p:nvPr/>
        </p:nvSpPr>
        <p:spPr>
          <a:xfrm>
            <a:off x="4979075" y="41862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3"/>
          <p:cNvSpPr/>
          <p:nvPr/>
        </p:nvSpPr>
        <p:spPr>
          <a:xfrm>
            <a:off x="5923125" y="41862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3"/>
          <p:cNvSpPr/>
          <p:nvPr/>
        </p:nvSpPr>
        <p:spPr>
          <a:xfrm>
            <a:off x="6867175" y="41862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3"/>
          <p:cNvSpPr/>
          <p:nvPr/>
        </p:nvSpPr>
        <p:spPr>
          <a:xfrm>
            <a:off x="7811225" y="4186297"/>
            <a:ext cx="211628" cy="197546"/>
          </a:xfrm>
          <a:custGeom>
            <a:rect b="b" l="l" r="r" t="t"/>
            <a:pathLst>
              <a:path extrusionOk="0" h="3751" w="4018">
                <a:moveTo>
                  <a:pt x="2008" y="1"/>
                </a:moveTo>
                <a:cubicBezTo>
                  <a:pt x="1947" y="1"/>
                  <a:pt x="1886" y="33"/>
                  <a:pt x="1856" y="98"/>
                </a:cubicBezTo>
                <a:lnTo>
                  <a:pt x="1383" y="1055"/>
                </a:lnTo>
                <a:cubicBezTo>
                  <a:pt x="1358" y="1107"/>
                  <a:pt x="1310" y="1141"/>
                  <a:pt x="1253" y="1149"/>
                </a:cubicBezTo>
                <a:lnTo>
                  <a:pt x="197" y="1303"/>
                </a:lnTo>
                <a:cubicBezTo>
                  <a:pt x="56" y="1324"/>
                  <a:pt x="1" y="1498"/>
                  <a:pt x="102" y="1598"/>
                </a:cubicBezTo>
                <a:lnTo>
                  <a:pt x="867" y="2344"/>
                </a:lnTo>
                <a:cubicBezTo>
                  <a:pt x="907" y="2381"/>
                  <a:pt x="925" y="2438"/>
                  <a:pt x="916" y="2495"/>
                </a:cubicBezTo>
                <a:lnTo>
                  <a:pt x="734" y="3547"/>
                </a:lnTo>
                <a:cubicBezTo>
                  <a:pt x="715" y="3660"/>
                  <a:pt x="804" y="3751"/>
                  <a:pt x="904" y="3751"/>
                </a:cubicBezTo>
                <a:cubicBezTo>
                  <a:pt x="930" y="3751"/>
                  <a:pt x="958" y="3744"/>
                  <a:pt x="984" y="3730"/>
                </a:cubicBezTo>
                <a:lnTo>
                  <a:pt x="1929" y="3233"/>
                </a:lnTo>
                <a:cubicBezTo>
                  <a:pt x="1954" y="3220"/>
                  <a:pt x="1981" y="3213"/>
                  <a:pt x="2008" y="3213"/>
                </a:cubicBezTo>
                <a:cubicBezTo>
                  <a:pt x="2036" y="3213"/>
                  <a:pt x="2063" y="3220"/>
                  <a:pt x="2088" y="3233"/>
                </a:cubicBezTo>
                <a:lnTo>
                  <a:pt x="3033" y="3730"/>
                </a:lnTo>
                <a:cubicBezTo>
                  <a:pt x="3058" y="3743"/>
                  <a:pt x="3085" y="3749"/>
                  <a:pt x="3110" y="3749"/>
                </a:cubicBezTo>
                <a:cubicBezTo>
                  <a:pt x="3211" y="3749"/>
                  <a:pt x="3302" y="3658"/>
                  <a:pt x="3283" y="3547"/>
                </a:cubicBezTo>
                <a:lnTo>
                  <a:pt x="3101" y="2495"/>
                </a:lnTo>
                <a:cubicBezTo>
                  <a:pt x="3092" y="2441"/>
                  <a:pt x="3109" y="2385"/>
                  <a:pt x="3150" y="2344"/>
                </a:cubicBezTo>
                <a:lnTo>
                  <a:pt x="3915" y="1598"/>
                </a:lnTo>
                <a:cubicBezTo>
                  <a:pt x="4017" y="1498"/>
                  <a:pt x="3961" y="1324"/>
                  <a:pt x="3820" y="1303"/>
                </a:cubicBezTo>
                <a:lnTo>
                  <a:pt x="2764" y="1149"/>
                </a:lnTo>
                <a:cubicBezTo>
                  <a:pt x="2707" y="1139"/>
                  <a:pt x="2659" y="1105"/>
                  <a:pt x="2634" y="1055"/>
                </a:cubicBezTo>
                <a:lnTo>
                  <a:pt x="2161" y="98"/>
                </a:lnTo>
                <a:cubicBezTo>
                  <a:pt x="2130" y="33"/>
                  <a:pt x="2069" y="1"/>
                  <a:pt x="2008" y="1"/>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3"/>
          <p:cNvSpPr/>
          <p:nvPr/>
        </p:nvSpPr>
        <p:spPr>
          <a:xfrm>
            <a:off x="8579813" y="224251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3"/>
          <p:cNvSpPr/>
          <p:nvPr/>
        </p:nvSpPr>
        <p:spPr>
          <a:xfrm>
            <a:off x="139550" y="2786133"/>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rgbClr val="BBE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5" name="Google Shape;1605;p73"/>
          <p:cNvGrpSpPr/>
          <p:nvPr/>
        </p:nvGrpSpPr>
        <p:grpSpPr>
          <a:xfrm rot="9175843">
            <a:off x="79577" y="102601"/>
            <a:ext cx="592620" cy="588568"/>
            <a:chOff x="2942175" y="1715156"/>
            <a:chExt cx="637245" cy="666714"/>
          </a:xfrm>
        </p:grpSpPr>
        <p:sp>
          <p:nvSpPr>
            <p:cNvPr id="1606" name="Google Shape;1606;p73"/>
            <p:cNvSpPr/>
            <p:nvPr/>
          </p:nvSpPr>
          <p:spPr>
            <a:xfrm>
              <a:off x="2942175" y="1715156"/>
              <a:ext cx="637245" cy="666714"/>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3"/>
            <p:cNvSpPr/>
            <p:nvPr/>
          </p:nvSpPr>
          <p:spPr>
            <a:xfrm>
              <a:off x="3327067" y="1919802"/>
              <a:ext cx="59873" cy="93708"/>
            </a:xfrm>
            <a:custGeom>
              <a:rect b="b" l="l" r="r" t="t"/>
              <a:pathLst>
                <a:path extrusionOk="0" h="1202" w="768">
                  <a:moveTo>
                    <a:pt x="768" y="1"/>
                  </a:moveTo>
                  <a:cubicBezTo>
                    <a:pt x="601" y="168"/>
                    <a:pt x="434" y="268"/>
                    <a:pt x="334" y="501"/>
                  </a:cubicBezTo>
                  <a:cubicBezTo>
                    <a:pt x="201" y="601"/>
                    <a:pt x="101" y="768"/>
                    <a:pt x="34" y="935"/>
                  </a:cubicBezTo>
                  <a:cubicBezTo>
                    <a:pt x="1" y="1035"/>
                    <a:pt x="67" y="1102"/>
                    <a:pt x="101" y="1202"/>
                  </a:cubicBezTo>
                  <a:cubicBezTo>
                    <a:pt x="167" y="1202"/>
                    <a:pt x="234" y="1202"/>
                    <a:pt x="267" y="1168"/>
                  </a:cubicBezTo>
                  <a:cubicBezTo>
                    <a:pt x="534" y="768"/>
                    <a:pt x="768" y="434"/>
                    <a:pt x="7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3"/>
            <p:cNvSpPr/>
            <p:nvPr/>
          </p:nvSpPr>
          <p:spPr>
            <a:xfrm>
              <a:off x="3124213" y="1875599"/>
              <a:ext cx="41709" cy="91135"/>
            </a:xfrm>
            <a:custGeom>
              <a:rect b="b" l="l" r="r" t="t"/>
              <a:pathLst>
                <a:path extrusionOk="0" h="1169" w="535">
                  <a:moveTo>
                    <a:pt x="501" y="1"/>
                  </a:moveTo>
                  <a:lnTo>
                    <a:pt x="501" y="1"/>
                  </a:lnTo>
                  <a:cubicBezTo>
                    <a:pt x="368" y="334"/>
                    <a:pt x="1" y="668"/>
                    <a:pt x="301" y="1168"/>
                  </a:cubicBezTo>
                  <a:cubicBezTo>
                    <a:pt x="501" y="801"/>
                    <a:pt x="534" y="401"/>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3"/>
            <p:cNvSpPr/>
            <p:nvPr/>
          </p:nvSpPr>
          <p:spPr>
            <a:xfrm>
              <a:off x="3386862" y="1919802"/>
              <a:ext cx="78" cy="78"/>
            </a:xfrm>
            <a:custGeom>
              <a:rect b="b" l="l" r="r" t="t"/>
              <a:pathLst>
                <a:path extrusionOk="0" h="1" w="1">
                  <a:moveTo>
                    <a:pt x="1"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0" name="Google Shape;1610;p73"/>
          <p:cNvSpPr/>
          <p:nvPr/>
        </p:nvSpPr>
        <p:spPr>
          <a:xfrm>
            <a:off x="5119451" y="57361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3"/>
          <p:cNvSpPr/>
          <p:nvPr/>
        </p:nvSpPr>
        <p:spPr>
          <a:xfrm>
            <a:off x="7584126" y="472058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2" name="Google Shape;1612;p73"/>
          <p:cNvGrpSpPr/>
          <p:nvPr/>
        </p:nvGrpSpPr>
        <p:grpSpPr>
          <a:xfrm rot="-1887924">
            <a:off x="7405017" y="274737"/>
            <a:ext cx="809768" cy="435027"/>
            <a:chOff x="1371700" y="4888325"/>
            <a:chExt cx="636000" cy="341675"/>
          </a:xfrm>
        </p:grpSpPr>
        <p:sp>
          <p:nvSpPr>
            <p:cNvPr id="1613" name="Google Shape;1613;p73"/>
            <p:cNvSpPr/>
            <p:nvPr/>
          </p:nvSpPr>
          <p:spPr>
            <a:xfrm>
              <a:off x="1371700" y="4888325"/>
              <a:ext cx="636000" cy="341675"/>
            </a:xfrm>
            <a:custGeom>
              <a:rect b="b" l="l" r="r" t="t"/>
              <a:pathLst>
                <a:path extrusionOk="0" h="13667" w="25440">
                  <a:moveTo>
                    <a:pt x="5176" y="600"/>
                  </a:moveTo>
                  <a:lnTo>
                    <a:pt x="5176" y="600"/>
                  </a:lnTo>
                  <a:cubicBezTo>
                    <a:pt x="8955" y="1343"/>
                    <a:pt x="12382" y="3460"/>
                    <a:pt x="15689" y="5318"/>
                  </a:cubicBezTo>
                  <a:cubicBezTo>
                    <a:pt x="18683" y="7003"/>
                    <a:pt x="21809" y="8519"/>
                    <a:pt x="24425" y="10792"/>
                  </a:cubicBezTo>
                  <a:lnTo>
                    <a:pt x="24425" y="10792"/>
                  </a:lnTo>
                  <a:cubicBezTo>
                    <a:pt x="16639" y="12407"/>
                    <a:pt x="8643" y="13080"/>
                    <a:pt x="687" y="13080"/>
                  </a:cubicBezTo>
                  <a:cubicBezTo>
                    <a:pt x="668" y="13080"/>
                    <a:pt x="648" y="13083"/>
                    <a:pt x="630" y="13088"/>
                  </a:cubicBezTo>
                  <a:lnTo>
                    <a:pt x="630" y="13088"/>
                  </a:lnTo>
                  <a:cubicBezTo>
                    <a:pt x="1680" y="8749"/>
                    <a:pt x="3474" y="4671"/>
                    <a:pt x="5176" y="600"/>
                  </a:cubicBezTo>
                  <a:close/>
                  <a:moveTo>
                    <a:pt x="5162" y="1"/>
                  </a:moveTo>
                  <a:cubicBezTo>
                    <a:pt x="4979" y="1"/>
                    <a:pt x="4866" y="121"/>
                    <a:pt x="4788" y="296"/>
                  </a:cubicBezTo>
                  <a:cubicBezTo>
                    <a:pt x="3010" y="4585"/>
                    <a:pt x="1106" y="8854"/>
                    <a:pt x="38" y="13394"/>
                  </a:cubicBezTo>
                  <a:cubicBezTo>
                    <a:pt x="0" y="13576"/>
                    <a:pt x="89" y="13652"/>
                    <a:pt x="204" y="13652"/>
                  </a:cubicBezTo>
                  <a:cubicBezTo>
                    <a:pt x="251" y="13652"/>
                    <a:pt x="304" y="13639"/>
                    <a:pt x="354" y="13615"/>
                  </a:cubicBezTo>
                  <a:lnTo>
                    <a:pt x="354" y="13615"/>
                  </a:lnTo>
                  <a:cubicBezTo>
                    <a:pt x="383" y="13647"/>
                    <a:pt x="430" y="13666"/>
                    <a:pt x="499" y="13666"/>
                  </a:cubicBezTo>
                  <a:cubicBezTo>
                    <a:pt x="8743" y="13624"/>
                    <a:pt x="16987" y="12934"/>
                    <a:pt x="25042" y="11197"/>
                  </a:cubicBezTo>
                  <a:cubicBezTo>
                    <a:pt x="25210" y="11155"/>
                    <a:pt x="25440" y="10841"/>
                    <a:pt x="25272" y="10674"/>
                  </a:cubicBezTo>
                  <a:cubicBezTo>
                    <a:pt x="22489" y="8121"/>
                    <a:pt x="19016" y="6489"/>
                    <a:pt x="15773" y="4627"/>
                  </a:cubicBezTo>
                  <a:cubicBezTo>
                    <a:pt x="12446" y="2744"/>
                    <a:pt x="9036" y="693"/>
                    <a:pt x="5207" y="3"/>
                  </a:cubicBezTo>
                  <a:cubicBezTo>
                    <a:pt x="5191" y="1"/>
                    <a:pt x="5176" y="1"/>
                    <a:pt x="51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3"/>
            <p:cNvSpPr/>
            <p:nvPr/>
          </p:nvSpPr>
          <p:spPr>
            <a:xfrm>
              <a:off x="1497275" y="4999625"/>
              <a:ext cx="328400" cy="158300"/>
            </a:xfrm>
            <a:custGeom>
              <a:rect b="b" l="l" r="r" t="t"/>
              <a:pathLst>
                <a:path extrusionOk="0" h="6332" w="13136">
                  <a:moveTo>
                    <a:pt x="2300" y="621"/>
                  </a:moveTo>
                  <a:cubicBezTo>
                    <a:pt x="5671" y="1244"/>
                    <a:pt x="8723" y="2806"/>
                    <a:pt x="11851" y="4172"/>
                  </a:cubicBezTo>
                  <a:lnTo>
                    <a:pt x="11851" y="4172"/>
                  </a:lnTo>
                  <a:cubicBezTo>
                    <a:pt x="8199" y="5155"/>
                    <a:pt x="4364" y="5216"/>
                    <a:pt x="625" y="5724"/>
                  </a:cubicBezTo>
                  <a:lnTo>
                    <a:pt x="625" y="5724"/>
                  </a:lnTo>
                  <a:cubicBezTo>
                    <a:pt x="956" y="3951"/>
                    <a:pt x="1610" y="2275"/>
                    <a:pt x="2300" y="621"/>
                  </a:cubicBezTo>
                  <a:close/>
                  <a:moveTo>
                    <a:pt x="2268" y="0"/>
                  </a:moveTo>
                  <a:cubicBezTo>
                    <a:pt x="2096" y="0"/>
                    <a:pt x="1976" y="132"/>
                    <a:pt x="1920" y="280"/>
                  </a:cubicBezTo>
                  <a:cubicBezTo>
                    <a:pt x="1125" y="2163"/>
                    <a:pt x="372" y="4088"/>
                    <a:pt x="16" y="6117"/>
                  </a:cubicBezTo>
                  <a:cubicBezTo>
                    <a:pt x="1" y="6262"/>
                    <a:pt x="63" y="6318"/>
                    <a:pt x="151" y="6318"/>
                  </a:cubicBezTo>
                  <a:cubicBezTo>
                    <a:pt x="151" y="6318"/>
                    <a:pt x="152" y="6318"/>
                    <a:pt x="152" y="6318"/>
                  </a:cubicBezTo>
                  <a:lnTo>
                    <a:pt x="152" y="6318"/>
                  </a:lnTo>
                  <a:cubicBezTo>
                    <a:pt x="174" y="6326"/>
                    <a:pt x="201" y="6331"/>
                    <a:pt x="232" y="6331"/>
                  </a:cubicBezTo>
                  <a:cubicBezTo>
                    <a:pt x="249" y="6331"/>
                    <a:pt x="268" y="6330"/>
                    <a:pt x="288" y="6327"/>
                  </a:cubicBezTo>
                  <a:cubicBezTo>
                    <a:pt x="4431" y="5762"/>
                    <a:pt x="8658" y="5720"/>
                    <a:pt x="12654" y="4443"/>
                  </a:cubicBezTo>
                  <a:cubicBezTo>
                    <a:pt x="12842" y="4402"/>
                    <a:pt x="13135" y="4004"/>
                    <a:pt x="12842" y="3899"/>
                  </a:cubicBezTo>
                  <a:cubicBezTo>
                    <a:pt x="9390" y="2435"/>
                    <a:pt x="6063" y="635"/>
                    <a:pt x="2339" y="8"/>
                  </a:cubicBezTo>
                  <a:cubicBezTo>
                    <a:pt x="2314" y="3"/>
                    <a:pt x="2290" y="0"/>
                    <a:pt x="2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3"/>
            <p:cNvSpPr/>
            <p:nvPr/>
          </p:nvSpPr>
          <p:spPr>
            <a:xfrm>
              <a:off x="1461150" y="5175500"/>
              <a:ext cx="17700" cy="40925"/>
            </a:xfrm>
            <a:custGeom>
              <a:rect b="b" l="l" r="r" t="t"/>
              <a:pathLst>
                <a:path extrusionOk="0" h="1637" w="708">
                  <a:moveTo>
                    <a:pt x="425" y="1"/>
                  </a:moveTo>
                  <a:cubicBezTo>
                    <a:pt x="240" y="1"/>
                    <a:pt x="1" y="237"/>
                    <a:pt x="59" y="442"/>
                  </a:cubicBezTo>
                  <a:cubicBezTo>
                    <a:pt x="143" y="756"/>
                    <a:pt x="164" y="1091"/>
                    <a:pt x="164" y="1426"/>
                  </a:cubicBezTo>
                  <a:cubicBezTo>
                    <a:pt x="164" y="1576"/>
                    <a:pt x="242" y="1637"/>
                    <a:pt x="339" y="1637"/>
                  </a:cubicBezTo>
                  <a:cubicBezTo>
                    <a:pt x="498" y="1637"/>
                    <a:pt x="708" y="1474"/>
                    <a:pt x="708" y="1279"/>
                  </a:cubicBezTo>
                  <a:cubicBezTo>
                    <a:pt x="708" y="903"/>
                    <a:pt x="708" y="526"/>
                    <a:pt x="603" y="149"/>
                  </a:cubicBezTo>
                  <a:cubicBezTo>
                    <a:pt x="572" y="43"/>
                    <a:pt x="504" y="1"/>
                    <a:pt x="4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3"/>
            <p:cNvSpPr/>
            <p:nvPr/>
          </p:nvSpPr>
          <p:spPr>
            <a:xfrm>
              <a:off x="1488775" y="5190175"/>
              <a:ext cx="17700" cy="30750"/>
            </a:xfrm>
            <a:custGeom>
              <a:rect b="b" l="l" r="r" t="t"/>
              <a:pathLst>
                <a:path extrusionOk="0" h="1230" w="708">
                  <a:moveTo>
                    <a:pt x="383" y="0"/>
                  </a:moveTo>
                  <a:cubicBezTo>
                    <a:pt x="223" y="0"/>
                    <a:pt x="0" y="170"/>
                    <a:pt x="0" y="358"/>
                  </a:cubicBezTo>
                  <a:cubicBezTo>
                    <a:pt x="0" y="609"/>
                    <a:pt x="21" y="860"/>
                    <a:pt x="105" y="1090"/>
                  </a:cubicBezTo>
                  <a:cubicBezTo>
                    <a:pt x="136" y="1189"/>
                    <a:pt x="204" y="1230"/>
                    <a:pt x="282" y="1230"/>
                  </a:cubicBezTo>
                  <a:cubicBezTo>
                    <a:pt x="467" y="1230"/>
                    <a:pt x="708" y="1003"/>
                    <a:pt x="649" y="797"/>
                  </a:cubicBezTo>
                  <a:cubicBezTo>
                    <a:pt x="607" y="588"/>
                    <a:pt x="544" y="399"/>
                    <a:pt x="544" y="190"/>
                  </a:cubicBezTo>
                  <a:cubicBezTo>
                    <a:pt x="544" y="54"/>
                    <a:pt x="474" y="0"/>
                    <a:pt x="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3"/>
            <p:cNvSpPr/>
            <p:nvPr/>
          </p:nvSpPr>
          <p:spPr>
            <a:xfrm>
              <a:off x="1509125" y="5178125"/>
              <a:ext cx="23525" cy="40700"/>
            </a:xfrm>
            <a:custGeom>
              <a:rect b="b" l="l" r="r" t="t"/>
              <a:pathLst>
                <a:path extrusionOk="0" h="1628" w="941">
                  <a:moveTo>
                    <a:pt x="430" y="0"/>
                  </a:moveTo>
                  <a:cubicBezTo>
                    <a:pt x="245" y="0"/>
                    <a:pt x="0" y="237"/>
                    <a:pt x="44" y="442"/>
                  </a:cubicBezTo>
                  <a:cubicBezTo>
                    <a:pt x="128" y="819"/>
                    <a:pt x="233" y="1153"/>
                    <a:pt x="337" y="1488"/>
                  </a:cubicBezTo>
                  <a:cubicBezTo>
                    <a:pt x="368" y="1588"/>
                    <a:pt x="436" y="1628"/>
                    <a:pt x="514" y="1628"/>
                  </a:cubicBezTo>
                  <a:cubicBezTo>
                    <a:pt x="699" y="1628"/>
                    <a:pt x="940" y="1401"/>
                    <a:pt x="881" y="1195"/>
                  </a:cubicBezTo>
                  <a:cubicBezTo>
                    <a:pt x="777" y="860"/>
                    <a:pt x="672" y="505"/>
                    <a:pt x="609" y="149"/>
                  </a:cubicBezTo>
                  <a:cubicBezTo>
                    <a:pt x="578" y="43"/>
                    <a:pt x="510" y="0"/>
                    <a:pt x="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3"/>
            <p:cNvSpPr/>
            <p:nvPr/>
          </p:nvSpPr>
          <p:spPr>
            <a:xfrm>
              <a:off x="1530625" y="5195500"/>
              <a:ext cx="24300" cy="26250"/>
            </a:xfrm>
            <a:custGeom>
              <a:rect b="b" l="l" r="r" t="t"/>
              <a:pathLst>
                <a:path extrusionOk="0" h="1050" w="972">
                  <a:moveTo>
                    <a:pt x="420" y="0"/>
                  </a:moveTo>
                  <a:cubicBezTo>
                    <a:pt x="315" y="0"/>
                    <a:pt x="187" y="84"/>
                    <a:pt x="126" y="145"/>
                  </a:cubicBezTo>
                  <a:cubicBezTo>
                    <a:pt x="63" y="228"/>
                    <a:pt x="0" y="396"/>
                    <a:pt x="105" y="500"/>
                  </a:cubicBezTo>
                  <a:cubicBezTo>
                    <a:pt x="210" y="647"/>
                    <a:pt x="293" y="793"/>
                    <a:pt x="377" y="961"/>
                  </a:cubicBezTo>
                  <a:cubicBezTo>
                    <a:pt x="411" y="1023"/>
                    <a:pt x="462" y="1049"/>
                    <a:pt x="519" y="1049"/>
                  </a:cubicBezTo>
                  <a:cubicBezTo>
                    <a:pt x="711" y="1049"/>
                    <a:pt x="971" y="756"/>
                    <a:pt x="858" y="563"/>
                  </a:cubicBezTo>
                  <a:cubicBezTo>
                    <a:pt x="754" y="375"/>
                    <a:pt x="670" y="186"/>
                    <a:pt x="523" y="40"/>
                  </a:cubicBezTo>
                  <a:cubicBezTo>
                    <a:pt x="495" y="12"/>
                    <a:pt x="459" y="0"/>
                    <a:pt x="4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3"/>
            <p:cNvSpPr/>
            <p:nvPr/>
          </p:nvSpPr>
          <p:spPr>
            <a:xfrm>
              <a:off x="1551025" y="5173475"/>
              <a:ext cx="22800" cy="46450"/>
            </a:xfrm>
            <a:custGeom>
              <a:rect b="b" l="l" r="r" t="t"/>
              <a:pathLst>
                <a:path extrusionOk="0" h="1858" w="912">
                  <a:moveTo>
                    <a:pt x="372" y="1"/>
                  </a:moveTo>
                  <a:cubicBezTo>
                    <a:pt x="213" y="1"/>
                    <a:pt x="0" y="181"/>
                    <a:pt x="0" y="377"/>
                  </a:cubicBezTo>
                  <a:cubicBezTo>
                    <a:pt x="0" y="858"/>
                    <a:pt x="105" y="1318"/>
                    <a:pt x="314" y="1758"/>
                  </a:cubicBezTo>
                  <a:cubicBezTo>
                    <a:pt x="344" y="1828"/>
                    <a:pt x="397" y="1858"/>
                    <a:pt x="456" y="1858"/>
                  </a:cubicBezTo>
                  <a:cubicBezTo>
                    <a:pt x="645" y="1858"/>
                    <a:pt x="912" y="1567"/>
                    <a:pt x="816" y="1360"/>
                  </a:cubicBezTo>
                  <a:cubicBezTo>
                    <a:pt x="628" y="1005"/>
                    <a:pt x="544" y="628"/>
                    <a:pt x="544" y="230"/>
                  </a:cubicBezTo>
                  <a:cubicBezTo>
                    <a:pt x="544" y="66"/>
                    <a:pt x="468" y="1"/>
                    <a:pt x="3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3"/>
            <p:cNvSpPr/>
            <p:nvPr/>
          </p:nvSpPr>
          <p:spPr>
            <a:xfrm>
              <a:off x="1577375" y="5180650"/>
              <a:ext cx="23575" cy="39150"/>
            </a:xfrm>
            <a:custGeom>
              <a:rect b="b" l="l" r="r" t="t"/>
              <a:pathLst>
                <a:path extrusionOk="0" h="1566" w="943">
                  <a:moveTo>
                    <a:pt x="362" y="0"/>
                  </a:moveTo>
                  <a:cubicBezTo>
                    <a:pt x="201" y="0"/>
                    <a:pt x="1" y="169"/>
                    <a:pt x="13" y="362"/>
                  </a:cubicBezTo>
                  <a:cubicBezTo>
                    <a:pt x="13" y="759"/>
                    <a:pt x="118" y="1136"/>
                    <a:pt x="327" y="1471"/>
                  </a:cubicBezTo>
                  <a:cubicBezTo>
                    <a:pt x="370" y="1538"/>
                    <a:pt x="428" y="1565"/>
                    <a:pt x="489" y="1565"/>
                  </a:cubicBezTo>
                  <a:cubicBezTo>
                    <a:pt x="694" y="1565"/>
                    <a:pt x="942" y="1251"/>
                    <a:pt x="829" y="1073"/>
                  </a:cubicBezTo>
                  <a:cubicBezTo>
                    <a:pt x="662" y="822"/>
                    <a:pt x="557" y="550"/>
                    <a:pt x="557" y="236"/>
                  </a:cubicBezTo>
                  <a:cubicBezTo>
                    <a:pt x="549" y="67"/>
                    <a:pt x="463" y="0"/>
                    <a:pt x="3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3"/>
            <p:cNvSpPr/>
            <p:nvPr/>
          </p:nvSpPr>
          <p:spPr>
            <a:xfrm>
              <a:off x="1603125" y="5166250"/>
              <a:ext cx="27875" cy="55500"/>
            </a:xfrm>
            <a:custGeom>
              <a:rect b="b" l="l" r="r" t="t"/>
              <a:pathLst>
                <a:path extrusionOk="0" h="2220" w="1115">
                  <a:moveTo>
                    <a:pt x="406" y="0"/>
                  </a:moveTo>
                  <a:cubicBezTo>
                    <a:pt x="240" y="0"/>
                    <a:pt x="1" y="227"/>
                    <a:pt x="30" y="415"/>
                  </a:cubicBezTo>
                  <a:cubicBezTo>
                    <a:pt x="134" y="1001"/>
                    <a:pt x="323" y="1566"/>
                    <a:pt x="532" y="2131"/>
                  </a:cubicBezTo>
                  <a:cubicBezTo>
                    <a:pt x="561" y="2193"/>
                    <a:pt x="608" y="2219"/>
                    <a:pt x="663" y="2219"/>
                  </a:cubicBezTo>
                  <a:cubicBezTo>
                    <a:pt x="848" y="2219"/>
                    <a:pt x="1115" y="1926"/>
                    <a:pt x="1034" y="1733"/>
                  </a:cubicBezTo>
                  <a:cubicBezTo>
                    <a:pt x="825" y="1210"/>
                    <a:pt x="657" y="708"/>
                    <a:pt x="553" y="164"/>
                  </a:cubicBezTo>
                  <a:cubicBezTo>
                    <a:pt x="540" y="47"/>
                    <a:pt x="480" y="0"/>
                    <a:pt x="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3"/>
            <p:cNvSpPr/>
            <p:nvPr/>
          </p:nvSpPr>
          <p:spPr>
            <a:xfrm>
              <a:off x="1634925" y="5180650"/>
              <a:ext cx="23475" cy="36550"/>
            </a:xfrm>
            <a:custGeom>
              <a:rect b="b" l="l" r="r" t="t"/>
              <a:pathLst>
                <a:path extrusionOk="0" h="1462" w="939">
                  <a:moveTo>
                    <a:pt x="357" y="0"/>
                  </a:moveTo>
                  <a:cubicBezTo>
                    <a:pt x="200" y="0"/>
                    <a:pt x="0" y="169"/>
                    <a:pt x="13" y="362"/>
                  </a:cubicBezTo>
                  <a:cubicBezTo>
                    <a:pt x="13" y="739"/>
                    <a:pt x="97" y="1136"/>
                    <a:pt x="348" y="1408"/>
                  </a:cubicBezTo>
                  <a:cubicBezTo>
                    <a:pt x="385" y="1445"/>
                    <a:pt x="429" y="1461"/>
                    <a:pt x="474" y="1461"/>
                  </a:cubicBezTo>
                  <a:cubicBezTo>
                    <a:pt x="686" y="1461"/>
                    <a:pt x="938" y="1116"/>
                    <a:pt x="766" y="927"/>
                  </a:cubicBezTo>
                  <a:cubicBezTo>
                    <a:pt x="620" y="739"/>
                    <a:pt x="557" y="446"/>
                    <a:pt x="536" y="236"/>
                  </a:cubicBezTo>
                  <a:cubicBezTo>
                    <a:pt x="536" y="67"/>
                    <a:pt x="455" y="0"/>
                    <a:pt x="3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3"/>
            <p:cNvSpPr/>
            <p:nvPr/>
          </p:nvSpPr>
          <p:spPr>
            <a:xfrm>
              <a:off x="1659550" y="5156625"/>
              <a:ext cx="34200" cy="57750"/>
            </a:xfrm>
            <a:custGeom>
              <a:rect b="b" l="l" r="r" t="t"/>
              <a:pathLst>
                <a:path extrusionOk="0" h="2310" w="1368">
                  <a:moveTo>
                    <a:pt x="451" y="0"/>
                  </a:moveTo>
                  <a:cubicBezTo>
                    <a:pt x="251" y="0"/>
                    <a:pt x="1" y="297"/>
                    <a:pt x="95" y="486"/>
                  </a:cubicBezTo>
                  <a:cubicBezTo>
                    <a:pt x="367" y="1051"/>
                    <a:pt x="576" y="1595"/>
                    <a:pt x="744" y="2160"/>
                  </a:cubicBezTo>
                  <a:cubicBezTo>
                    <a:pt x="782" y="2267"/>
                    <a:pt x="855" y="2309"/>
                    <a:pt x="937" y="2309"/>
                  </a:cubicBezTo>
                  <a:cubicBezTo>
                    <a:pt x="1129" y="2309"/>
                    <a:pt x="1367" y="2078"/>
                    <a:pt x="1309" y="1888"/>
                  </a:cubicBezTo>
                  <a:cubicBezTo>
                    <a:pt x="1100" y="1281"/>
                    <a:pt x="890" y="674"/>
                    <a:pt x="618" y="109"/>
                  </a:cubicBezTo>
                  <a:cubicBezTo>
                    <a:pt x="577" y="32"/>
                    <a:pt x="517" y="0"/>
                    <a:pt x="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3"/>
            <p:cNvSpPr/>
            <p:nvPr/>
          </p:nvSpPr>
          <p:spPr>
            <a:xfrm>
              <a:off x="1698625" y="5175500"/>
              <a:ext cx="23900" cy="38875"/>
            </a:xfrm>
            <a:custGeom>
              <a:rect b="b" l="l" r="r" t="t"/>
              <a:pathLst>
                <a:path extrusionOk="0" h="1555" w="956">
                  <a:moveTo>
                    <a:pt x="425" y="1"/>
                  </a:moveTo>
                  <a:cubicBezTo>
                    <a:pt x="241" y="1"/>
                    <a:pt x="1" y="237"/>
                    <a:pt x="60" y="442"/>
                  </a:cubicBezTo>
                  <a:cubicBezTo>
                    <a:pt x="143" y="756"/>
                    <a:pt x="248" y="1091"/>
                    <a:pt x="353" y="1405"/>
                  </a:cubicBezTo>
                  <a:cubicBezTo>
                    <a:pt x="384" y="1512"/>
                    <a:pt x="453" y="1554"/>
                    <a:pt x="532" y="1554"/>
                  </a:cubicBezTo>
                  <a:cubicBezTo>
                    <a:pt x="717" y="1554"/>
                    <a:pt x="955" y="1323"/>
                    <a:pt x="897" y="1133"/>
                  </a:cubicBezTo>
                  <a:cubicBezTo>
                    <a:pt x="792" y="819"/>
                    <a:pt x="687" y="505"/>
                    <a:pt x="604" y="149"/>
                  </a:cubicBezTo>
                  <a:cubicBezTo>
                    <a:pt x="572" y="43"/>
                    <a:pt x="504" y="1"/>
                    <a:pt x="4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3"/>
            <p:cNvSpPr/>
            <p:nvPr/>
          </p:nvSpPr>
          <p:spPr>
            <a:xfrm>
              <a:off x="1723425" y="5149150"/>
              <a:ext cx="26775" cy="47950"/>
            </a:xfrm>
            <a:custGeom>
              <a:rect b="b" l="l" r="r" t="t"/>
              <a:pathLst>
                <a:path extrusionOk="0" h="1918" w="1071">
                  <a:moveTo>
                    <a:pt x="429" y="0"/>
                  </a:moveTo>
                  <a:cubicBezTo>
                    <a:pt x="256" y="0"/>
                    <a:pt x="0" y="236"/>
                    <a:pt x="30" y="429"/>
                  </a:cubicBezTo>
                  <a:cubicBezTo>
                    <a:pt x="114" y="931"/>
                    <a:pt x="428" y="1287"/>
                    <a:pt x="511" y="1768"/>
                  </a:cubicBezTo>
                  <a:cubicBezTo>
                    <a:pt x="524" y="1875"/>
                    <a:pt x="579" y="1917"/>
                    <a:pt x="650" y="1917"/>
                  </a:cubicBezTo>
                  <a:cubicBezTo>
                    <a:pt x="817" y="1917"/>
                    <a:pt x="1070" y="1681"/>
                    <a:pt x="1055" y="1475"/>
                  </a:cubicBezTo>
                  <a:cubicBezTo>
                    <a:pt x="972" y="973"/>
                    <a:pt x="658" y="618"/>
                    <a:pt x="574" y="136"/>
                  </a:cubicBezTo>
                  <a:cubicBezTo>
                    <a:pt x="556" y="39"/>
                    <a:pt x="499" y="0"/>
                    <a:pt x="4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3"/>
            <p:cNvSpPr/>
            <p:nvPr/>
          </p:nvSpPr>
          <p:spPr>
            <a:xfrm>
              <a:off x="1753575" y="5171075"/>
              <a:ext cx="26650" cy="36225"/>
            </a:xfrm>
            <a:custGeom>
              <a:rect b="b" l="l" r="r" t="t"/>
              <a:pathLst>
                <a:path extrusionOk="0" h="1449" w="1066">
                  <a:moveTo>
                    <a:pt x="405" y="0"/>
                  </a:moveTo>
                  <a:cubicBezTo>
                    <a:pt x="227" y="0"/>
                    <a:pt x="0" y="241"/>
                    <a:pt x="59" y="431"/>
                  </a:cubicBezTo>
                  <a:cubicBezTo>
                    <a:pt x="163" y="745"/>
                    <a:pt x="268" y="1059"/>
                    <a:pt x="456" y="1352"/>
                  </a:cubicBezTo>
                  <a:cubicBezTo>
                    <a:pt x="495" y="1420"/>
                    <a:pt x="552" y="1449"/>
                    <a:pt x="613" y="1449"/>
                  </a:cubicBezTo>
                  <a:cubicBezTo>
                    <a:pt x="814" y="1449"/>
                    <a:pt x="1065" y="1146"/>
                    <a:pt x="937" y="954"/>
                  </a:cubicBezTo>
                  <a:cubicBezTo>
                    <a:pt x="791" y="703"/>
                    <a:pt x="686" y="431"/>
                    <a:pt x="582" y="159"/>
                  </a:cubicBezTo>
                  <a:cubicBezTo>
                    <a:pt x="550" y="45"/>
                    <a:pt x="482" y="0"/>
                    <a:pt x="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3"/>
            <p:cNvSpPr/>
            <p:nvPr/>
          </p:nvSpPr>
          <p:spPr>
            <a:xfrm>
              <a:off x="1777650" y="5136750"/>
              <a:ext cx="27975" cy="66850"/>
            </a:xfrm>
            <a:custGeom>
              <a:rect b="b" l="l" r="r" t="t"/>
              <a:pathLst>
                <a:path extrusionOk="0" h="2674" w="1119">
                  <a:moveTo>
                    <a:pt x="447" y="1"/>
                  </a:moveTo>
                  <a:cubicBezTo>
                    <a:pt x="267" y="1"/>
                    <a:pt x="0" y="301"/>
                    <a:pt x="79" y="507"/>
                  </a:cubicBezTo>
                  <a:cubicBezTo>
                    <a:pt x="330" y="1155"/>
                    <a:pt x="477" y="1804"/>
                    <a:pt x="560" y="2515"/>
                  </a:cubicBezTo>
                  <a:cubicBezTo>
                    <a:pt x="573" y="2628"/>
                    <a:pt x="629" y="2674"/>
                    <a:pt x="700" y="2674"/>
                  </a:cubicBezTo>
                  <a:cubicBezTo>
                    <a:pt x="867" y="2674"/>
                    <a:pt x="1119" y="2428"/>
                    <a:pt x="1104" y="2223"/>
                  </a:cubicBezTo>
                  <a:cubicBezTo>
                    <a:pt x="1000" y="1490"/>
                    <a:pt x="832" y="800"/>
                    <a:pt x="581" y="109"/>
                  </a:cubicBezTo>
                  <a:cubicBezTo>
                    <a:pt x="556" y="32"/>
                    <a:pt x="506" y="1"/>
                    <a:pt x="4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3"/>
            <p:cNvSpPr/>
            <p:nvPr/>
          </p:nvSpPr>
          <p:spPr>
            <a:xfrm>
              <a:off x="1805550" y="5158775"/>
              <a:ext cx="24725" cy="36000"/>
            </a:xfrm>
            <a:custGeom>
              <a:rect b="b" l="l" r="r" t="t"/>
              <a:pathLst>
                <a:path extrusionOk="0" h="1440" w="989">
                  <a:moveTo>
                    <a:pt x="459" y="0"/>
                  </a:moveTo>
                  <a:cubicBezTo>
                    <a:pt x="252" y="0"/>
                    <a:pt x="0" y="305"/>
                    <a:pt x="114" y="484"/>
                  </a:cubicBezTo>
                  <a:cubicBezTo>
                    <a:pt x="281" y="756"/>
                    <a:pt x="302" y="1007"/>
                    <a:pt x="386" y="1300"/>
                  </a:cubicBezTo>
                  <a:cubicBezTo>
                    <a:pt x="417" y="1399"/>
                    <a:pt x="485" y="1439"/>
                    <a:pt x="563" y="1439"/>
                  </a:cubicBezTo>
                  <a:cubicBezTo>
                    <a:pt x="747" y="1439"/>
                    <a:pt x="989" y="1213"/>
                    <a:pt x="930" y="1007"/>
                  </a:cubicBezTo>
                  <a:cubicBezTo>
                    <a:pt x="825" y="693"/>
                    <a:pt x="804" y="379"/>
                    <a:pt x="616" y="86"/>
                  </a:cubicBezTo>
                  <a:cubicBezTo>
                    <a:pt x="574" y="25"/>
                    <a:pt x="518" y="0"/>
                    <a:pt x="4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3"/>
            <p:cNvSpPr/>
            <p:nvPr/>
          </p:nvSpPr>
          <p:spPr>
            <a:xfrm>
              <a:off x="1840250" y="5132550"/>
              <a:ext cx="27675" cy="53375"/>
            </a:xfrm>
            <a:custGeom>
              <a:rect b="b" l="l" r="r" t="t"/>
              <a:pathLst>
                <a:path extrusionOk="0" h="2135" w="1107">
                  <a:moveTo>
                    <a:pt x="426" y="1"/>
                  </a:moveTo>
                  <a:cubicBezTo>
                    <a:pt x="256" y="1"/>
                    <a:pt x="1" y="243"/>
                    <a:pt x="44" y="445"/>
                  </a:cubicBezTo>
                  <a:cubicBezTo>
                    <a:pt x="149" y="989"/>
                    <a:pt x="337" y="1512"/>
                    <a:pt x="546" y="2035"/>
                  </a:cubicBezTo>
                  <a:cubicBezTo>
                    <a:pt x="576" y="2105"/>
                    <a:pt x="626" y="2135"/>
                    <a:pt x="683" y="2135"/>
                  </a:cubicBezTo>
                  <a:cubicBezTo>
                    <a:pt x="861" y="2135"/>
                    <a:pt x="1107" y="1844"/>
                    <a:pt x="1027" y="1637"/>
                  </a:cubicBezTo>
                  <a:cubicBezTo>
                    <a:pt x="860" y="1177"/>
                    <a:pt x="672" y="675"/>
                    <a:pt x="567" y="173"/>
                  </a:cubicBezTo>
                  <a:cubicBezTo>
                    <a:pt x="561" y="49"/>
                    <a:pt x="502"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3"/>
            <p:cNvSpPr/>
            <p:nvPr/>
          </p:nvSpPr>
          <p:spPr>
            <a:xfrm>
              <a:off x="1498725" y="4995700"/>
              <a:ext cx="316475" cy="161625"/>
            </a:xfrm>
            <a:custGeom>
              <a:rect b="b" l="l" r="r" t="t"/>
              <a:pathLst>
                <a:path extrusionOk="0" h="6465" w="12659">
                  <a:moveTo>
                    <a:pt x="2465" y="719"/>
                  </a:moveTo>
                  <a:cubicBezTo>
                    <a:pt x="4947" y="1842"/>
                    <a:pt x="7311" y="3554"/>
                    <a:pt x="9986" y="4124"/>
                  </a:cubicBezTo>
                  <a:lnTo>
                    <a:pt x="9986" y="4124"/>
                  </a:lnTo>
                  <a:cubicBezTo>
                    <a:pt x="8802" y="4275"/>
                    <a:pt x="7622" y="4389"/>
                    <a:pt x="6465" y="4684"/>
                  </a:cubicBezTo>
                  <a:cubicBezTo>
                    <a:pt x="4527" y="5164"/>
                    <a:pt x="2665" y="5796"/>
                    <a:pt x="679" y="5815"/>
                  </a:cubicBezTo>
                  <a:lnTo>
                    <a:pt x="679" y="5815"/>
                  </a:lnTo>
                  <a:cubicBezTo>
                    <a:pt x="1398" y="4163"/>
                    <a:pt x="2006" y="2478"/>
                    <a:pt x="2465" y="719"/>
                  </a:cubicBezTo>
                  <a:close/>
                  <a:moveTo>
                    <a:pt x="2428" y="0"/>
                  </a:moveTo>
                  <a:cubicBezTo>
                    <a:pt x="2283" y="0"/>
                    <a:pt x="2095" y="111"/>
                    <a:pt x="2071" y="290"/>
                  </a:cubicBezTo>
                  <a:cubicBezTo>
                    <a:pt x="1569" y="2278"/>
                    <a:pt x="921" y="4245"/>
                    <a:pt x="84" y="6086"/>
                  </a:cubicBezTo>
                  <a:cubicBezTo>
                    <a:pt x="21" y="6233"/>
                    <a:pt x="0" y="6463"/>
                    <a:pt x="209" y="6463"/>
                  </a:cubicBezTo>
                  <a:cubicBezTo>
                    <a:pt x="279" y="6464"/>
                    <a:pt x="349" y="6465"/>
                    <a:pt x="418" y="6465"/>
                  </a:cubicBezTo>
                  <a:cubicBezTo>
                    <a:pt x="2329" y="6465"/>
                    <a:pt x="4147" y="5921"/>
                    <a:pt x="5984" y="5416"/>
                  </a:cubicBezTo>
                  <a:cubicBezTo>
                    <a:pt x="8035" y="4872"/>
                    <a:pt x="10148" y="4872"/>
                    <a:pt x="12178" y="4349"/>
                  </a:cubicBezTo>
                  <a:cubicBezTo>
                    <a:pt x="12387" y="4287"/>
                    <a:pt x="12659" y="3764"/>
                    <a:pt x="12282" y="3764"/>
                  </a:cubicBezTo>
                  <a:cubicBezTo>
                    <a:pt x="12259" y="3765"/>
                    <a:pt x="12237" y="3766"/>
                    <a:pt x="12214" y="3766"/>
                  </a:cubicBezTo>
                  <a:lnTo>
                    <a:pt x="12214" y="3766"/>
                  </a:lnTo>
                  <a:cubicBezTo>
                    <a:pt x="12216" y="3758"/>
                    <a:pt x="12218" y="3751"/>
                    <a:pt x="12219" y="3743"/>
                  </a:cubicBezTo>
                  <a:lnTo>
                    <a:pt x="12219" y="3743"/>
                  </a:lnTo>
                  <a:cubicBezTo>
                    <a:pt x="12181" y="3752"/>
                    <a:pt x="12142" y="3761"/>
                    <a:pt x="12104" y="3770"/>
                  </a:cubicBezTo>
                  <a:lnTo>
                    <a:pt x="12104" y="3770"/>
                  </a:lnTo>
                  <a:cubicBezTo>
                    <a:pt x="12047" y="3771"/>
                    <a:pt x="11990" y="3772"/>
                    <a:pt x="11933" y="3772"/>
                  </a:cubicBezTo>
                  <a:cubicBezTo>
                    <a:pt x="8493" y="3772"/>
                    <a:pt x="5652" y="1418"/>
                    <a:pt x="2615" y="102"/>
                  </a:cubicBezTo>
                  <a:cubicBezTo>
                    <a:pt x="2607" y="99"/>
                    <a:pt x="2598" y="96"/>
                    <a:pt x="2589" y="94"/>
                  </a:cubicBezTo>
                  <a:lnTo>
                    <a:pt x="2589" y="94"/>
                  </a:lnTo>
                  <a:cubicBezTo>
                    <a:pt x="2565" y="29"/>
                    <a:pt x="2502" y="0"/>
                    <a:pt x="24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4" name="Shape 1634"/>
        <p:cNvGrpSpPr/>
        <p:nvPr/>
      </p:nvGrpSpPr>
      <p:grpSpPr>
        <a:xfrm>
          <a:off x="0" y="0"/>
          <a:ext cx="0" cy="0"/>
          <a:chOff x="0" y="0"/>
          <a:chExt cx="0" cy="0"/>
        </a:xfrm>
      </p:grpSpPr>
      <p:sp>
        <p:nvSpPr>
          <p:cNvPr id="1635" name="Google Shape;1635;p74"/>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636" name="Google Shape;1636;p74"/>
          <p:cNvSpPr txBox="1"/>
          <p:nvPr>
            <p:ph idx="1" type="subTitle"/>
          </p:nvPr>
        </p:nvSpPr>
        <p:spPr>
          <a:xfrm>
            <a:off x="2347900" y="1841450"/>
            <a:ext cx="44481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ove Ya Like A Sister"/>
                <a:ea typeface="Love Ya Like A Sister"/>
                <a:cs typeface="Love Ya Like A Sister"/>
                <a:sym typeface="Love Ya Like A Sister"/>
              </a:rPr>
              <a:t>Do</a:t>
            </a:r>
            <a:r>
              <a:rPr lang="en" sz="2000">
                <a:latin typeface="Love Ya Like A Sister"/>
                <a:ea typeface="Love Ya Like A Sister"/>
                <a:cs typeface="Love Ya Like A Sister"/>
                <a:sym typeface="Love Ya Like A Sister"/>
              </a:rPr>
              <a:t> you have any questions?</a:t>
            </a:r>
            <a:endParaRPr sz="2000">
              <a:latin typeface="Love Ya Like A Sister"/>
              <a:ea typeface="Love Ya Like A Sister"/>
              <a:cs typeface="Love Ya Like A Sister"/>
              <a:sym typeface="Love Ya Like A Sister"/>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1637" name="Google Shape;1637;p74"/>
          <p:cNvSpPr/>
          <p:nvPr/>
        </p:nvSpPr>
        <p:spPr>
          <a:xfrm>
            <a:off x="3485375" y="3088037"/>
            <a:ext cx="437400" cy="43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4"/>
          <p:cNvSpPr/>
          <p:nvPr/>
        </p:nvSpPr>
        <p:spPr>
          <a:xfrm>
            <a:off x="4353250" y="3088037"/>
            <a:ext cx="437400" cy="437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4"/>
          <p:cNvSpPr/>
          <p:nvPr/>
        </p:nvSpPr>
        <p:spPr>
          <a:xfrm>
            <a:off x="5221125" y="3088037"/>
            <a:ext cx="437400" cy="43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0" name="Google Shape;1640;p74"/>
          <p:cNvGrpSpPr/>
          <p:nvPr/>
        </p:nvGrpSpPr>
        <p:grpSpPr>
          <a:xfrm>
            <a:off x="3572524" y="3167535"/>
            <a:ext cx="276012" cy="275991"/>
            <a:chOff x="3368074" y="3882537"/>
            <a:chExt cx="215298" cy="215298"/>
          </a:xfrm>
        </p:grpSpPr>
        <p:sp>
          <p:nvSpPr>
            <p:cNvPr id="1641" name="Google Shape;1641;p7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 name="Google Shape;1644;p74"/>
          <p:cNvGrpSpPr/>
          <p:nvPr/>
        </p:nvGrpSpPr>
        <p:grpSpPr>
          <a:xfrm>
            <a:off x="4438556" y="3186243"/>
            <a:ext cx="266790" cy="238574"/>
            <a:chOff x="3824739" y="3890112"/>
            <a:chExt cx="208105" cy="186110"/>
          </a:xfrm>
        </p:grpSpPr>
        <p:sp>
          <p:nvSpPr>
            <p:cNvPr id="1645" name="Google Shape;1645;p7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8" name="Google Shape;1648;p74"/>
          <p:cNvSpPr/>
          <p:nvPr/>
        </p:nvSpPr>
        <p:spPr>
          <a:xfrm>
            <a:off x="5302440" y="3186482"/>
            <a:ext cx="291511" cy="238097"/>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4"/>
          <p:cNvSpPr txBox="1"/>
          <p:nvPr/>
        </p:nvSpPr>
        <p:spPr>
          <a:xfrm>
            <a:off x="2496150" y="412585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Coming Soon"/>
                <a:ea typeface="Coming Soon"/>
                <a:cs typeface="Coming Soon"/>
                <a:sym typeface="Coming Soon"/>
              </a:rPr>
              <a:t>Please keep this slide for attribution</a:t>
            </a:r>
            <a:endParaRPr sz="1200">
              <a:solidFill>
                <a:schemeClr val="lt1"/>
              </a:solidFill>
              <a:latin typeface="Coming Soon"/>
              <a:ea typeface="Coming Soon"/>
              <a:cs typeface="Coming Soon"/>
              <a:sym typeface="Coming Soon"/>
            </a:endParaRPr>
          </a:p>
        </p:txBody>
      </p:sp>
      <p:grpSp>
        <p:nvGrpSpPr>
          <p:cNvPr id="1650" name="Google Shape;1650;p74"/>
          <p:cNvGrpSpPr/>
          <p:nvPr/>
        </p:nvGrpSpPr>
        <p:grpSpPr>
          <a:xfrm rot="500046">
            <a:off x="7638372" y="3441712"/>
            <a:ext cx="797966" cy="1110315"/>
            <a:chOff x="4747100" y="405025"/>
            <a:chExt cx="641850" cy="893100"/>
          </a:xfrm>
        </p:grpSpPr>
        <p:sp>
          <p:nvSpPr>
            <p:cNvPr id="1651" name="Google Shape;1651;p74"/>
            <p:cNvSpPr/>
            <p:nvPr/>
          </p:nvSpPr>
          <p:spPr>
            <a:xfrm>
              <a:off x="4747100" y="594625"/>
              <a:ext cx="165325" cy="693125"/>
            </a:xfrm>
            <a:custGeom>
              <a:rect b="b" l="l" r="r" t="t"/>
              <a:pathLst>
                <a:path extrusionOk="0" h="27725" w="6613">
                  <a:moveTo>
                    <a:pt x="5776" y="638"/>
                  </a:moveTo>
                  <a:cubicBezTo>
                    <a:pt x="5794" y="4672"/>
                    <a:pt x="6204" y="8764"/>
                    <a:pt x="5713" y="12815"/>
                  </a:cubicBezTo>
                  <a:cubicBezTo>
                    <a:pt x="5161" y="17451"/>
                    <a:pt x="5567" y="22126"/>
                    <a:pt x="4925" y="26764"/>
                  </a:cubicBezTo>
                  <a:lnTo>
                    <a:pt x="4925" y="26764"/>
                  </a:lnTo>
                  <a:cubicBezTo>
                    <a:pt x="4142" y="26839"/>
                    <a:pt x="2916" y="27178"/>
                    <a:pt x="1960" y="27178"/>
                  </a:cubicBezTo>
                  <a:cubicBezTo>
                    <a:pt x="1157" y="27178"/>
                    <a:pt x="545" y="26939"/>
                    <a:pt x="545" y="26102"/>
                  </a:cubicBezTo>
                  <a:cubicBezTo>
                    <a:pt x="545" y="23005"/>
                    <a:pt x="670" y="19950"/>
                    <a:pt x="838" y="16895"/>
                  </a:cubicBezTo>
                  <a:cubicBezTo>
                    <a:pt x="1099" y="11560"/>
                    <a:pt x="1748" y="6225"/>
                    <a:pt x="1816" y="853"/>
                  </a:cubicBezTo>
                  <a:lnTo>
                    <a:pt x="1816" y="853"/>
                  </a:lnTo>
                  <a:cubicBezTo>
                    <a:pt x="2295" y="1108"/>
                    <a:pt x="2756" y="1205"/>
                    <a:pt x="3218" y="1205"/>
                  </a:cubicBezTo>
                  <a:cubicBezTo>
                    <a:pt x="4038" y="1205"/>
                    <a:pt x="4859" y="899"/>
                    <a:pt x="5776" y="638"/>
                  </a:cubicBezTo>
                  <a:close/>
                  <a:moveTo>
                    <a:pt x="6124" y="1"/>
                  </a:moveTo>
                  <a:cubicBezTo>
                    <a:pt x="6106" y="1"/>
                    <a:pt x="6087" y="4"/>
                    <a:pt x="6069" y="10"/>
                  </a:cubicBezTo>
                  <a:cubicBezTo>
                    <a:pt x="5130" y="276"/>
                    <a:pt x="4275" y="643"/>
                    <a:pt x="3422" y="643"/>
                  </a:cubicBezTo>
                  <a:cubicBezTo>
                    <a:pt x="2886" y="643"/>
                    <a:pt x="2351" y="499"/>
                    <a:pt x="1795" y="95"/>
                  </a:cubicBezTo>
                  <a:lnTo>
                    <a:pt x="1795" y="95"/>
                  </a:lnTo>
                  <a:cubicBezTo>
                    <a:pt x="1766" y="39"/>
                    <a:pt x="1716" y="15"/>
                    <a:pt x="1657" y="14"/>
                  </a:cubicBezTo>
                  <a:lnTo>
                    <a:pt x="1657" y="14"/>
                  </a:lnTo>
                  <a:cubicBezTo>
                    <a:pt x="1645" y="11"/>
                    <a:pt x="1633" y="10"/>
                    <a:pt x="1621" y="10"/>
                  </a:cubicBezTo>
                  <a:cubicBezTo>
                    <a:pt x="1414" y="10"/>
                    <a:pt x="1173" y="325"/>
                    <a:pt x="1277" y="489"/>
                  </a:cubicBezTo>
                  <a:lnTo>
                    <a:pt x="1277" y="489"/>
                  </a:lnTo>
                  <a:cubicBezTo>
                    <a:pt x="1245" y="9403"/>
                    <a:pt x="1" y="18296"/>
                    <a:pt x="1" y="27252"/>
                  </a:cubicBezTo>
                  <a:cubicBezTo>
                    <a:pt x="1" y="27336"/>
                    <a:pt x="22" y="27420"/>
                    <a:pt x="105" y="27462"/>
                  </a:cubicBezTo>
                  <a:cubicBezTo>
                    <a:pt x="778" y="27593"/>
                    <a:pt x="1477" y="27724"/>
                    <a:pt x="2171" y="27724"/>
                  </a:cubicBezTo>
                  <a:cubicBezTo>
                    <a:pt x="2362" y="27724"/>
                    <a:pt x="2552" y="27714"/>
                    <a:pt x="2742" y="27692"/>
                  </a:cubicBezTo>
                  <a:cubicBezTo>
                    <a:pt x="3461" y="27597"/>
                    <a:pt x="4112" y="27348"/>
                    <a:pt x="4818" y="27348"/>
                  </a:cubicBezTo>
                  <a:cubicBezTo>
                    <a:pt x="4893" y="27348"/>
                    <a:pt x="4968" y="27351"/>
                    <a:pt x="5043" y="27357"/>
                  </a:cubicBezTo>
                  <a:cubicBezTo>
                    <a:pt x="5232" y="27357"/>
                    <a:pt x="5378" y="27169"/>
                    <a:pt x="5399" y="26980"/>
                  </a:cubicBezTo>
                  <a:cubicBezTo>
                    <a:pt x="6089" y="22398"/>
                    <a:pt x="5755" y="17774"/>
                    <a:pt x="6194" y="13171"/>
                  </a:cubicBezTo>
                  <a:cubicBezTo>
                    <a:pt x="6613" y="8861"/>
                    <a:pt x="6320" y="4571"/>
                    <a:pt x="6299" y="219"/>
                  </a:cubicBezTo>
                  <a:cubicBezTo>
                    <a:pt x="6299" y="95"/>
                    <a:pt x="6223" y="1"/>
                    <a:pt x="61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4"/>
            <p:cNvSpPr/>
            <p:nvPr/>
          </p:nvSpPr>
          <p:spPr>
            <a:xfrm>
              <a:off x="4776425" y="411850"/>
              <a:ext cx="194400" cy="196825"/>
            </a:xfrm>
            <a:custGeom>
              <a:rect b="b" l="l" r="r" t="t"/>
              <a:pathLst>
                <a:path extrusionOk="0" h="7873" w="7776">
                  <a:moveTo>
                    <a:pt x="7501" y="0"/>
                  </a:moveTo>
                  <a:cubicBezTo>
                    <a:pt x="7431" y="0"/>
                    <a:pt x="7351" y="42"/>
                    <a:pt x="7281" y="144"/>
                  </a:cubicBezTo>
                  <a:cubicBezTo>
                    <a:pt x="5293" y="2906"/>
                    <a:pt x="2615" y="5082"/>
                    <a:pt x="209" y="7467"/>
                  </a:cubicBezTo>
                  <a:cubicBezTo>
                    <a:pt x="1" y="7675"/>
                    <a:pt x="119" y="7872"/>
                    <a:pt x="303" y="7872"/>
                  </a:cubicBezTo>
                  <a:cubicBezTo>
                    <a:pt x="378" y="7872"/>
                    <a:pt x="464" y="7839"/>
                    <a:pt x="543" y="7760"/>
                  </a:cubicBezTo>
                  <a:cubicBezTo>
                    <a:pt x="2950" y="5375"/>
                    <a:pt x="5628" y="3199"/>
                    <a:pt x="7616" y="437"/>
                  </a:cubicBezTo>
                  <a:cubicBezTo>
                    <a:pt x="7776" y="219"/>
                    <a:pt x="7662" y="0"/>
                    <a:pt x="75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4"/>
            <p:cNvSpPr/>
            <p:nvPr/>
          </p:nvSpPr>
          <p:spPr>
            <a:xfrm>
              <a:off x="4890075" y="427775"/>
              <a:ext cx="197100" cy="181850"/>
            </a:xfrm>
            <a:custGeom>
              <a:rect b="b" l="l" r="r" t="t"/>
              <a:pathLst>
                <a:path extrusionOk="0" h="7274" w="7884">
                  <a:moveTo>
                    <a:pt x="7586" y="0"/>
                  </a:moveTo>
                  <a:cubicBezTo>
                    <a:pt x="7512" y="0"/>
                    <a:pt x="7429" y="40"/>
                    <a:pt x="7359" y="135"/>
                  </a:cubicBezTo>
                  <a:cubicBezTo>
                    <a:pt x="5350" y="2562"/>
                    <a:pt x="3091" y="5156"/>
                    <a:pt x="287" y="6726"/>
                  </a:cubicBezTo>
                  <a:cubicBezTo>
                    <a:pt x="39" y="6850"/>
                    <a:pt x="1" y="7274"/>
                    <a:pt x="224" y="7274"/>
                  </a:cubicBezTo>
                  <a:cubicBezTo>
                    <a:pt x="264" y="7274"/>
                    <a:pt x="313" y="7260"/>
                    <a:pt x="370" y="7228"/>
                  </a:cubicBezTo>
                  <a:cubicBezTo>
                    <a:pt x="3279" y="5617"/>
                    <a:pt x="5601" y="2960"/>
                    <a:pt x="7694" y="428"/>
                  </a:cubicBezTo>
                  <a:cubicBezTo>
                    <a:pt x="7883" y="209"/>
                    <a:pt x="7758" y="0"/>
                    <a:pt x="75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4"/>
            <p:cNvSpPr/>
            <p:nvPr/>
          </p:nvSpPr>
          <p:spPr>
            <a:xfrm>
              <a:off x="4902700" y="594300"/>
              <a:ext cx="107900" cy="64225"/>
            </a:xfrm>
            <a:custGeom>
              <a:rect b="b" l="l" r="r" t="t"/>
              <a:pathLst>
                <a:path extrusionOk="0" h="2569" w="4316">
                  <a:moveTo>
                    <a:pt x="448" y="1"/>
                  </a:moveTo>
                  <a:cubicBezTo>
                    <a:pt x="256" y="1"/>
                    <a:pt x="0" y="313"/>
                    <a:pt x="96" y="504"/>
                  </a:cubicBezTo>
                  <a:cubicBezTo>
                    <a:pt x="493" y="1299"/>
                    <a:pt x="974" y="2032"/>
                    <a:pt x="1769" y="2408"/>
                  </a:cubicBezTo>
                  <a:cubicBezTo>
                    <a:pt x="2003" y="2521"/>
                    <a:pt x="2251" y="2569"/>
                    <a:pt x="2501" y="2569"/>
                  </a:cubicBezTo>
                  <a:cubicBezTo>
                    <a:pt x="3038" y="2569"/>
                    <a:pt x="3587" y="2351"/>
                    <a:pt x="4029" y="2094"/>
                  </a:cubicBezTo>
                  <a:cubicBezTo>
                    <a:pt x="4277" y="1970"/>
                    <a:pt x="4315" y="1546"/>
                    <a:pt x="4092" y="1546"/>
                  </a:cubicBezTo>
                  <a:cubicBezTo>
                    <a:pt x="4052" y="1546"/>
                    <a:pt x="4003" y="1560"/>
                    <a:pt x="3946" y="1592"/>
                  </a:cubicBezTo>
                  <a:cubicBezTo>
                    <a:pt x="3522" y="1829"/>
                    <a:pt x="3135" y="1936"/>
                    <a:pt x="2781" y="1936"/>
                  </a:cubicBezTo>
                  <a:cubicBezTo>
                    <a:pt x="1826" y="1936"/>
                    <a:pt x="1117" y="1160"/>
                    <a:pt x="598" y="107"/>
                  </a:cubicBezTo>
                  <a:cubicBezTo>
                    <a:pt x="563" y="32"/>
                    <a:pt x="509" y="1"/>
                    <a:pt x="4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4"/>
            <p:cNvSpPr/>
            <p:nvPr/>
          </p:nvSpPr>
          <p:spPr>
            <a:xfrm>
              <a:off x="5008650" y="464725"/>
              <a:ext cx="185675" cy="179900"/>
            </a:xfrm>
            <a:custGeom>
              <a:rect b="b" l="l" r="r" t="t"/>
              <a:pathLst>
                <a:path extrusionOk="0" h="7196" w="7427">
                  <a:moveTo>
                    <a:pt x="7117" y="0"/>
                  </a:moveTo>
                  <a:cubicBezTo>
                    <a:pt x="7042" y="0"/>
                    <a:pt x="6958" y="36"/>
                    <a:pt x="6884" y="121"/>
                  </a:cubicBezTo>
                  <a:cubicBezTo>
                    <a:pt x="4687" y="2339"/>
                    <a:pt x="2804" y="4871"/>
                    <a:pt x="252" y="6733"/>
                  </a:cubicBezTo>
                  <a:cubicBezTo>
                    <a:pt x="0" y="6884"/>
                    <a:pt x="71" y="7196"/>
                    <a:pt x="281" y="7196"/>
                  </a:cubicBezTo>
                  <a:cubicBezTo>
                    <a:pt x="333" y="7196"/>
                    <a:pt x="394" y="7177"/>
                    <a:pt x="461" y="7131"/>
                  </a:cubicBezTo>
                  <a:cubicBezTo>
                    <a:pt x="3055" y="5248"/>
                    <a:pt x="5001" y="2653"/>
                    <a:pt x="7219" y="414"/>
                  </a:cubicBezTo>
                  <a:cubicBezTo>
                    <a:pt x="7426" y="207"/>
                    <a:pt x="7299" y="0"/>
                    <a:pt x="71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4"/>
            <p:cNvSpPr/>
            <p:nvPr/>
          </p:nvSpPr>
          <p:spPr>
            <a:xfrm>
              <a:off x="4868125" y="633300"/>
              <a:ext cx="166175" cy="658425"/>
            </a:xfrm>
            <a:custGeom>
              <a:rect b="b" l="l" r="r" t="t"/>
              <a:pathLst>
                <a:path extrusionOk="0" h="26337" w="6647">
                  <a:moveTo>
                    <a:pt x="5817" y="0"/>
                  </a:moveTo>
                  <a:cubicBezTo>
                    <a:pt x="5656" y="0"/>
                    <a:pt x="5433" y="179"/>
                    <a:pt x="5433" y="367"/>
                  </a:cubicBezTo>
                  <a:cubicBezTo>
                    <a:pt x="5660" y="8714"/>
                    <a:pt x="5214" y="17121"/>
                    <a:pt x="6049" y="25429"/>
                  </a:cubicBezTo>
                  <a:lnTo>
                    <a:pt x="6049" y="25429"/>
                  </a:lnTo>
                  <a:cubicBezTo>
                    <a:pt x="5277" y="25649"/>
                    <a:pt x="4417" y="25769"/>
                    <a:pt x="3559" y="25769"/>
                  </a:cubicBezTo>
                  <a:cubicBezTo>
                    <a:pt x="2515" y="25769"/>
                    <a:pt x="1474" y="25592"/>
                    <a:pt x="600" y="25203"/>
                  </a:cubicBezTo>
                  <a:cubicBezTo>
                    <a:pt x="575" y="25194"/>
                    <a:pt x="550" y="25190"/>
                    <a:pt x="525" y="25190"/>
                  </a:cubicBezTo>
                  <a:cubicBezTo>
                    <a:pt x="269" y="25190"/>
                    <a:pt x="0" y="25633"/>
                    <a:pt x="286" y="25747"/>
                  </a:cubicBezTo>
                  <a:cubicBezTo>
                    <a:pt x="1195" y="26154"/>
                    <a:pt x="2274" y="26336"/>
                    <a:pt x="3357" y="26336"/>
                  </a:cubicBezTo>
                  <a:cubicBezTo>
                    <a:pt x="4393" y="26336"/>
                    <a:pt x="5433" y="26169"/>
                    <a:pt x="6333" y="25873"/>
                  </a:cubicBezTo>
                  <a:cubicBezTo>
                    <a:pt x="6500" y="25831"/>
                    <a:pt x="6647" y="25643"/>
                    <a:pt x="6605" y="25454"/>
                  </a:cubicBezTo>
                  <a:cubicBezTo>
                    <a:pt x="5726" y="17064"/>
                    <a:pt x="6228" y="8611"/>
                    <a:pt x="5977" y="200"/>
                  </a:cubicBezTo>
                  <a:cubicBezTo>
                    <a:pt x="5977" y="57"/>
                    <a:pt x="5907" y="0"/>
                    <a:pt x="5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4"/>
            <p:cNvSpPr/>
            <p:nvPr/>
          </p:nvSpPr>
          <p:spPr>
            <a:xfrm>
              <a:off x="5111025" y="690800"/>
              <a:ext cx="226150" cy="200675"/>
            </a:xfrm>
            <a:custGeom>
              <a:rect b="b" l="l" r="r" t="t"/>
              <a:pathLst>
                <a:path extrusionOk="0" h="8027" w="9046">
                  <a:moveTo>
                    <a:pt x="8814" y="1"/>
                  </a:moveTo>
                  <a:cubicBezTo>
                    <a:pt x="8635" y="1"/>
                    <a:pt x="8389" y="241"/>
                    <a:pt x="8418" y="431"/>
                  </a:cubicBezTo>
                  <a:cubicBezTo>
                    <a:pt x="8415" y="419"/>
                    <a:pt x="8409" y="413"/>
                    <a:pt x="8401" y="413"/>
                  </a:cubicBezTo>
                  <a:cubicBezTo>
                    <a:pt x="8338" y="413"/>
                    <a:pt x="8126" y="718"/>
                    <a:pt x="7978" y="829"/>
                  </a:cubicBezTo>
                  <a:cubicBezTo>
                    <a:pt x="7685" y="1080"/>
                    <a:pt x="7372" y="1352"/>
                    <a:pt x="7058" y="1603"/>
                  </a:cubicBezTo>
                  <a:lnTo>
                    <a:pt x="4317" y="3821"/>
                  </a:lnTo>
                  <a:cubicBezTo>
                    <a:pt x="2915" y="4930"/>
                    <a:pt x="1074" y="6143"/>
                    <a:pt x="111" y="7713"/>
                  </a:cubicBezTo>
                  <a:cubicBezTo>
                    <a:pt x="1" y="7909"/>
                    <a:pt x="121" y="8026"/>
                    <a:pt x="272" y="8026"/>
                  </a:cubicBezTo>
                  <a:cubicBezTo>
                    <a:pt x="379" y="8026"/>
                    <a:pt x="502" y="7968"/>
                    <a:pt x="571" y="7838"/>
                  </a:cubicBezTo>
                  <a:cubicBezTo>
                    <a:pt x="1136" y="6980"/>
                    <a:pt x="2015" y="6290"/>
                    <a:pt x="2810" y="5641"/>
                  </a:cubicBezTo>
                  <a:cubicBezTo>
                    <a:pt x="3815" y="4783"/>
                    <a:pt x="4861" y="3967"/>
                    <a:pt x="5907" y="3130"/>
                  </a:cubicBezTo>
                  <a:cubicBezTo>
                    <a:pt x="6765" y="2482"/>
                    <a:pt x="7581" y="1833"/>
                    <a:pt x="8355" y="1122"/>
                  </a:cubicBezTo>
                  <a:cubicBezTo>
                    <a:pt x="8585" y="871"/>
                    <a:pt x="9046" y="515"/>
                    <a:pt x="8983" y="159"/>
                  </a:cubicBezTo>
                  <a:cubicBezTo>
                    <a:pt x="8957" y="46"/>
                    <a:pt x="8892" y="1"/>
                    <a:pt x="8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4"/>
            <p:cNvSpPr/>
            <p:nvPr/>
          </p:nvSpPr>
          <p:spPr>
            <a:xfrm>
              <a:off x="5004800" y="836175"/>
              <a:ext cx="123675" cy="65025"/>
            </a:xfrm>
            <a:custGeom>
              <a:rect b="b" l="l" r="r" t="t"/>
              <a:pathLst>
                <a:path extrusionOk="0" h="2601" w="4947">
                  <a:moveTo>
                    <a:pt x="447" y="1"/>
                  </a:moveTo>
                  <a:cubicBezTo>
                    <a:pt x="255" y="1"/>
                    <a:pt x="1" y="299"/>
                    <a:pt x="113" y="475"/>
                  </a:cubicBezTo>
                  <a:cubicBezTo>
                    <a:pt x="573" y="1186"/>
                    <a:pt x="1033" y="1898"/>
                    <a:pt x="1766" y="2316"/>
                  </a:cubicBezTo>
                  <a:cubicBezTo>
                    <a:pt x="2132" y="2521"/>
                    <a:pt x="2522" y="2600"/>
                    <a:pt x="2914" y="2600"/>
                  </a:cubicBezTo>
                  <a:cubicBezTo>
                    <a:pt x="3486" y="2600"/>
                    <a:pt x="4061" y="2431"/>
                    <a:pt x="4569" y="2233"/>
                  </a:cubicBezTo>
                  <a:cubicBezTo>
                    <a:pt x="4790" y="2140"/>
                    <a:pt x="4946" y="1659"/>
                    <a:pt x="4738" y="1659"/>
                  </a:cubicBezTo>
                  <a:cubicBezTo>
                    <a:pt x="4710" y="1659"/>
                    <a:pt x="4675" y="1668"/>
                    <a:pt x="4632" y="1689"/>
                  </a:cubicBezTo>
                  <a:cubicBezTo>
                    <a:pt x="4130" y="1880"/>
                    <a:pt x="3628" y="2030"/>
                    <a:pt x="3133" y="2030"/>
                  </a:cubicBezTo>
                  <a:cubicBezTo>
                    <a:pt x="2763" y="2030"/>
                    <a:pt x="2396" y="1946"/>
                    <a:pt x="2038" y="1730"/>
                  </a:cubicBezTo>
                  <a:cubicBezTo>
                    <a:pt x="1410" y="1375"/>
                    <a:pt x="991" y="684"/>
                    <a:pt x="594" y="98"/>
                  </a:cubicBezTo>
                  <a:cubicBezTo>
                    <a:pt x="559" y="29"/>
                    <a:pt x="506" y="1"/>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4"/>
            <p:cNvSpPr/>
            <p:nvPr/>
          </p:nvSpPr>
          <p:spPr>
            <a:xfrm>
              <a:off x="5016750" y="877275"/>
              <a:ext cx="133675" cy="420850"/>
            </a:xfrm>
            <a:custGeom>
              <a:rect b="b" l="l" r="r" t="t"/>
              <a:pathLst>
                <a:path extrusionOk="0" h="16834" w="5347">
                  <a:moveTo>
                    <a:pt x="4202" y="0"/>
                  </a:moveTo>
                  <a:cubicBezTo>
                    <a:pt x="4005" y="0"/>
                    <a:pt x="3731" y="305"/>
                    <a:pt x="3861" y="484"/>
                  </a:cubicBezTo>
                  <a:cubicBezTo>
                    <a:pt x="4719" y="1928"/>
                    <a:pt x="4447" y="4104"/>
                    <a:pt x="4426" y="5715"/>
                  </a:cubicBezTo>
                  <a:cubicBezTo>
                    <a:pt x="4405" y="7263"/>
                    <a:pt x="4468" y="8812"/>
                    <a:pt x="4510" y="10339"/>
                  </a:cubicBezTo>
                  <a:cubicBezTo>
                    <a:pt x="4594" y="11971"/>
                    <a:pt x="4594" y="13561"/>
                    <a:pt x="4594" y="15193"/>
                  </a:cubicBezTo>
                  <a:lnTo>
                    <a:pt x="4594" y="15763"/>
                  </a:lnTo>
                  <a:lnTo>
                    <a:pt x="4594" y="15763"/>
                  </a:lnTo>
                  <a:cubicBezTo>
                    <a:pt x="4565" y="15776"/>
                    <a:pt x="4530" y="15795"/>
                    <a:pt x="4489" y="15821"/>
                  </a:cubicBezTo>
                  <a:cubicBezTo>
                    <a:pt x="3929" y="16124"/>
                    <a:pt x="3340" y="16266"/>
                    <a:pt x="2755" y="16266"/>
                  </a:cubicBezTo>
                  <a:cubicBezTo>
                    <a:pt x="2008" y="16266"/>
                    <a:pt x="1266" y="16034"/>
                    <a:pt x="597" y="15612"/>
                  </a:cubicBezTo>
                  <a:cubicBezTo>
                    <a:pt x="563" y="15589"/>
                    <a:pt x="527" y="15579"/>
                    <a:pt x="490" y="15579"/>
                  </a:cubicBezTo>
                  <a:cubicBezTo>
                    <a:pt x="255" y="15579"/>
                    <a:pt x="0" y="15990"/>
                    <a:pt x="200" y="16135"/>
                  </a:cubicBezTo>
                  <a:cubicBezTo>
                    <a:pt x="957" y="16587"/>
                    <a:pt x="1793" y="16833"/>
                    <a:pt x="2627" y="16833"/>
                  </a:cubicBezTo>
                  <a:cubicBezTo>
                    <a:pt x="3452" y="16833"/>
                    <a:pt x="4273" y="16592"/>
                    <a:pt x="5012" y="16072"/>
                  </a:cubicBezTo>
                  <a:cubicBezTo>
                    <a:pt x="5305" y="15884"/>
                    <a:pt x="5158" y="15319"/>
                    <a:pt x="5158" y="15026"/>
                  </a:cubicBezTo>
                  <a:cubicBezTo>
                    <a:pt x="5158" y="14042"/>
                    <a:pt x="5158" y="13038"/>
                    <a:pt x="5138" y="12055"/>
                  </a:cubicBezTo>
                  <a:cubicBezTo>
                    <a:pt x="5117" y="10109"/>
                    <a:pt x="4949" y="8184"/>
                    <a:pt x="4970" y="6238"/>
                  </a:cubicBezTo>
                  <a:cubicBezTo>
                    <a:pt x="5012" y="4376"/>
                    <a:pt x="5347" y="1760"/>
                    <a:pt x="4342" y="86"/>
                  </a:cubicBezTo>
                  <a:cubicBezTo>
                    <a:pt x="4310" y="26"/>
                    <a:pt x="4259" y="0"/>
                    <a:pt x="42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4"/>
            <p:cNvSpPr/>
            <p:nvPr/>
          </p:nvSpPr>
          <p:spPr>
            <a:xfrm>
              <a:off x="5182125" y="452775"/>
              <a:ext cx="54975" cy="226100"/>
            </a:xfrm>
            <a:custGeom>
              <a:rect b="b" l="l" r="r" t="t"/>
              <a:pathLst>
                <a:path extrusionOk="0" h="9044" w="2199">
                  <a:moveTo>
                    <a:pt x="467" y="0"/>
                  </a:moveTo>
                  <a:cubicBezTo>
                    <a:pt x="269" y="0"/>
                    <a:pt x="0" y="307"/>
                    <a:pt x="113" y="516"/>
                  </a:cubicBezTo>
                  <a:cubicBezTo>
                    <a:pt x="1431" y="3027"/>
                    <a:pt x="1347" y="6144"/>
                    <a:pt x="1640" y="8885"/>
                  </a:cubicBezTo>
                  <a:cubicBezTo>
                    <a:pt x="1646" y="8998"/>
                    <a:pt x="1700" y="9043"/>
                    <a:pt x="1771" y="9043"/>
                  </a:cubicBezTo>
                  <a:cubicBezTo>
                    <a:pt x="1937" y="9043"/>
                    <a:pt x="2199" y="8797"/>
                    <a:pt x="2184" y="8592"/>
                  </a:cubicBezTo>
                  <a:cubicBezTo>
                    <a:pt x="1891" y="5809"/>
                    <a:pt x="1954" y="2671"/>
                    <a:pt x="615" y="97"/>
                  </a:cubicBezTo>
                  <a:cubicBezTo>
                    <a:pt x="581" y="29"/>
                    <a:pt x="527"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4"/>
            <p:cNvSpPr/>
            <p:nvPr/>
          </p:nvSpPr>
          <p:spPr>
            <a:xfrm>
              <a:off x="5073575" y="425150"/>
              <a:ext cx="129175" cy="43150"/>
            </a:xfrm>
            <a:custGeom>
              <a:rect b="b" l="l" r="r" t="t"/>
              <a:pathLst>
                <a:path extrusionOk="0" h="1726" w="5167">
                  <a:moveTo>
                    <a:pt x="563" y="1"/>
                  </a:moveTo>
                  <a:cubicBezTo>
                    <a:pt x="286" y="1"/>
                    <a:pt x="1" y="476"/>
                    <a:pt x="312" y="554"/>
                  </a:cubicBezTo>
                  <a:cubicBezTo>
                    <a:pt x="1777" y="888"/>
                    <a:pt x="3095" y="1642"/>
                    <a:pt x="4622" y="1725"/>
                  </a:cubicBezTo>
                  <a:cubicBezTo>
                    <a:pt x="4915" y="1725"/>
                    <a:pt x="5166" y="1160"/>
                    <a:pt x="4810" y="1160"/>
                  </a:cubicBezTo>
                  <a:cubicBezTo>
                    <a:pt x="3346" y="1098"/>
                    <a:pt x="2028" y="324"/>
                    <a:pt x="626" y="10"/>
                  </a:cubicBezTo>
                  <a:cubicBezTo>
                    <a:pt x="605" y="4"/>
                    <a:pt x="584" y="1"/>
                    <a:pt x="5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4"/>
            <p:cNvSpPr/>
            <p:nvPr/>
          </p:nvSpPr>
          <p:spPr>
            <a:xfrm>
              <a:off x="4958225" y="405025"/>
              <a:ext cx="119200" cy="46600"/>
            </a:xfrm>
            <a:custGeom>
              <a:rect b="b" l="l" r="r" t="t"/>
              <a:pathLst>
                <a:path extrusionOk="0" h="1864" w="4768">
                  <a:moveTo>
                    <a:pt x="512" y="0"/>
                  </a:moveTo>
                  <a:cubicBezTo>
                    <a:pt x="272" y="0"/>
                    <a:pt x="0" y="433"/>
                    <a:pt x="281" y="564"/>
                  </a:cubicBezTo>
                  <a:cubicBezTo>
                    <a:pt x="1515" y="1170"/>
                    <a:pt x="2792" y="1589"/>
                    <a:pt x="4152" y="1861"/>
                  </a:cubicBezTo>
                  <a:cubicBezTo>
                    <a:pt x="4163" y="1862"/>
                    <a:pt x="4173" y="1863"/>
                    <a:pt x="4184" y="1863"/>
                  </a:cubicBezTo>
                  <a:cubicBezTo>
                    <a:pt x="4468" y="1863"/>
                    <a:pt x="4768" y="1356"/>
                    <a:pt x="4466" y="1296"/>
                  </a:cubicBezTo>
                  <a:cubicBezTo>
                    <a:pt x="3126" y="1024"/>
                    <a:pt x="1850" y="626"/>
                    <a:pt x="595" y="20"/>
                  </a:cubicBezTo>
                  <a:cubicBezTo>
                    <a:pt x="568" y="6"/>
                    <a:pt x="540" y="0"/>
                    <a:pt x="5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4"/>
            <p:cNvSpPr/>
            <p:nvPr/>
          </p:nvSpPr>
          <p:spPr>
            <a:xfrm>
              <a:off x="5132275" y="690950"/>
              <a:ext cx="250400" cy="590025"/>
            </a:xfrm>
            <a:custGeom>
              <a:rect b="b" l="l" r="r" t="t"/>
              <a:pathLst>
                <a:path extrusionOk="0" h="23601" w="10016">
                  <a:moveTo>
                    <a:pt x="7984" y="0"/>
                  </a:moveTo>
                  <a:cubicBezTo>
                    <a:pt x="7811" y="0"/>
                    <a:pt x="7565" y="245"/>
                    <a:pt x="7610" y="425"/>
                  </a:cubicBezTo>
                  <a:cubicBezTo>
                    <a:pt x="8677" y="4777"/>
                    <a:pt x="8865" y="9171"/>
                    <a:pt x="9053" y="13607"/>
                  </a:cubicBezTo>
                  <a:cubicBezTo>
                    <a:pt x="9095" y="14821"/>
                    <a:pt x="9284" y="16013"/>
                    <a:pt x="9284" y="17206"/>
                  </a:cubicBezTo>
                  <a:cubicBezTo>
                    <a:pt x="9284" y="17771"/>
                    <a:pt x="6877" y="19026"/>
                    <a:pt x="6396" y="19340"/>
                  </a:cubicBezTo>
                  <a:cubicBezTo>
                    <a:pt x="4387" y="20617"/>
                    <a:pt x="2274" y="21746"/>
                    <a:pt x="245" y="23044"/>
                  </a:cubicBezTo>
                  <a:cubicBezTo>
                    <a:pt x="35" y="23183"/>
                    <a:pt x="0" y="23600"/>
                    <a:pt x="189" y="23600"/>
                  </a:cubicBezTo>
                  <a:cubicBezTo>
                    <a:pt x="227" y="23600"/>
                    <a:pt x="273" y="23584"/>
                    <a:pt x="328" y="23546"/>
                  </a:cubicBezTo>
                  <a:cubicBezTo>
                    <a:pt x="2546" y="22102"/>
                    <a:pt x="4910" y="20847"/>
                    <a:pt x="7128" y="19424"/>
                  </a:cubicBezTo>
                  <a:cubicBezTo>
                    <a:pt x="7944" y="18901"/>
                    <a:pt x="9074" y="18294"/>
                    <a:pt x="9702" y="17541"/>
                  </a:cubicBezTo>
                  <a:cubicBezTo>
                    <a:pt x="10016" y="17164"/>
                    <a:pt x="9723" y="16076"/>
                    <a:pt x="9702" y="15700"/>
                  </a:cubicBezTo>
                  <a:cubicBezTo>
                    <a:pt x="9451" y="13042"/>
                    <a:pt x="9556" y="10343"/>
                    <a:pt x="9325" y="7665"/>
                  </a:cubicBezTo>
                  <a:cubicBezTo>
                    <a:pt x="9095" y="5154"/>
                    <a:pt x="8719" y="2601"/>
                    <a:pt x="8133" y="132"/>
                  </a:cubicBezTo>
                  <a:cubicBezTo>
                    <a:pt x="8109" y="38"/>
                    <a:pt x="8052" y="0"/>
                    <a:pt x="79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4"/>
            <p:cNvSpPr/>
            <p:nvPr/>
          </p:nvSpPr>
          <p:spPr>
            <a:xfrm>
              <a:off x="5017625" y="642975"/>
              <a:ext cx="325600" cy="203700"/>
            </a:xfrm>
            <a:custGeom>
              <a:rect b="b" l="l" r="r" t="t"/>
              <a:pathLst>
                <a:path extrusionOk="0" h="8148" w="13024">
                  <a:moveTo>
                    <a:pt x="9978" y="1"/>
                  </a:moveTo>
                  <a:cubicBezTo>
                    <a:pt x="9266" y="22"/>
                    <a:pt x="9099" y="461"/>
                    <a:pt x="8555" y="942"/>
                  </a:cubicBezTo>
                  <a:cubicBezTo>
                    <a:pt x="7676" y="1696"/>
                    <a:pt x="6567" y="2198"/>
                    <a:pt x="5626" y="2909"/>
                  </a:cubicBezTo>
                  <a:cubicBezTo>
                    <a:pt x="3659" y="4395"/>
                    <a:pt x="1797" y="5859"/>
                    <a:pt x="165" y="7722"/>
                  </a:cubicBezTo>
                  <a:cubicBezTo>
                    <a:pt x="1" y="7945"/>
                    <a:pt x="134" y="8147"/>
                    <a:pt x="322" y="8147"/>
                  </a:cubicBezTo>
                  <a:cubicBezTo>
                    <a:pt x="398" y="8147"/>
                    <a:pt x="484" y="8114"/>
                    <a:pt x="562" y="8036"/>
                  </a:cubicBezTo>
                  <a:cubicBezTo>
                    <a:pt x="2550" y="5776"/>
                    <a:pt x="4893" y="3830"/>
                    <a:pt x="7446" y="2261"/>
                  </a:cubicBezTo>
                  <a:cubicBezTo>
                    <a:pt x="7927" y="1989"/>
                    <a:pt x="8367" y="1696"/>
                    <a:pt x="8785" y="1361"/>
                  </a:cubicBezTo>
                  <a:cubicBezTo>
                    <a:pt x="9011" y="1167"/>
                    <a:pt x="9337" y="662"/>
                    <a:pt x="9598" y="662"/>
                  </a:cubicBezTo>
                  <a:cubicBezTo>
                    <a:pt x="9676" y="662"/>
                    <a:pt x="9748" y="707"/>
                    <a:pt x="9810" y="817"/>
                  </a:cubicBezTo>
                  <a:cubicBezTo>
                    <a:pt x="10343" y="1759"/>
                    <a:pt x="11357" y="2240"/>
                    <a:pt x="12421" y="2240"/>
                  </a:cubicBezTo>
                  <a:cubicBezTo>
                    <a:pt x="12443" y="2240"/>
                    <a:pt x="12466" y="2240"/>
                    <a:pt x="12489" y="2240"/>
                  </a:cubicBezTo>
                  <a:cubicBezTo>
                    <a:pt x="12756" y="2240"/>
                    <a:pt x="13023" y="1674"/>
                    <a:pt x="12675" y="1674"/>
                  </a:cubicBezTo>
                  <a:cubicBezTo>
                    <a:pt x="12669" y="1674"/>
                    <a:pt x="12663" y="1674"/>
                    <a:pt x="12656" y="1675"/>
                  </a:cubicBezTo>
                  <a:cubicBezTo>
                    <a:pt x="12637" y="1675"/>
                    <a:pt x="12618" y="1675"/>
                    <a:pt x="12599" y="1675"/>
                  </a:cubicBezTo>
                  <a:cubicBezTo>
                    <a:pt x="11458" y="1675"/>
                    <a:pt x="10659" y="1052"/>
                    <a:pt x="10124" y="85"/>
                  </a:cubicBezTo>
                  <a:cubicBezTo>
                    <a:pt x="10103" y="22"/>
                    <a:pt x="10020" y="1"/>
                    <a:pt x="9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4"/>
            <p:cNvSpPr/>
            <p:nvPr/>
          </p:nvSpPr>
          <p:spPr>
            <a:xfrm>
              <a:off x="5076225" y="601525"/>
              <a:ext cx="118075" cy="91125"/>
            </a:xfrm>
            <a:custGeom>
              <a:rect b="b" l="l" r="r" t="t"/>
              <a:pathLst>
                <a:path extrusionOk="0" h="3645" w="4723">
                  <a:moveTo>
                    <a:pt x="4416" y="1"/>
                  </a:moveTo>
                  <a:cubicBezTo>
                    <a:pt x="4340" y="1"/>
                    <a:pt x="4255" y="39"/>
                    <a:pt x="4181" y="131"/>
                  </a:cubicBezTo>
                  <a:cubicBezTo>
                    <a:pt x="3051" y="1366"/>
                    <a:pt x="1608" y="2224"/>
                    <a:pt x="248" y="3165"/>
                  </a:cubicBezTo>
                  <a:cubicBezTo>
                    <a:pt x="0" y="3314"/>
                    <a:pt x="65" y="3644"/>
                    <a:pt x="267" y="3644"/>
                  </a:cubicBezTo>
                  <a:cubicBezTo>
                    <a:pt x="322" y="3644"/>
                    <a:pt x="386" y="3621"/>
                    <a:pt x="457" y="3563"/>
                  </a:cubicBezTo>
                  <a:cubicBezTo>
                    <a:pt x="1880" y="2600"/>
                    <a:pt x="3344" y="1680"/>
                    <a:pt x="4516" y="424"/>
                  </a:cubicBezTo>
                  <a:cubicBezTo>
                    <a:pt x="4723" y="218"/>
                    <a:pt x="4596" y="1"/>
                    <a:pt x="4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4"/>
            <p:cNvSpPr/>
            <p:nvPr/>
          </p:nvSpPr>
          <p:spPr>
            <a:xfrm>
              <a:off x="5156500" y="903075"/>
              <a:ext cx="196425" cy="297125"/>
            </a:xfrm>
            <a:custGeom>
              <a:rect b="b" l="l" r="r" t="t"/>
              <a:pathLst>
                <a:path extrusionOk="0" h="11885" w="7857">
                  <a:moveTo>
                    <a:pt x="2556" y="1"/>
                  </a:moveTo>
                  <a:cubicBezTo>
                    <a:pt x="2452" y="1"/>
                    <a:pt x="2327" y="103"/>
                    <a:pt x="2268" y="163"/>
                  </a:cubicBezTo>
                  <a:cubicBezTo>
                    <a:pt x="1724" y="854"/>
                    <a:pt x="594" y="1544"/>
                    <a:pt x="280" y="2423"/>
                  </a:cubicBezTo>
                  <a:cubicBezTo>
                    <a:pt x="1" y="3241"/>
                    <a:pt x="549" y="3828"/>
                    <a:pt x="1115" y="4360"/>
                  </a:cubicBezTo>
                  <a:lnTo>
                    <a:pt x="1115" y="4360"/>
                  </a:lnTo>
                  <a:cubicBezTo>
                    <a:pt x="716" y="4795"/>
                    <a:pt x="701" y="5229"/>
                    <a:pt x="615" y="5917"/>
                  </a:cubicBezTo>
                  <a:cubicBezTo>
                    <a:pt x="600" y="6061"/>
                    <a:pt x="685" y="6116"/>
                    <a:pt x="786" y="6116"/>
                  </a:cubicBezTo>
                  <a:cubicBezTo>
                    <a:pt x="833" y="6116"/>
                    <a:pt x="883" y="6104"/>
                    <a:pt x="928" y="6085"/>
                  </a:cubicBezTo>
                  <a:cubicBezTo>
                    <a:pt x="1175" y="5995"/>
                    <a:pt x="1517" y="5839"/>
                    <a:pt x="1757" y="5839"/>
                  </a:cubicBezTo>
                  <a:cubicBezTo>
                    <a:pt x="1964" y="5839"/>
                    <a:pt x="2094" y="5957"/>
                    <a:pt x="2017" y="6336"/>
                  </a:cubicBezTo>
                  <a:cubicBezTo>
                    <a:pt x="1933" y="6650"/>
                    <a:pt x="1807" y="6963"/>
                    <a:pt x="1703" y="7235"/>
                  </a:cubicBezTo>
                  <a:cubicBezTo>
                    <a:pt x="1514" y="7717"/>
                    <a:pt x="1326" y="8219"/>
                    <a:pt x="1410" y="8742"/>
                  </a:cubicBezTo>
                  <a:cubicBezTo>
                    <a:pt x="1447" y="9014"/>
                    <a:pt x="1623" y="9096"/>
                    <a:pt x="1830" y="9096"/>
                  </a:cubicBezTo>
                  <a:cubicBezTo>
                    <a:pt x="1973" y="9096"/>
                    <a:pt x="2131" y="9057"/>
                    <a:pt x="2268" y="9014"/>
                  </a:cubicBezTo>
                  <a:cubicBezTo>
                    <a:pt x="2528" y="8932"/>
                    <a:pt x="2750" y="8894"/>
                    <a:pt x="2938" y="8894"/>
                  </a:cubicBezTo>
                  <a:cubicBezTo>
                    <a:pt x="4184" y="8894"/>
                    <a:pt x="3950" y="10536"/>
                    <a:pt x="3732" y="11609"/>
                  </a:cubicBezTo>
                  <a:cubicBezTo>
                    <a:pt x="3684" y="11803"/>
                    <a:pt x="3771" y="11885"/>
                    <a:pt x="3886" y="11885"/>
                  </a:cubicBezTo>
                  <a:cubicBezTo>
                    <a:pt x="4019" y="11885"/>
                    <a:pt x="4190" y="11776"/>
                    <a:pt x="4234" y="11609"/>
                  </a:cubicBezTo>
                  <a:cubicBezTo>
                    <a:pt x="4465" y="10583"/>
                    <a:pt x="4758" y="9432"/>
                    <a:pt x="4046" y="8616"/>
                  </a:cubicBezTo>
                  <a:cubicBezTo>
                    <a:pt x="3833" y="8360"/>
                    <a:pt x="3523" y="8278"/>
                    <a:pt x="3215" y="8278"/>
                  </a:cubicBezTo>
                  <a:cubicBezTo>
                    <a:pt x="3070" y="8278"/>
                    <a:pt x="2925" y="8297"/>
                    <a:pt x="2791" y="8324"/>
                  </a:cubicBezTo>
                  <a:cubicBezTo>
                    <a:pt x="2515" y="8369"/>
                    <a:pt x="2292" y="8452"/>
                    <a:pt x="2148" y="8452"/>
                  </a:cubicBezTo>
                  <a:cubicBezTo>
                    <a:pt x="1964" y="8452"/>
                    <a:pt x="1908" y="8317"/>
                    <a:pt x="2037" y="7800"/>
                  </a:cubicBezTo>
                  <a:cubicBezTo>
                    <a:pt x="2226" y="7089"/>
                    <a:pt x="2686" y="6378"/>
                    <a:pt x="2602" y="5624"/>
                  </a:cubicBezTo>
                  <a:cubicBezTo>
                    <a:pt x="2579" y="5316"/>
                    <a:pt x="2373" y="5214"/>
                    <a:pt x="2108" y="5214"/>
                  </a:cubicBezTo>
                  <a:cubicBezTo>
                    <a:pt x="1823" y="5214"/>
                    <a:pt x="1471" y="5332"/>
                    <a:pt x="1202" y="5439"/>
                  </a:cubicBezTo>
                  <a:lnTo>
                    <a:pt x="1202" y="5439"/>
                  </a:lnTo>
                  <a:cubicBezTo>
                    <a:pt x="1228" y="5092"/>
                    <a:pt x="1282" y="4787"/>
                    <a:pt x="1640" y="4494"/>
                  </a:cubicBezTo>
                  <a:cubicBezTo>
                    <a:pt x="1765" y="4390"/>
                    <a:pt x="1870" y="4160"/>
                    <a:pt x="1745" y="4034"/>
                  </a:cubicBezTo>
                  <a:cubicBezTo>
                    <a:pt x="866" y="3239"/>
                    <a:pt x="468" y="2611"/>
                    <a:pt x="1431" y="1712"/>
                  </a:cubicBezTo>
                  <a:cubicBezTo>
                    <a:pt x="1761" y="1398"/>
                    <a:pt x="2077" y="1072"/>
                    <a:pt x="2371" y="712"/>
                  </a:cubicBezTo>
                  <a:lnTo>
                    <a:pt x="2371" y="712"/>
                  </a:lnTo>
                  <a:cubicBezTo>
                    <a:pt x="2802" y="1332"/>
                    <a:pt x="2961" y="2015"/>
                    <a:pt x="3188" y="2716"/>
                  </a:cubicBezTo>
                  <a:cubicBezTo>
                    <a:pt x="3209" y="2800"/>
                    <a:pt x="3272" y="2883"/>
                    <a:pt x="3377" y="2883"/>
                  </a:cubicBezTo>
                  <a:cubicBezTo>
                    <a:pt x="3680" y="2868"/>
                    <a:pt x="3896" y="2831"/>
                    <a:pt x="4135" y="2732"/>
                  </a:cubicBezTo>
                  <a:lnTo>
                    <a:pt x="4135" y="2732"/>
                  </a:lnTo>
                  <a:cubicBezTo>
                    <a:pt x="4188" y="3141"/>
                    <a:pt x="4269" y="3531"/>
                    <a:pt x="4234" y="3950"/>
                  </a:cubicBezTo>
                  <a:cubicBezTo>
                    <a:pt x="4234" y="4076"/>
                    <a:pt x="4276" y="4160"/>
                    <a:pt x="4423" y="4160"/>
                  </a:cubicBezTo>
                  <a:cubicBezTo>
                    <a:pt x="5281" y="4264"/>
                    <a:pt x="5594" y="4536"/>
                    <a:pt x="5092" y="5122"/>
                  </a:cubicBezTo>
                  <a:cubicBezTo>
                    <a:pt x="4967" y="5290"/>
                    <a:pt x="4946" y="5541"/>
                    <a:pt x="5176" y="5583"/>
                  </a:cubicBezTo>
                  <a:cubicBezTo>
                    <a:pt x="6348" y="5729"/>
                    <a:pt x="7101" y="7696"/>
                    <a:pt x="6369" y="8616"/>
                  </a:cubicBezTo>
                  <a:cubicBezTo>
                    <a:pt x="6306" y="8721"/>
                    <a:pt x="6201" y="8972"/>
                    <a:pt x="6410" y="9014"/>
                  </a:cubicBezTo>
                  <a:cubicBezTo>
                    <a:pt x="6745" y="9098"/>
                    <a:pt x="6975" y="9286"/>
                    <a:pt x="7247" y="9516"/>
                  </a:cubicBezTo>
                  <a:cubicBezTo>
                    <a:pt x="7287" y="9552"/>
                    <a:pt x="7332" y="9568"/>
                    <a:pt x="7378" y="9568"/>
                  </a:cubicBezTo>
                  <a:cubicBezTo>
                    <a:pt x="7602" y="9568"/>
                    <a:pt x="7857" y="9205"/>
                    <a:pt x="7666" y="9014"/>
                  </a:cubicBezTo>
                  <a:cubicBezTo>
                    <a:pt x="7440" y="8836"/>
                    <a:pt x="7214" y="8671"/>
                    <a:pt x="6959" y="8557"/>
                  </a:cubicBezTo>
                  <a:lnTo>
                    <a:pt x="6959" y="8557"/>
                  </a:lnTo>
                  <a:cubicBezTo>
                    <a:pt x="7561" y="7375"/>
                    <a:pt x="7034" y="5509"/>
                    <a:pt x="5732" y="5075"/>
                  </a:cubicBezTo>
                  <a:lnTo>
                    <a:pt x="5732" y="5075"/>
                  </a:lnTo>
                  <a:cubicBezTo>
                    <a:pt x="5833" y="4921"/>
                    <a:pt x="5930" y="4760"/>
                    <a:pt x="6034" y="4599"/>
                  </a:cubicBezTo>
                  <a:cubicBezTo>
                    <a:pt x="6097" y="4494"/>
                    <a:pt x="6118" y="4369"/>
                    <a:pt x="6013" y="4285"/>
                  </a:cubicBezTo>
                  <a:cubicBezTo>
                    <a:pt x="5699" y="4034"/>
                    <a:pt x="5427" y="3825"/>
                    <a:pt x="5071" y="3658"/>
                  </a:cubicBezTo>
                  <a:cubicBezTo>
                    <a:pt x="4653" y="3511"/>
                    <a:pt x="4695" y="2590"/>
                    <a:pt x="4653" y="2214"/>
                  </a:cubicBezTo>
                  <a:cubicBezTo>
                    <a:pt x="4639" y="2118"/>
                    <a:pt x="4554" y="2076"/>
                    <a:pt x="4467" y="2076"/>
                  </a:cubicBezTo>
                  <a:cubicBezTo>
                    <a:pt x="4421" y="2076"/>
                    <a:pt x="4375" y="2088"/>
                    <a:pt x="4339" y="2109"/>
                  </a:cubicBezTo>
                  <a:cubicBezTo>
                    <a:pt x="4157" y="2221"/>
                    <a:pt x="4019" y="2268"/>
                    <a:pt x="3912" y="2268"/>
                  </a:cubicBezTo>
                  <a:cubicBezTo>
                    <a:pt x="3540" y="2268"/>
                    <a:pt x="3549" y="1702"/>
                    <a:pt x="3418" y="1377"/>
                  </a:cubicBezTo>
                  <a:cubicBezTo>
                    <a:pt x="3230" y="854"/>
                    <a:pt x="3000" y="477"/>
                    <a:pt x="2665" y="59"/>
                  </a:cubicBezTo>
                  <a:cubicBezTo>
                    <a:pt x="2635" y="17"/>
                    <a:pt x="2597" y="1"/>
                    <a:pt x="25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4"/>
            <p:cNvSpPr/>
            <p:nvPr/>
          </p:nvSpPr>
          <p:spPr>
            <a:xfrm>
              <a:off x="5265150" y="794575"/>
              <a:ext cx="50475" cy="39800"/>
            </a:xfrm>
            <a:custGeom>
              <a:rect b="b" l="l" r="r" t="t"/>
              <a:pathLst>
                <a:path extrusionOk="0" h="1592" w="2019">
                  <a:moveTo>
                    <a:pt x="1750" y="0"/>
                  </a:moveTo>
                  <a:cubicBezTo>
                    <a:pt x="1642" y="0"/>
                    <a:pt x="1519" y="62"/>
                    <a:pt x="1458" y="193"/>
                  </a:cubicBezTo>
                  <a:cubicBezTo>
                    <a:pt x="1269" y="549"/>
                    <a:pt x="788" y="884"/>
                    <a:pt x="412" y="988"/>
                  </a:cubicBezTo>
                  <a:cubicBezTo>
                    <a:pt x="146" y="1083"/>
                    <a:pt x="1" y="1591"/>
                    <a:pt x="257" y="1591"/>
                  </a:cubicBezTo>
                  <a:cubicBezTo>
                    <a:pt x="283" y="1591"/>
                    <a:pt x="314" y="1586"/>
                    <a:pt x="349" y="1574"/>
                  </a:cubicBezTo>
                  <a:cubicBezTo>
                    <a:pt x="956" y="1407"/>
                    <a:pt x="1583" y="884"/>
                    <a:pt x="1897" y="340"/>
                  </a:cubicBezTo>
                  <a:cubicBezTo>
                    <a:pt x="2019" y="120"/>
                    <a:pt x="1900" y="0"/>
                    <a:pt x="17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4"/>
            <p:cNvSpPr/>
            <p:nvPr/>
          </p:nvSpPr>
          <p:spPr>
            <a:xfrm>
              <a:off x="4948500" y="874675"/>
              <a:ext cx="38725" cy="329000"/>
            </a:xfrm>
            <a:custGeom>
              <a:rect b="b" l="l" r="r" t="t"/>
              <a:pathLst>
                <a:path extrusionOk="0" h="13160" w="1549">
                  <a:moveTo>
                    <a:pt x="1101" y="0"/>
                  </a:moveTo>
                  <a:cubicBezTo>
                    <a:pt x="947" y="0"/>
                    <a:pt x="710" y="170"/>
                    <a:pt x="670" y="358"/>
                  </a:cubicBezTo>
                  <a:cubicBezTo>
                    <a:pt x="0" y="4542"/>
                    <a:pt x="1005" y="8769"/>
                    <a:pt x="419" y="12954"/>
                  </a:cubicBezTo>
                  <a:cubicBezTo>
                    <a:pt x="395" y="13101"/>
                    <a:pt x="461" y="13159"/>
                    <a:pt x="555" y="13159"/>
                  </a:cubicBezTo>
                  <a:cubicBezTo>
                    <a:pt x="713" y="13159"/>
                    <a:pt x="950" y="12992"/>
                    <a:pt x="963" y="12807"/>
                  </a:cubicBezTo>
                  <a:cubicBezTo>
                    <a:pt x="1549" y="8623"/>
                    <a:pt x="523" y="4375"/>
                    <a:pt x="1235" y="190"/>
                  </a:cubicBezTo>
                  <a:cubicBezTo>
                    <a:pt x="1250" y="54"/>
                    <a:pt x="1189" y="0"/>
                    <a:pt x="11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4"/>
            <p:cNvSpPr/>
            <p:nvPr/>
          </p:nvSpPr>
          <p:spPr>
            <a:xfrm>
              <a:off x="5048850" y="991850"/>
              <a:ext cx="57650" cy="201675"/>
            </a:xfrm>
            <a:custGeom>
              <a:rect b="b" l="l" r="r" t="t"/>
              <a:pathLst>
                <a:path extrusionOk="0" h="8067" w="2306">
                  <a:moveTo>
                    <a:pt x="1400" y="0"/>
                  </a:moveTo>
                  <a:cubicBezTo>
                    <a:pt x="1388" y="0"/>
                    <a:pt x="1376" y="1"/>
                    <a:pt x="1364" y="2"/>
                  </a:cubicBezTo>
                  <a:cubicBezTo>
                    <a:pt x="903" y="86"/>
                    <a:pt x="736" y="65"/>
                    <a:pt x="338" y="148"/>
                  </a:cubicBezTo>
                  <a:cubicBezTo>
                    <a:pt x="160" y="267"/>
                    <a:pt x="0" y="781"/>
                    <a:pt x="322" y="781"/>
                  </a:cubicBezTo>
                  <a:cubicBezTo>
                    <a:pt x="340" y="781"/>
                    <a:pt x="359" y="779"/>
                    <a:pt x="380" y="776"/>
                  </a:cubicBezTo>
                  <a:cubicBezTo>
                    <a:pt x="503" y="739"/>
                    <a:pt x="748" y="717"/>
                    <a:pt x="981" y="692"/>
                  </a:cubicBezTo>
                  <a:lnTo>
                    <a:pt x="981" y="692"/>
                  </a:lnTo>
                  <a:cubicBezTo>
                    <a:pt x="924" y="808"/>
                    <a:pt x="866" y="922"/>
                    <a:pt x="799" y="1027"/>
                  </a:cubicBezTo>
                  <a:cubicBezTo>
                    <a:pt x="736" y="1111"/>
                    <a:pt x="715" y="1299"/>
                    <a:pt x="820" y="1341"/>
                  </a:cubicBezTo>
                  <a:cubicBezTo>
                    <a:pt x="1092" y="1550"/>
                    <a:pt x="1531" y="1634"/>
                    <a:pt x="841" y="1990"/>
                  </a:cubicBezTo>
                  <a:cubicBezTo>
                    <a:pt x="715" y="2073"/>
                    <a:pt x="506" y="2366"/>
                    <a:pt x="694" y="2492"/>
                  </a:cubicBezTo>
                  <a:cubicBezTo>
                    <a:pt x="868" y="2637"/>
                    <a:pt x="1043" y="2792"/>
                    <a:pt x="1217" y="2944"/>
                  </a:cubicBezTo>
                  <a:lnTo>
                    <a:pt x="1217" y="2944"/>
                  </a:lnTo>
                  <a:cubicBezTo>
                    <a:pt x="1062" y="3064"/>
                    <a:pt x="917" y="3190"/>
                    <a:pt x="778" y="3329"/>
                  </a:cubicBezTo>
                  <a:cubicBezTo>
                    <a:pt x="694" y="3412"/>
                    <a:pt x="485" y="3768"/>
                    <a:pt x="715" y="3831"/>
                  </a:cubicBezTo>
                  <a:cubicBezTo>
                    <a:pt x="755" y="3835"/>
                    <a:pt x="794" y="3837"/>
                    <a:pt x="832" y="3837"/>
                  </a:cubicBezTo>
                  <a:cubicBezTo>
                    <a:pt x="859" y="3837"/>
                    <a:pt x="886" y="3836"/>
                    <a:pt x="913" y="3835"/>
                  </a:cubicBezTo>
                  <a:lnTo>
                    <a:pt x="913" y="3835"/>
                  </a:lnTo>
                  <a:cubicBezTo>
                    <a:pt x="823" y="3963"/>
                    <a:pt x="727" y="4090"/>
                    <a:pt x="631" y="4229"/>
                  </a:cubicBezTo>
                  <a:cubicBezTo>
                    <a:pt x="589" y="4333"/>
                    <a:pt x="569" y="4542"/>
                    <a:pt x="715" y="4584"/>
                  </a:cubicBezTo>
                  <a:cubicBezTo>
                    <a:pt x="849" y="4621"/>
                    <a:pt x="982" y="4650"/>
                    <a:pt x="1120" y="4672"/>
                  </a:cubicBezTo>
                  <a:lnTo>
                    <a:pt x="1120" y="4672"/>
                  </a:lnTo>
                  <a:cubicBezTo>
                    <a:pt x="1020" y="4839"/>
                    <a:pt x="920" y="5005"/>
                    <a:pt x="820" y="5191"/>
                  </a:cubicBezTo>
                  <a:cubicBezTo>
                    <a:pt x="736" y="5275"/>
                    <a:pt x="652" y="5505"/>
                    <a:pt x="799" y="5589"/>
                  </a:cubicBezTo>
                  <a:cubicBezTo>
                    <a:pt x="966" y="5714"/>
                    <a:pt x="1050" y="5735"/>
                    <a:pt x="1259" y="5840"/>
                  </a:cubicBezTo>
                  <a:cubicBezTo>
                    <a:pt x="1255" y="5838"/>
                    <a:pt x="1250" y="5837"/>
                    <a:pt x="1246" y="5837"/>
                  </a:cubicBezTo>
                  <a:cubicBezTo>
                    <a:pt x="1125" y="5837"/>
                    <a:pt x="1008" y="6363"/>
                    <a:pt x="1008" y="6363"/>
                  </a:cubicBezTo>
                  <a:cubicBezTo>
                    <a:pt x="966" y="6488"/>
                    <a:pt x="966" y="6572"/>
                    <a:pt x="1113" y="6656"/>
                  </a:cubicBezTo>
                  <a:cubicBezTo>
                    <a:pt x="1238" y="6734"/>
                    <a:pt x="1481" y="7000"/>
                    <a:pt x="1656" y="7208"/>
                  </a:cubicBezTo>
                  <a:lnTo>
                    <a:pt x="1656" y="7208"/>
                  </a:lnTo>
                  <a:cubicBezTo>
                    <a:pt x="1541" y="7347"/>
                    <a:pt x="1431" y="7488"/>
                    <a:pt x="1322" y="7639"/>
                  </a:cubicBezTo>
                  <a:cubicBezTo>
                    <a:pt x="1132" y="7858"/>
                    <a:pt x="1258" y="8066"/>
                    <a:pt x="1429" y="8066"/>
                  </a:cubicBezTo>
                  <a:cubicBezTo>
                    <a:pt x="1504" y="8066"/>
                    <a:pt x="1587" y="8027"/>
                    <a:pt x="1657" y="7932"/>
                  </a:cubicBezTo>
                  <a:cubicBezTo>
                    <a:pt x="1845" y="7723"/>
                    <a:pt x="1991" y="7493"/>
                    <a:pt x="2180" y="7283"/>
                  </a:cubicBezTo>
                  <a:cubicBezTo>
                    <a:pt x="2284" y="7179"/>
                    <a:pt x="2305" y="6990"/>
                    <a:pt x="2201" y="6886"/>
                  </a:cubicBezTo>
                  <a:cubicBezTo>
                    <a:pt x="1740" y="6342"/>
                    <a:pt x="1573" y="6258"/>
                    <a:pt x="1740" y="5609"/>
                  </a:cubicBezTo>
                  <a:cubicBezTo>
                    <a:pt x="1761" y="5505"/>
                    <a:pt x="1761" y="5379"/>
                    <a:pt x="1636" y="5317"/>
                  </a:cubicBezTo>
                  <a:cubicBezTo>
                    <a:pt x="1534" y="5291"/>
                    <a:pt x="1440" y="5250"/>
                    <a:pt x="1345" y="5199"/>
                  </a:cubicBezTo>
                  <a:lnTo>
                    <a:pt x="1345" y="5199"/>
                  </a:lnTo>
                  <a:cubicBezTo>
                    <a:pt x="1508" y="4952"/>
                    <a:pt x="1619" y="4711"/>
                    <a:pt x="1740" y="4438"/>
                  </a:cubicBezTo>
                  <a:cubicBezTo>
                    <a:pt x="1782" y="4291"/>
                    <a:pt x="1698" y="4166"/>
                    <a:pt x="1573" y="4145"/>
                  </a:cubicBezTo>
                  <a:cubicBezTo>
                    <a:pt x="1466" y="4134"/>
                    <a:pt x="1365" y="4113"/>
                    <a:pt x="1269" y="4088"/>
                  </a:cubicBezTo>
                  <a:lnTo>
                    <a:pt x="1269" y="4088"/>
                  </a:lnTo>
                  <a:cubicBezTo>
                    <a:pt x="1378" y="3933"/>
                    <a:pt x="1490" y="3777"/>
                    <a:pt x="1594" y="3622"/>
                  </a:cubicBezTo>
                  <a:cubicBezTo>
                    <a:pt x="1657" y="3517"/>
                    <a:pt x="1677" y="3287"/>
                    <a:pt x="1531" y="3245"/>
                  </a:cubicBezTo>
                  <a:cubicBezTo>
                    <a:pt x="1525" y="3244"/>
                    <a:pt x="1520" y="3244"/>
                    <a:pt x="1514" y="3243"/>
                  </a:cubicBezTo>
                  <a:lnTo>
                    <a:pt x="1514" y="3243"/>
                  </a:lnTo>
                  <a:cubicBezTo>
                    <a:pt x="1561" y="3209"/>
                    <a:pt x="1608" y="3174"/>
                    <a:pt x="1657" y="3140"/>
                  </a:cubicBezTo>
                  <a:cubicBezTo>
                    <a:pt x="1782" y="3078"/>
                    <a:pt x="2012" y="2785"/>
                    <a:pt x="1803" y="2659"/>
                  </a:cubicBezTo>
                  <a:cubicBezTo>
                    <a:pt x="1636" y="2520"/>
                    <a:pt x="1478" y="2362"/>
                    <a:pt x="1311" y="2210"/>
                  </a:cubicBezTo>
                  <a:lnTo>
                    <a:pt x="1311" y="2210"/>
                  </a:lnTo>
                  <a:cubicBezTo>
                    <a:pt x="1472" y="2073"/>
                    <a:pt x="1613" y="1920"/>
                    <a:pt x="1782" y="1739"/>
                  </a:cubicBezTo>
                  <a:cubicBezTo>
                    <a:pt x="1866" y="1655"/>
                    <a:pt x="1949" y="1467"/>
                    <a:pt x="1866" y="1404"/>
                  </a:cubicBezTo>
                  <a:cubicBezTo>
                    <a:pt x="1468" y="818"/>
                    <a:pt x="1238" y="1153"/>
                    <a:pt x="1573" y="379"/>
                  </a:cubicBezTo>
                  <a:cubicBezTo>
                    <a:pt x="1653" y="199"/>
                    <a:pt x="1637" y="0"/>
                    <a:pt x="14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4"/>
            <p:cNvSpPr/>
            <p:nvPr/>
          </p:nvSpPr>
          <p:spPr>
            <a:xfrm>
              <a:off x="4810025" y="726900"/>
              <a:ext cx="59925" cy="17600"/>
            </a:xfrm>
            <a:custGeom>
              <a:rect b="b" l="l" r="r" t="t"/>
              <a:pathLst>
                <a:path extrusionOk="0" h="704" w="2397">
                  <a:moveTo>
                    <a:pt x="2111" y="0"/>
                  </a:moveTo>
                  <a:cubicBezTo>
                    <a:pt x="2085" y="0"/>
                    <a:pt x="2057" y="4"/>
                    <a:pt x="2024" y="13"/>
                  </a:cubicBezTo>
                  <a:cubicBezTo>
                    <a:pt x="1543" y="117"/>
                    <a:pt x="1062" y="138"/>
                    <a:pt x="559" y="138"/>
                  </a:cubicBezTo>
                  <a:cubicBezTo>
                    <a:pt x="554" y="138"/>
                    <a:pt x="548" y="138"/>
                    <a:pt x="543" y="138"/>
                  </a:cubicBezTo>
                  <a:cubicBezTo>
                    <a:pt x="237" y="138"/>
                    <a:pt x="1" y="703"/>
                    <a:pt x="350" y="703"/>
                  </a:cubicBezTo>
                  <a:cubicBezTo>
                    <a:pt x="915" y="703"/>
                    <a:pt x="1438" y="661"/>
                    <a:pt x="1982" y="557"/>
                  </a:cubicBezTo>
                  <a:cubicBezTo>
                    <a:pt x="2251" y="499"/>
                    <a:pt x="2397" y="0"/>
                    <a:pt x="21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4"/>
            <p:cNvSpPr/>
            <p:nvPr/>
          </p:nvSpPr>
          <p:spPr>
            <a:xfrm>
              <a:off x="4809875" y="761725"/>
              <a:ext cx="51800" cy="14675"/>
            </a:xfrm>
            <a:custGeom>
              <a:rect b="b" l="l" r="r" t="t"/>
              <a:pathLst>
                <a:path extrusionOk="0" h="587" w="2072">
                  <a:moveTo>
                    <a:pt x="545" y="1"/>
                  </a:moveTo>
                  <a:cubicBezTo>
                    <a:pt x="252" y="1"/>
                    <a:pt x="0" y="586"/>
                    <a:pt x="356" y="586"/>
                  </a:cubicBezTo>
                  <a:lnTo>
                    <a:pt x="1507" y="586"/>
                  </a:lnTo>
                  <a:cubicBezTo>
                    <a:pt x="1800" y="586"/>
                    <a:pt x="2072" y="1"/>
                    <a:pt x="1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4"/>
            <p:cNvSpPr/>
            <p:nvPr/>
          </p:nvSpPr>
          <p:spPr>
            <a:xfrm>
              <a:off x="4778275" y="1176300"/>
              <a:ext cx="18025" cy="56275"/>
            </a:xfrm>
            <a:custGeom>
              <a:rect b="b" l="l" r="r" t="t"/>
              <a:pathLst>
                <a:path extrusionOk="0" h="2251" w="721">
                  <a:moveTo>
                    <a:pt x="430" y="0"/>
                  </a:moveTo>
                  <a:cubicBezTo>
                    <a:pt x="257" y="0"/>
                    <a:pt x="0" y="241"/>
                    <a:pt x="30" y="449"/>
                  </a:cubicBezTo>
                  <a:cubicBezTo>
                    <a:pt x="156" y="972"/>
                    <a:pt x="156" y="1516"/>
                    <a:pt x="156" y="2040"/>
                  </a:cubicBezTo>
                  <a:cubicBezTo>
                    <a:pt x="156" y="2190"/>
                    <a:pt x="237" y="2251"/>
                    <a:pt x="337" y="2251"/>
                  </a:cubicBezTo>
                  <a:cubicBezTo>
                    <a:pt x="503" y="2251"/>
                    <a:pt x="720" y="2088"/>
                    <a:pt x="720" y="1893"/>
                  </a:cubicBezTo>
                  <a:cubicBezTo>
                    <a:pt x="720" y="1307"/>
                    <a:pt x="720" y="700"/>
                    <a:pt x="574" y="136"/>
                  </a:cubicBezTo>
                  <a:cubicBezTo>
                    <a:pt x="556" y="39"/>
                    <a:pt x="500" y="0"/>
                    <a:pt x="4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4"/>
            <p:cNvSpPr/>
            <p:nvPr/>
          </p:nvSpPr>
          <p:spPr>
            <a:xfrm>
              <a:off x="4803275" y="1179525"/>
              <a:ext cx="19700" cy="49750"/>
            </a:xfrm>
            <a:custGeom>
              <a:rect b="b" l="l" r="r" t="t"/>
              <a:pathLst>
                <a:path extrusionOk="0" h="1990" w="788">
                  <a:moveTo>
                    <a:pt x="443" y="0"/>
                  </a:moveTo>
                  <a:cubicBezTo>
                    <a:pt x="251" y="0"/>
                    <a:pt x="1" y="250"/>
                    <a:pt x="76" y="446"/>
                  </a:cubicBezTo>
                  <a:cubicBezTo>
                    <a:pt x="202" y="885"/>
                    <a:pt x="202" y="1346"/>
                    <a:pt x="202" y="1785"/>
                  </a:cubicBezTo>
                  <a:cubicBezTo>
                    <a:pt x="202" y="1931"/>
                    <a:pt x="278" y="1990"/>
                    <a:pt x="374" y="1990"/>
                  </a:cubicBezTo>
                  <a:cubicBezTo>
                    <a:pt x="541" y="1990"/>
                    <a:pt x="767" y="1816"/>
                    <a:pt x="767" y="1618"/>
                  </a:cubicBezTo>
                  <a:cubicBezTo>
                    <a:pt x="767" y="1136"/>
                    <a:pt x="788" y="634"/>
                    <a:pt x="620" y="132"/>
                  </a:cubicBezTo>
                  <a:cubicBezTo>
                    <a:pt x="585" y="38"/>
                    <a:pt x="519" y="0"/>
                    <a:pt x="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4"/>
            <p:cNvSpPr/>
            <p:nvPr/>
          </p:nvSpPr>
          <p:spPr>
            <a:xfrm>
              <a:off x="4833925" y="1176900"/>
              <a:ext cx="18025" cy="49950"/>
            </a:xfrm>
            <a:custGeom>
              <a:rect b="b" l="l" r="r" t="t"/>
              <a:pathLst>
                <a:path extrusionOk="0" h="1998" w="721">
                  <a:moveTo>
                    <a:pt x="375" y="0"/>
                  </a:moveTo>
                  <a:cubicBezTo>
                    <a:pt x="215" y="0"/>
                    <a:pt x="1" y="171"/>
                    <a:pt x="1" y="342"/>
                  </a:cubicBezTo>
                  <a:cubicBezTo>
                    <a:pt x="1" y="844"/>
                    <a:pt x="22" y="1346"/>
                    <a:pt x="127" y="1848"/>
                  </a:cubicBezTo>
                  <a:cubicBezTo>
                    <a:pt x="152" y="1954"/>
                    <a:pt x="216" y="1997"/>
                    <a:pt x="292" y="1997"/>
                  </a:cubicBezTo>
                  <a:cubicBezTo>
                    <a:pt x="472" y="1997"/>
                    <a:pt x="721" y="1761"/>
                    <a:pt x="691" y="1555"/>
                  </a:cubicBezTo>
                  <a:cubicBezTo>
                    <a:pt x="587" y="1116"/>
                    <a:pt x="545" y="656"/>
                    <a:pt x="545" y="216"/>
                  </a:cubicBezTo>
                  <a:cubicBezTo>
                    <a:pt x="545" y="60"/>
                    <a:pt x="470" y="0"/>
                    <a:pt x="3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4"/>
            <p:cNvSpPr/>
            <p:nvPr/>
          </p:nvSpPr>
          <p:spPr>
            <a:xfrm>
              <a:off x="4922925" y="1228125"/>
              <a:ext cx="77500" cy="19925"/>
            </a:xfrm>
            <a:custGeom>
              <a:rect b="b" l="l" r="r" t="t"/>
              <a:pathLst>
                <a:path extrusionOk="0" h="797" w="3100">
                  <a:moveTo>
                    <a:pt x="2888" y="0"/>
                  </a:moveTo>
                  <a:cubicBezTo>
                    <a:pt x="2859" y="0"/>
                    <a:pt x="2824" y="9"/>
                    <a:pt x="2781" y="29"/>
                  </a:cubicBezTo>
                  <a:cubicBezTo>
                    <a:pt x="2359" y="174"/>
                    <a:pt x="1922" y="228"/>
                    <a:pt x="1484" y="228"/>
                  </a:cubicBezTo>
                  <a:cubicBezTo>
                    <a:pt x="1163" y="228"/>
                    <a:pt x="840" y="199"/>
                    <a:pt x="521" y="155"/>
                  </a:cubicBezTo>
                  <a:cubicBezTo>
                    <a:pt x="502" y="149"/>
                    <a:pt x="482" y="147"/>
                    <a:pt x="463" y="147"/>
                  </a:cubicBezTo>
                  <a:cubicBezTo>
                    <a:pt x="197" y="147"/>
                    <a:pt x="1" y="660"/>
                    <a:pt x="333" y="699"/>
                  </a:cubicBezTo>
                  <a:cubicBezTo>
                    <a:pt x="669" y="761"/>
                    <a:pt x="1013" y="797"/>
                    <a:pt x="1355" y="797"/>
                  </a:cubicBezTo>
                  <a:cubicBezTo>
                    <a:pt x="1821" y="797"/>
                    <a:pt x="2284" y="730"/>
                    <a:pt x="2718" y="573"/>
                  </a:cubicBezTo>
                  <a:cubicBezTo>
                    <a:pt x="2957" y="481"/>
                    <a:pt x="3100" y="0"/>
                    <a:pt x="2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4"/>
            <p:cNvSpPr/>
            <p:nvPr/>
          </p:nvSpPr>
          <p:spPr>
            <a:xfrm>
              <a:off x="5063875" y="1211525"/>
              <a:ext cx="64575" cy="17875"/>
            </a:xfrm>
            <a:custGeom>
              <a:rect b="b" l="l" r="r" t="t"/>
              <a:pathLst>
                <a:path extrusionOk="0" h="715" w="2583">
                  <a:moveTo>
                    <a:pt x="584" y="1"/>
                  </a:moveTo>
                  <a:cubicBezTo>
                    <a:pt x="299" y="1"/>
                    <a:pt x="0" y="508"/>
                    <a:pt x="302" y="589"/>
                  </a:cubicBezTo>
                  <a:cubicBezTo>
                    <a:pt x="867" y="714"/>
                    <a:pt x="1453" y="714"/>
                    <a:pt x="2018" y="714"/>
                  </a:cubicBezTo>
                  <a:cubicBezTo>
                    <a:pt x="2311" y="714"/>
                    <a:pt x="2583" y="149"/>
                    <a:pt x="2206" y="149"/>
                  </a:cubicBezTo>
                  <a:cubicBezTo>
                    <a:pt x="1662" y="149"/>
                    <a:pt x="1139" y="149"/>
                    <a:pt x="616" y="3"/>
                  </a:cubicBezTo>
                  <a:cubicBezTo>
                    <a:pt x="605" y="1"/>
                    <a:pt x="594" y="1"/>
                    <a:pt x="5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4"/>
            <p:cNvSpPr/>
            <p:nvPr/>
          </p:nvSpPr>
          <p:spPr>
            <a:xfrm>
              <a:off x="4816600" y="838700"/>
              <a:ext cx="17875" cy="49300"/>
            </a:xfrm>
            <a:custGeom>
              <a:rect b="b" l="l" r="r" t="t"/>
              <a:pathLst>
                <a:path extrusionOk="0" h="1972" w="715">
                  <a:moveTo>
                    <a:pt x="440" y="0"/>
                  </a:moveTo>
                  <a:cubicBezTo>
                    <a:pt x="260" y="0"/>
                    <a:pt x="0" y="240"/>
                    <a:pt x="45" y="437"/>
                  </a:cubicBezTo>
                  <a:cubicBezTo>
                    <a:pt x="150" y="876"/>
                    <a:pt x="171" y="1315"/>
                    <a:pt x="171" y="1776"/>
                  </a:cubicBezTo>
                  <a:cubicBezTo>
                    <a:pt x="171" y="1915"/>
                    <a:pt x="245" y="1971"/>
                    <a:pt x="338" y="1971"/>
                  </a:cubicBezTo>
                  <a:cubicBezTo>
                    <a:pt x="498" y="1971"/>
                    <a:pt x="715" y="1806"/>
                    <a:pt x="715" y="1608"/>
                  </a:cubicBezTo>
                  <a:cubicBezTo>
                    <a:pt x="715" y="1106"/>
                    <a:pt x="694" y="625"/>
                    <a:pt x="589" y="123"/>
                  </a:cubicBezTo>
                  <a:cubicBezTo>
                    <a:pt x="566" y="36"/>
                    <a:pt x="509" y="0"/>
                    <a:pt x="4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4"/>
            <p:cNvSpPr/>
            <p:nvPr/>
          </p:nvSpPr>
          <p:spPr>
            <a:xfrm>
              <a:off x="4807800" y="916225"/>
              <a:ext cx="32450" cy="26675"/>
            </a:xfrm>
            <a:custGeom>
              <a:rect b="b" l="l" r="r" t="t"/>
              <a:pathLst>
                <a:path extrusionOk="0" h="1067" w="1298">
                  <a:moveTo>
                    <a:pt x="1114" y="0"/>
                  </a:moveTo>
                  <a:cubicBezTo>
                    <a:pt x="1049" y="0"/>
                    <a:pt x="978" y="27"/>
                    <a:pt x="920" y="77"/>
                  </a:cubicBezTo>
                  <a:cubicBezTo>
                    <a:pt x="857" y="122"/>
                    <a:pt x="797" y="171"/>
                    <a:pt x="745" y="225"/>
                  </a:cubicBezTo>
                  <a:lnTo>
                    <a:pt x="745" y="225"/>
                  </a:lnTo>
                  <a:cubicBezTo>
                    <a:pt x="678" y="196"/>
                    <a:pt x="605" y="171"/>
                    <a:pt x="523" y="160"/>
                  </a:cubicBezTo>
                  <a:cubicBezTo>
                    <a:pt x="235" y="237"/>
                    <a:pt x="1" y="717"/>
                    <a:pt x="236" y="814"/>
                  </a:cubicBezTo>
                  <a:lnTo>
                    <a:pt x="236" y="814"/>
                  </a:lnTo>
                  <a:cubicBezTo>
                    <a:pt x="228" y="847"/>
                    <a:pt x="225" y="881"/>
                    <a:pt x="230" y="914"/>
                  </a:cubicBezTo>
                  <a:cubicBezTo>
                    <a:pt x="256" y="1019"/>
                    <a:pt x="324" y="1066"/>
                    <a:pt x="401" y="1066"/>
                  </a:cubicBezTo>
                  <a:cubicBezTo>
                    <a:pt x="447" y="1066"/>
                    <a:pt x="497" y="1049"/>
                    <a:pt x="544" y="1018"/>
                  </a:cubicBezTo>
                  <a:cubicBezTo>
                    <a:pt x="571" y="1005"/>
                    <a:pt x="601" y="989"/>
                    <a:pt x="631" y="971"/>
                  </a:cubicBezTo>
                  <a:lnTo>
                    <a:pt x="631" y="971"/>
                  </a:lnTo>
                  <a:cubicBezTo>
                    <a:pt x="685" y="990"/>
                    <a:pt x="737" y="997"/>
                    <a:pt x="774" y="997"/>
                  </a:cubicBezTo>
                  <a:cubicBezTo>
                    <a:pt x="786" y="999"/>
                    <a:pt x="798" y="999"/>
                    <a:pt x="810" y="999"/>
                  </a:cubicBezTo>
                  <a:cubicBezTo>
                    <a:pt x="983" y="999"/>
                    <a:pt x="1134" y="862"/>
                    <a:pt x="1192" y="725"/>
                  </a:cubicBezTo>
                  <a:cubicBezTo>
                    <a:pt x="1297" y="579"/>
                    <a:pt x="1297" y="391"/>
                    <a:pt x="1297" y="202"/>
                  </a:cubicBezTo>
                  <a:cubicBezTo>
                    <a:pt x="1297" y="63"/>
                    <a:pt x="1213" y="0"/>
                    <a:pt x="1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4"/>
            <p:cNvSpPr/>
            <p:nvPr/>
          </p:nvSpPr>
          <p:spPr>
            <a:xfrm>
              <a:off x="4820850" y="970700"/>
              <a:ext cx="18400" cy="39875"/>
            </a:xfrm>
            <a:custGeom>
              <a:rect b="b" l="l" r="r" t="t"/>
              <a:pathLst>
                <a:path extrusionOk="0" h="1595" w="736">
                  <a:moveTo>
                    <a:pt x="385" y="0"/>
                  </a:moveTo>
                  <a:cubicBezTo>
                    <a:pt x="224" y="0"/>
                    <a:pt x="1" y="179"/>
                    <a:pt x="1" y="367"/>
                  </a:cubicBezTo>
                  <a:cubicBezTo>
                    <a:pt x="1" y="722"/>
                    <a:pt x="22" y="1099"/>
                    <a:pt x="126" y="1455"/>
                  </a:cubicBezTo>
                  <a:cubicBezTo>
                    <a:pt x="157" y="1554"/>
                    <a:pt x="225" y="1594"/>
                    <a:pt x="304" y="1594"/>
                  </a:cubicBezTo>
                  <a:cubicBezTo>
                    <a:pt x="490" y="1594"/>
                    <a:pt x="736" y="1368"/>
                    <a:pt x="691" y="1162"/>
                  </a:cubicBezTo>
                  <a:cubicBezTo>
                    <a:pt x="587" y="848"/>
                    <a:pt x="545" y="534"/>
                    <a:pt x="545" y="199"/>
                  </a:cubicBezTo>
                  <a:cubicBezTo>
                    <a:pt x="545" y="56"/>
                    <a:pt x="475" y="0"/>
                    <a:pt x="3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4"/>
            <p:cNvSpPr/>
            <p:nvPr/>
          </p:nvSpPr>
          <p:spPr>
            <a:xfrm>
              <a:off x="4820800" y="1045250"/>
              <a:ext cx="30425" cy="24075"/>
            </a:xfrm>
            <a:custGeom>
              <a:rect b="b" l="l" r="r" t="t"/>
              <a:pathLst>
                <a:path extrusionOk="0" h="963" w="1217">
                  <a:moveTo>
                    <a:pt x="557" y="584"/>
                  </a:moveTo>
                  <a:lnTo>
                    <a:pt x="557" y="584"/>
                  </a:lnTo>
                  <a:cubicBezTo>
                    <a:pt x="557" y="585"/>
                    <a:pt x="556" y="585"/>
                    <a:pt x="556" y="586"/>
                  </a:cubicBezTo>
                  <a:lnTo>
                    <a:pt x="556" y="586"/>
                  </a:lnTo>
                  <a:cubicBezTo>
                    <a:pt x="555" y="586"/>
                    <a:pt x="555" y="586"/>
                    <a:pt x="554" y="586"/>
                  </a:cubicBezTo>
                  <a:lnTo>
                    <a:pt x="554" y="586"/>
                  </a:lnTo>
                  <a:cubicBezTo>
                    <a:pt x="555" y="585"/>
                    <a:pt x="555" y="585"/>
                    <a:pt x="556" y="584"/>
                  </a:cubicBezTo>
                  <a:lnTo>
                    <a:pt x="556" y="584"/>
                  </a:lnTo>
                  <a:cubicBezTo>
                    <a:pt x="556" y="584"/>
                    <a:pt x="557" y="584"/>
                    <a:pt x="557" y="584"/>
                  </a:cubicBezTo>
                  <a:close/>
                  <a:moveTo>
                    <a:pt x="1028" y="0"/>
                  </a:moveTo>
                  <a:cubicBezTo>
                    <a:pt x="816" y="0"/>
                    <a:pt x="614" y="29"/>
                    <a:pt x="434" y="131"/>
                  </a:cubicBezTo>
                  <a:lnTo>
                    <a:pt x="434" y="131"/>
                  </a:lnTo>
                  <a:cubicBezTo>
                    <a:pt x="200" y="165"/>
                    <a:pt x="0" y="366"/>
                    <a:pt x="21" y="620"/>
                  </a:cubicBezTo>
                  <a:lnTo>
                    <a:pt x="21" y="620"/>
                  </a:lnTo>
                  <a:cubicBezTo>
                    <a:pt x="9" y="663"/>
                    <a:pt x="3" y="707"/>
                    <a:pt x="3" y="753"/>
                  </a:cubicBezTo>
                  <a:cubicBezTo>
                    <a:pt x="3" y="899"/>
                    <a:pt x="76" y="958"/>
                    <a:pt x="169" y="958"/>
                  </a:cubicBezTo>
                  <a:cubicBezTo>
                    <a:pt x="207" y="958"/>
                    <a:pt x="249" y="948"/>
                    <a:pt x="290" y="930"/>
                  </a:cubicBezTo>
                  <a:lnTo>
                    <a:pt x="290" y="930"/>
                  </a:lnTo>
                  <a:cubicBezTo>
                    <a:pt x="340" y="951"/>
                    <a:pt x="392" y="963"/>
                    <a:pt x="442" y="963"/>
                  </a:cubicBezTo>
                  <a:cubicBezTo>
                    <a:pt x="589" y="963"/>
                    <a:pt x="756" y="795"/>
                    <a:pt x="861" y="732"/>
                  </a:cubicBezTo>
                  <a:cubicBezTo>
                    <a:pt x="1028" y="586"/>
                    <a:pt x="1175" y="440"/>
                    <a:pt x="1216" y="209"/>
                  </a:cubicBezTo>
                  <a:cubicBezTo>
                    <a:pt x="1216" y="105"/>
                    <a:pt x="1154" y="0"/>
                    <a:pt x="10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4"/>
            <p:cNvSpPr/>
            <p:nvPr/>
          </p:nvSpPr>
          <p:spPr>
            <a:xfrm>
              <a:off x="4908900" y="429525"/>
              <a:ext cx="274475" cy="218700"/>
            </a:xfrm>
            <a:custGeom>
              <a:rect b="b" l="l" r="r" t="t"/>
              <a:pathLst>
                <a:path extrusionOk="0" h="8748" w="10979">
                  <a:moveTo>
                    <a:pt x="8099" y="0"/>
                  </a:moveTo>
                  <a:cubicBezTo>
                    <a:pt x="7422" y="0"/>
                    <a:pt x="6776" y="239"/>
                    <a:pt x="6167" y="923"/>
                  </a:cubicBezTo>
                  <a:cubicBezTo>
                    <a:pt x="4325" y="2952"/>
                    <a:pt x="2777" y="5421"/>
                    <a:pt x="266" y="6739"/>
                  </a:cubicBezTo>
                  <a:cubicBezTo>
                    <a:pt x="36" y="6881"/>
                    <a:pt x="0" y="7308"/>
                    <a:pt x="224" y="7308"/>
                  </a:cubicBezTo>
                  <a:cubicBezTo>
                    <a:pt x="264" y="7308"/>
                    <a:pt x="313" y="7295"/>
                    <a:pt x="371" y="7263"/>
                  </a:cubicBezTo>
                  <a:cubicBezTo>
                    <a:pt x="2212" y="6279"/>
                    <a:pt x="3593" y="4710"/>
                    <a:pt x="4932" y="3182"/>
                  </a:cubicBezTo>
                  <a:cubicBezTo>
                    <a:pt x="5581" y="2408"/>
                    <a:pt x="6187" y="1529"/>
                    <a:pt x="6920" y="839"/>
                  </a:cubicBezTo>
                  <a:cubicBezTo>
                    <a:pt x="7152" y="624"/>
                    <a:pt x="7464" y="541"/>
                    <a:pt x="7812" y="541"/>
                  </a:cubicBezTo>
                  <a:cubicBezTo>
                    <a:pt x="8618" y="541"/>
                    <a:pt x="9619" y="986"/>
                    <a:pt x="10276" y="1253"/>
                  </a:cubicBezTo>
                  <a:lnTo>
                    <a:pt x="10276" y="1253"/>
                  </a:lnTo>
                  <a:cubicBezTo>
                    <a:pt x="9306" y="3064"/>
                    <a:pt x="7808" y="4421"/>
                    <a:pt x="6292" y="5798"/>
                  </a:cubicBezTo>
                  <a:cubicBezTo>
                    <a:pt x="5643" y="6384"/>
                    <a:pt x="5058" y="7074"/>
                    <a:pt x="4409" y="7639"/>
                  </a:cubicBezTo>
                  <a:cubicBezTo>
                    <a:pt x="4004" y="8009"/>
                    <a:pt x="3437" y="8175"/>
                    <a:pt x="2855" y="8175"/>
                  </a:cubicBezTo>
                  <a:cubicBezTo>
                    <a:pt x="2052" y="8175"/>
                    <a:pt x="1220" y="7859"/>
                    <a:pt x="747" y="7325"/>
                  </a:cubicBezTo>
                  <a:cubicBezTo>
                    <a:pt x="710" y="7284"/>
                    <a:pt x="666" y="7266"/>
                    <a:pt x="620" y="7266"/>
                  </a:cubicBezTo>
                  <a:cubicBezTo>
                    <a:pt x="408" y="7266"/>
                    <a:pt x="157" y="7639"/>
                    <a:pt x="329" y="7827"/>
                  </a:cubicBezTo>
                  <a:cubicBezTo>
                    <a:pt x="906" y="8476"/>
                    <a:pt x="1642" y="8747"/>
                    <a:pt x="2396" y="8747"/>
                  </a:cubicBezTo>
                  <a:cubicBezTo>
                    <a:pt x="3420" y="8747"/>
                    <a:pt x="4478" y="8248"/>
                    <a:pt x="5225" y="7514"/>
                  </a:cubicBezTo>
                  <a:cubicBezTo>
                    <a:pt x="7234" y="5505"/>
                    <a:pt x="9619" y="3726"/>
                    <a:pt x="10895" y="1111"/>
                  </a:cubicBezTo>
                  <a:cubicBezTo>
                    <a:pt x="10937" y="1006"/>
                    <a:pt x="10979" y="818"/>
                    <a:pt x="10812" y="734"/>
                  </a:cubicBezTo>
                  <a:cubicBezTo>
                    <a:pt x="9865" y="384"/>
                    <a:pt x="8957" y="0"/>
                    <a:pt x="80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4"/>
            <p:cNvSpPr/>
            <p:nvPr/>
          </p:nvSpPr>
          <p:spPr>
            <a:xfrm>
              <a:off x="4806625" y="489000"/>
              <a:ext cx="131075" cy="124250"/>
            </a:xfrm>
            <a:custGeom>
              <a:rect b="b" l="l" r="r" t="t"/>
              <a:pathLst>
                <a:path extrusionOk="0" h="4970" w="5243">
                  <a:moveTo>
                    <a:pt x="4993" y="0"/>
                  </a:moveTo>
                  <a:cubicBezTo>
                    <a:pt x="4942" y="0"/>
                    <a:pt x="4882" y="27"/>
                    <a:pt x="4817" y="92"/>
                  </a:cubicBezTo>
                  <a:cubicBezTo>
                    <a:pt x="3269" y="1536"/>
                    <a:pt x="2014" y="3272"/>
                    <a:pt x="235" y="4486"/>
                  </a:cubicBezTo>
                  <a:cubicBezTo>
                    <a:pt x="0" y="4654"/>
                    <a:pt x="75" y="4969"/>
                    <a:pt x="286" y="4969"/>
                  </a:cubicBezTo>
                  <a:cubicBezTo>
                    <a:pt x="338" y="4969"/>
                    <a:pt x="399" y="4950"/>
                    <a:pt x="465" y="4904"/>
                  </a:cubicBezTo>
                  <a:cubicBezTo>
                    <a:pt x="2244" y="3691"/>
                    <a:pt x="3499" y="1975"/>
                    <a:pt x="5048" y="511"/>
                  </a:cubicBezTo>
                  <a:cubicBezTo>
                    <a:pt x="5243" y="331"/>
                    <a:pt x="5172" y="0"/>
                    <a:pt x="4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4"/>
            <p:cNvSpPr/>
            <p:nvPr/>
          </p:nvSpPr>
          <p:spPr>
            <a:xfrm>
              <a:off x="4833475" y="535625"/>
              <a:ext cx="104525" cy="81425"/>
            </a:xfrm>
            <a:custGeom>
              <a:rect b="b" l="l" r="r" t="t"/>
              <a:pathLst>
                <a:path extrusionOk="0" h="3257" w="4181">
                  <a:moveTo>
                    <a:pt x="3873" y="1"/>
                  </a:moveTo>
                  <a:cubicBezTo>
                    <a:pt x="3798" y="1"/>
                    <a:pt x="3713" y="39"/>
                    <a:pt x="3639" y="131"/>
                  </a:cubicBezTo>
                  <a:cubicBezTo>
                    <a:pt x="2655" y="1198"/>
                    <a:pt x="1337" y="1805"/>
                    <a:pt x="228" y="2747"/>
                  </a:cubicBezTo>
                  <a:cubicBezTo>
                    <a:pt x="0" y="2926"/>
                    <a:pt x="64" y="3257"/>
                    <a:pt x="251" y="3257"/>
                  </a:cubicBezTo>
                  <a:cubicBezTo>
                    <a:pt x="304" y="3257"/>
                    <a:pt x="368" y="3230"/>
                    <a:pt x="437" y="3165"/>
                  </a:cubicBezTo>
                  <a:cubicBezTo>
                    <a:pt x="1588" y="2203"/>
                    <a:pt x="2948" y="1554"/>
                    <a:pt x="3974" y="424"/>
                  </a:cubicBezTo>
                  <a:cubicBezTo>
                    <a:pt x="4180" y="217"/>
                    <a:pt x="4054" y="1"/>
                    <a:pt x="38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4"/>
            <p:cNvSpPr/>
            <p:nvPr/>
          </p:nvSpPr>
          <p:spPr>
            <a:xfrm>
              <a:off x="4938750" y="500075"/>
              <a:ext cx="125550" cy="131750"/>
            </a:xfrm>
            <a:custGeom>
              <a:rect b="b" l="l" r="r" t="t"/>
              <a:pathLst>
                <a:path extrusionOk="0" h="5270" w="5022">
                  <a:moveTo>
                    <a:pt x="4817" y="1"/>
                  </a:moveTo>
                  <a:cubicBezTo>
                    <a:pt x="4681" y="1"/>
                    <a:pt x="4505" y="109"/>
                    <a:pt x="4449" y="277"/>
                  </a:cubicBezTo>
                  <a:cubicBezTo>
                    <a:pt x="4157" y="1281"/>
                    <a:pt x="3320" y="1951"/>
                    <a:pt x="2504" y="2578"/>
                  </a:cubicBezTo>
                  <a:cubicBezTo>
                    <a:pt x="2190" y="2829"/>
                    <a:pt x="1876" y="3101"/>
                    <a:pt x="1562" y="3373"/>
                  </a:cubicBezTo>
                  <a:cubicBezTo>
                    <a:pt x="1123" y="3792"/>
                    <a:pt x="809" y="4378"/>
                    <a:pt x="265" y="4713"/>
                  </a:cubicBezTo>
                  <a:cubicBezTo>
                    <a:pt x="38" y="4852"/>
                    <a:pt x="0" y="5269"/>
                    <a:pt x="213" y="5269"/>
                  </a:cubicBezTo>
                  <a:cubicBezTo>
                    <a:pt x="255" y="5269"/>
                    <a:pt x="307" y="5253"/>
                    <a:pt x="369" y="5215"/>
                  </a:cubicBezTo>
                  <a:cubicBezTo>
                    <a:pt x="809" y="4922"/>
                    <a:pt x="1144" y="4566"/>
                    <a:pt x="1478" y="4169"/>
                  </a:cubicBezTo>
                  <a:cubicBezTo>
                    <a:pt x="1897" y="3645"/>
                    <a:pt x="2420" y="3248"/>
                    <a:pt x="2943" y="2829"/>
                  </a:cubicBezTo>
                  <a:cubicBezTo>
                    <a:pt x="3801" y="2139"/>
                    <a:pt x="4659" y="1365"/>
                    <a:pt x="4973" y="277"/>
                  </a:cubicBezTo>
                  <a:cubicBezTo>
                    <a:pt x="5021" y="82"/>
                    <a:pt x="4934" y="1"/>
                    <a:pt x="48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4"/>
            <p:cNvSpPr/>
            <p:nvPr/>
          </p:nvSpPr>
          <p:spPr>
            <a:xfrm>
              <a:off x="4956550" y="552425"/>
              <a:ext cx="93900" cy="83675"/>
            </a:xfrm>
            <a:custGeom>
              <a:rect b="b" l="l" r="r" t="t"/>
              <a:pathLst>
                <a:path extrusionOk="0" h="3347" w="3756">
                  <a:moveTo>
                    <a:pt x="3477" y="0"/>
                  </a:moveTo>
                  <a:cubicBezTo>
                    <a:pt x="3368" y="0"/>
                    <a:pt x="3242" y="62"/>
                    <a:pt x="3172" y="191"/>
                  </a:cubicBezTo>
                  <a:cubicBezTo>
                    <a:pt x="2545" y="1426"/>
                    <a:pt x="1143" y="1970"/>
                    <a:pt x="222" y="2932"/>
                  </a:cubicBezTo>
                  <a:cubicBezTo>
                    <a:pt x="0" y="3140"/>
                    <a:pt x="124" y="3347"/>
                    <a:pt x="311" y="3347"/>
                  </a:cubicBezTo>
                  <a:cubicBezTo>
                    <a:pt x="389" y="3347"/>
                    <a:pt x="477" y="3311"/>
                    <a:pt x="557" y="3225"/>
                  </a:cubicBezTo>
                  <a:cubicBezTo>
                    <a:pt x="1561" y="2200"/>
                    <a:pt x="2942" y="1656"/>
                    <a:pt x="3633" y="359"/>
                  </a:cubicBezTo>
                  <a:cubicBezTo>
                    <a:pt x="3756" y="125"/>
                    <a:pt x="3633" y="0"/>
                    <a:pt x="34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4"/>
            <p:cNvSpPr/>
            <p:nvPr/>
          </p:nvSpPr>
          <p:spPr>
            <a:xfrm>
              <a:off x="5032225" y="732750"/>
              <a:ext cx="135125" cy="141875"/>
            </a:xfrm>
            <a:custGeom>
              <a:rect b="b" l="l" r="r" t="t"/>
              <a:pathLst>
                <a:path extrusionOk="0" h="5675" w="5405">
                  <a:moveTo>
                    <a:pt x="5145" y="1"/>
                  </a:moveTo>
                  <a:cubicBezTo>
                    <a:pt x="5091" y="1"/>
                    <a:pt x="5028" y="27"/>
                    <a:pt x="4958" y="92"/>
                  </a:cubicBezTo>
                  <a:cubicBezTo>
                    <a:pt x="3284" y="1745"/>
                    <a:pt x="1757" y="3503"/>
                    <a:pt x="208" y="5240"/>
                  </a:cubicBezTo>
                  <a:cubicBezTo>
                    <a:pt x="1" y="5462"/>
                    <a:pt x="109" y="5674"/>
                    <a:pt x="293" y="5674"/>
                  </a:cubicBezTo>
                  <a:cubicBezTo>
                    <a:pt x="369" y="5674"/>
                    <a:pt x="458" y="5639"/>
                    <a:pt x="543" y="5553"/>
                  </a:cubicBezTo>
                  <a:cubicBezTo>
                    <a:pt x="2070" y="3859"/>
                    <a:pt x="3556" y="2101"/>
                    <a:pt x="5209" y="511"/>
                  </a:cubicBezTo>
                  <a:cubicBezTo>
                    <a:pt x="5404" y="332"/>
                    <a:pt x="5334" y="1"/>
                    <a:pt x="51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4"/>
            <p:cNvSpPr/>
            <p:nvPr/>
          </p:nvSpPr>
          <p:spPr>
            <a:xfrm>
              <a:off x="5058475" y="762450"/>
              <a:ext cx="109725" cy="114075"/>
            </a:xfrm>
            <a:custGeom>
              <a:rect b="b" l="l" r="r" t="t"/>
              <a:pathLst>
                <a:path extrusionOk="0" h="4563" w="4389">
                  <a:moveTo>
                    <a:pt x="4099" y="0"/>
                  </a:moveTo>
                  <a:cubicBezTo>
                    <a:pt x="4023" y="0"/>
                    <a:pt x="3938" y="41"/>
                    <a:pt x="3866" y="139"/>
                  </a:cubicBezTo>
                  <a:cubicBezTo>
                    <a:pt x="2715" y="1520"/>
                    <a:pt x="1376" y="2754"/>
                    <a:pt x="204" y="4135"/>
                  </a:cubicBezTo>
                  <a:cubicBezTo>
                    <a:pt x="0" y="4354"/>
                    <a:pt x="121" y="4563"/>
                    <a:pt x="299" y="4563"/>
                  </a:cubicBezTo>
                  <a:cubicBezTo>
                    <a:pt x="376" y="4563"/>
                    <a:pt x="463" y="4523"/>
                    <a:pt x="539" y="4428"/>
                  </a:cubicBezTo>
                  <a:cubicBezTo>
                    <a:pt x="1711" y="3068"/>
                    <a:pt x="3050" y="1834"/>
                    <a:pt x="4201" y="432"/>
                  </a:cubicBezTo>
                  <a:cubicBezTo>
                    <a:pt x="4388" y="201"/>
                    <a:pt x="4268" y="0"/>
                    <a:pt x="40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4"/>
            <p:cNvSpPr/>
            <p:nvPr/>
          </p:nvSpPr>
          <p:spPr>
            <a:xfrm>
              <a:off x="5057975" y="806500"/>
              <a:ext cx="108725" cy="95025"/>
            </a:xfrm>
            <a:custGeom>
              <a:rect b="b" l="l" r="r" t="t"/>
              <a:pathLst>
                <a:path extrusionOk="0" h="3801" w="4349">
                  <a:moveTo>
                    <a:pt x="4094" y="1"/>
                  </a:moveTo>
                  <a:cubicBezTo>
                    <a:pt x="4040" y="1"/>
                    <a:pt x="3977" y="28"/>
                    <a:pt x="3907" y="93"/>
                  </a:cubicBezTo>
                  <a:cubicBezTo>
                    <a:pt x="2756" y="1202"/>
                    <a:pt x="1647" y="2499"/>
                    <a:pt x="245" y="3273"/>
                  </a:cubicBezTo>
                  <a:cubicBezTo>
                    <a:pt x="33" y="3379"/>
                    <a:pt x="0" y="3800"/>
                    <a:pt x="211" y="3800"/>
                  </a:cubicBezTo>
                  <a:cubicBezTo>
                    <a:pt x="249" y="3800"/>
                    <a:pt x="295" y="3786"/>
                    <a:pt x="350" y="3754"/>
                  </a:cubicBezTo>
                  <a:cubicBezTo>
                    <a:pt x="1815" y="2980"/>
                    <a:pt x="2945" y="1641"/>
                    <a:pt x="4137" y="511"/>
                  </a:cubicBezTo>
                  <a:cubicBezTo>
                    <a:pt x="4349" y="332"/>
                    <a:pt x="4282" y="1"/>
                    <a:pt x="40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4"/>
            <p:cNvSpPr/>
            <p:nvPr/>
          </p:nvSpPr>
          <p:spPr>
            <a:xfrm>
              <a:off x="5115325" y="694225"/>
              <a:ext cx="273625" cy="592925"/>
            </a:xfrm>
            <a:custGeom>
              <a:rect b="b" l="l" r="r" t="t"/>
              <a:pathLst>
                <a:path extrusionOk="0" h="23717" w="10945">
                  <a:moveTo>
                    <a:pt x="8540" y="0"/>
                  </a:moveTo>
                  <a:cubicBezTo>
                    <a:pt x="8452" y="0"/>
                    <a:pt x="8354" y="27"/>
                    <a:pt x="8246" y="85"/>
                  </a:cubicBezTo>
                  <a:cubicBezTo>
                    <a:pt x="6739" y="901"/>
                    <a:pt x="5693" y="2491"/>
                    <a:pt x="4438" y="3621"/>
                  </a:cubicBezTo>
                  <a:cubicBezTo>
                    <a:pt x="2994" y="4898"/>
                    <a:pt x="1487" y="6069"/>
                    <a:pt x="190" y="7513"/>
                  </a:cubicBezTo>
                  <a:cubicBezTo>
                    <a:pt x="1" y="7732"/>
                    <a:pt x="116" y="7940"/>
                    <a:pt x="295" y="7940"/>
                  </a:cubicBezTo>
                  <a:cubicBezTo>
                    <a:pt x="373" y="7940"/>
                    <a:pt x="464" y="7901"/>
                    <a:pt x="546" y="7806"/>
                  </a:cubicBezTo>
                  <a:cubicBezTo>
                    <a:pt x="1697" y="6530"/>
                    <a:pt x="3015" y="5421"/>
                    <a:pt x="4333" y="4291"/>
                  </a:cubicBezTo>
                  <a:cubicBezTo>
                    <a:pt x="5505" y="3286"/>
                    <a:pt x="6488" y="2052"/>
                    <a:pt x="7681" y="1048"/>
                  </a:cubicBezTo>
                  <a:cubicBezTo>
                    <a:pt x="7876" y="884"/>
                    <a:pt x="8038" y="814"/>
                    <a:pt x="8173" y="814"/>
                  </a:cubicBezTo>
                  <a:cubicBezTo>
                    <a:pt x="8847" y="814"/>
                    <a:pt x="8835" y="2561"/>
                    <a:pt x="8853" y="3014"/>
                  </a:cubicBezTo>
                  <a:cubicBezTo>
                    <a:pt x="8874" y="3851"/>
                    <a:pt x="8853" y="4688"/>
                    <a:pt x="8874" y="5525"/>
                  </a:cubicBezTo>
                  <a:cubicBezTo>
                    <a:pt x="8957" y="7304"/>
                    <a:pt x="9648" y="9103"/>
                    <a:pt x="9982" y="10882"/>
                  </a:cubicBezTo>
                  <a:cubicBezTo>
                    <a:pt x="10317" y="12639"/>
                    <a:pt x="10422" y="14376"/>
                    <a:pt x="10338" y="16154"/>
                  </a:cubicBezTo>
                  <a:cubicBezTo>
                    <a:pt x="10275" y="17682"/>
                    <a:pt x="8016" y="18498"/>
                    <a:pt x="6886" y="19251"/>
                  </a:cubicBezTo>
                  <a:cubicBezTo>
                    <a:pt x="5630" y="20088"/>
                    <a:pt x="4417" y="20967"/>
                    <a:pt x="3099" y="21699"/>
                  </a:cubicBezTo>
                  <a:cubicBezTo>
                    <a:pt x="2324" y="22139"/>
                    <a:pt x="1404" y="22578"/>
                    <a:pt x="797" y="23289"/>
                  </a:cubicBezTo>
                  <a:cubicBezTo>
                    <a:pt x="622" y="23508"/>
                    <a:pt x="732" y="23717"/>
                    <a:pt x="899" y="23717"/>
                  </a:cubicBezTo>
                  <a:cubicBezTo>
                    <a:pt x="972" y="23717"/>
                    <a:pt x="1056" y="23677"/>
                    <a:pt x="1132" y="23582"/>
                  </a:cubicBezTo>
                  <a:cubicBezTo>
                    <a:pt x="2031" y="22557"/>
                    <a:pt x="3517" y="22076"/>
                    <a:pt x="4584" y="21343"/>
                  </a:cubicBezTo>
                  <a:cubicBezTo>
                    <a:pt x="6300" y="20193"/>
                    <a:pt x="7974" y="19000"/>
                    <a:pt x="9773" y="17996"/>
                  </a:cubicBezTo>
                  <a:cubicBezTo>
                    <a:pt x="10819" y="17431"/>
                    <a:pt x="10861" y="16280"/>
                    <a:pt x="10903" y="15213"/>
                  </a:cubicBezTo>
                  <a:cubicBezTo>
                    <a:pt x="10945" y="13141"/>
                    <a:pt x="10631" y="11154"/>
                    <a:pt x="10213" y="9145"/>
                  </a:cubicBezTo>
                  <a:cubicBezTo>
                    <a:pt x="9982" y="8015"/>
                    <a:pt x="9648" y="6885"/>
                    <a:pt x="9459" y="5734"/>
                  </a:cubicBezTo>
                  <a:cubicBezTo>
                    <a:pt x="9292" y="4605"/>
                    <a:pt x="9459" y="3454"/>
                    <a:pt x="9376" y="2345"/>
                  </a:cubicBezTo>
                  <a:cubicBezTo>
                    <a:pt x="9357" y="1988"/>
                    <a:pt x="9305" y="0"/>
                    <a:pt x="85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4"/>
            <p:cNvSpPr/>
            <p:nvPr/>
          </p:nvSpPr>
          <p:spPr>
            <a:xfrm>
              <a:off x="4865850" y="610500"/>
              <a:ext cx="45525" cy="669875"/>
            </a:xfrm>
            <a:custGeom>
              <a:rect b="b" l="l" r="r" t="t"/>
              <a:pathLst>
                <a:path extrusionOk="0" h="26795" w="1821">
                  <a:moveTo>
                    <a:pt x="1284" y="0"/>
                  </a:moveTo>
                  <a:cubicBezTo>
                    <a:pt x="981" y="0"/>
                    <a:pt x="681" y="507"/>
                    <a:pt x="963" y="568"/>
                  </a:cubicBezTo>
                  <a:cubicBezTo>
                    <a:pt x="1151" y="588"/>
                    <a:pt x="1067" y="3727"/>
                    <a:pt x="1067" y="4145"/>
                  </a:cubicBezTo>
                  <a:cubicBezTo>
                    <a:pt x="1047" y="6384"/>
                    <a:pt x="712" y="8623"/>
                    <a:pt x="733" y="10862"/>
                  </a:cubicBezTo>
                  <a:cubicBezTo>
                    <a:pt x="795" y="13561"/>
                    <a:pt x="712" y="16281"/>
                    <a:pt x="544" y="18980"/>
                  </a:cubicBezTo>
                  <a:cubicBezTo>
                    <a:pt x="419" y="21512"/>
                    <a:pt x="0" y="24128"/>
                    <a:pt x="356" y="26638"/>
                  </a:cubicBezTo>
                  <a:cubicBezTo>
                    <a:pt x="369" y="26752"/>
                    <a:pt x="417" y="26795"/>
                    <a:pt x="481" y="26795"/>
                  </a:cubicBezTo>
                  <a:cubicBezTo>
                    <a:pt x="628" y="26795"/>
                    <a:pt x="856" y="26561"/>
                    <a:pt x="900" y="26429"/>
                  </a:cubicBezTo>
                  <a:lnTo>
                    <a:pt x="963" y="26032"/>
                  </a:lnTo>
                  <a:cubicBezTo>
                    <a:pt x="993" y="25896"/>
                    <a:pt x="939" y="25842"/>
                    <a:pt x="854" y="25842"/>
                  </a:cubicBezTo>
                  <a:cubicBezTo>
                    <a:pt x="849" y="25842"/>
                    <a:pt x="844" y="25842"/>
                    <a:pt x="839" y="25842"/>
                  </a:cubicBezTo>
                  <a:lnTo>
                    <a:pt x="839" y="25842"/>
                  </a:lnTo>
                  <a:cubicBezTo>
                    <a:pt x="585" y="23213"/>
                    <a:pt x="1036" y="20440"/>
                    <a:pt x="1193" y="17850"/>
                  </a:cubicBezTo>
                  <a:cubicBezTo>
                    <a:pt x="1339" y="14817"/>
                    <a:pt x="1235" y="11804"/>
                    <a:pt x="1319" y="8770"/>
                  </a:cubicBezTo>
                  <a:cubicBezTo>
                    <a:pt x="1360" y="6782"/>
                    <a:pt x="1674" y="4857"/>
                    <a:pt x="1653" y="2869"/>
                  </a:cubicBezTo>
                  <a:cubicBezTo>
                    <a:pt x="1653" y="2472"/>
                    <a:pt x="1821" y="107"/>
                    <a:pt x="1319" y="3"/>
                  </a:cubicBezTo>
                  <a:cubicBezTo>
                    <a:pt x="1307" y="1"/>
                    <a:pt x="1295" y="0"/>
                    <a:pt x="12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4"/>
            <p:cNvSpPr/>
            <p:nvPr/>
          </p:nvSpPr>
          <p:spPr>
            <a:xfrm>
              <a:off x="4998700" y="641275"/>
              <a:ext cx="37150" cy="639675"/>
            </a:xfrm>
            <a:custGeom>
              <a:rect b="b" l="l" r="r" t="t"/>
              <a:pathLst>
                <a:path extrusionOk="0" h="25587" w="1486">
                  <a:moveTo>
                    <a:pt x="553" y="0"/>
                  </a:moveTo>
                  <a:cubicBezTo>
                    <a:pt x="379" y="0"/>
                    <a:pt x="111" y="255"/>
                    <a:pt x="126" y="466"/>
                  </a:cubicBezTo>
                  <a:cubicBezTo>
                    <a:pt x="629" y="5111"/>
                    <a:pt x="85" y="9777"/>
                    <a:pt x="22" y="14422"/>
                  </a:cubicBezTo>
                  <a:cubicBezTo>
                    <a:pt x="1" y="16473"/>
                    <a:pt x="294" y="18503"/>
                    <a:pt x="315" y="20532"/>
                  </a:cubicBezTo>
                  <a:cubicBezTo>
                    <a:pt x="315" y="22227"/>
                    <a:pt x="231" y="23922"/>
                    <a:pt x="942" y="25491"/>
                  </a:cubicBezTo>
                  <a:cubicBezTo>
                    <a:pt x="974" y="25559"/>
                    <a:pt x="1021" y="25587"/>
                    <a:pt x="1074" y="25587"/>
                  </a:cubicBezTo>
                  <a:cubicBezTo>
                    <a:pt x="1234" y="25587"/>
                    <a:pt x="1450" y="25339"/>
                    <a:pt x="1466" y="25198"/>
                  </a:cubicBezTo>
                  <a:cubicBezTo>
                    <a:pt x="1486" y="25017"/>
                    <a:pt x="1467" y="24971"/>
                    <a:pt x="1353" y="24856"/>
                  </a:cubicBezTo>
                  <a:lnTo>
                    <a:pt x="1353" y="24856"/>
                  </a:lnTo>
                  <a:cubicBezTo>
                    <a:pt x="673" y="23140"/>
                    <a:pt x="939" y="21313"/>
                    <a:pt x="859" y="19486"/>
                  </a:cubicBezTo>
                  <a:cubicBezTo>
                    <a:pt x="754" y="17247"/>
                    <a:pt x="566" y="15029"/>
                    <a:pt x="629" y="12749"/>
                  </a:cubicBezTo>
                  <a:cubicBezTo>
                    <a:pt x="733" y="8543"/>
                    <a:pt x="1152" y="4358"/>
                    <a:pt x="691" y="132"/>
                  </a:cubicBezTo>
                  <a:cubicBezTo>
                    <a:pt x="674" y="38"/>
                    <a:pt x="621" y="0"/>
                    <a:pt x="5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2" name="Google Shape;1692;p74"/>
          <p:cNvSpPr/>
          <p:nvPr/>
        </p:nvSpPr>
        <p:spPr>
          <a:xfrm>
            <a:off x="1501683" y="744825"/>
            <a:ext cx="327020" cy="377103"/>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4"/>
          <p:cNvSpPr/>
          <p:nvPr/>
        </p:nvSpPr>
        <p:spPr>
          <a:xfrm>
            <a:off x="944488" y="2351238"/>
            <a:ext cx="262380" cy="304423"/>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4" name="Google Shape;1694;p74"/>
          <p:cNvGrpSpPr/>
          <p:nvPr/>
        </p:nvGrpSpPr>
        <p:grpSpPr>
          <a:xfrm>
            <a:off x="7656738" y="906505"/>
            <a:ext cx="541477" cy="572703"/>
            <a:chOff x="3576050" y="1905050"/>
            <a:chExt cx="306925" cy="324625"/>
          </a:xfrm>
        </p:grpSpPr>
        <p:sp>
          <p:nvSpPr>
            <p:cNvPr id="1695" name="Google Shape;1695;p74"/>
            <p:cNvSpPr/>
            <p:nvPr/>
          </p:nvSpPr>
          <p:spPr>
            <a:xfrm>
              <a:off x="3576050" y="1905050"/>
              <a:ext cx="306925" cy="324625"/>
            </a:xfrm>
            <a:custGeom>
              <a:rect b="b" l="l" r="r" t="t"/>
              <a:pathLst>
                <a:path extrusionOk="0" h="12985" w="12277">
                  <a:moveTo>
                    <a:pt x="8507" y="457"/>
                  </a:moveTo>
                  <a:cubicBezTo>
                    <a:pt x="8603" y="457"/>
                    <a:pt x="8703" y="472"/>
                    <a:pt x="8807" y="504"/>
                  </a:cubicBezTo>
                  <a:cubicBezTo>
                    <a:pt x="9274" y="671"/>
                    <a:pt x="9641" y="1172"/>
                    <a:pt x="9674" y="1739"/>
                  </a:cubicBezTo>
                  <a:cubicBezTo>
                    <a:pt x="9708" y="2506"/>
                    <a:pt x="9508" y="3140"/>
                    <a:pt x="9274" y="3807"/>
                  </a:cubicBezTo>
                  <a:cubicBezTo>
                    <a:pt x="9141" y="4174"/>
                    <a:pt x="8974" y="4541"/>
                    <a:pt x="8774" y="4874"/>
                  </a:cubicBezTo>
                  <a:cubicBezTo>
                    <a:pt x="8640" y="5141"/>
                    <a:pt x="8674" y="5241"/>
                    <a:pt x="8907" y="5375"/>
                  </a:cubicBezTo>
                  <a:cubicBezTo>
                    <a:pt x="9941" y="6008"/>
                    <a:pt x="10675" y="6909"/>
                    <a:pt x="11309" y="7910"/>
                  </a:cubicBezTo>
                  <a:cubicBezTo>
                    <a:pt x="11943" y="8877"/>
                    <a:pt x="11743" y="9844"/>
                    <a:pt x="11109" y="10712"/>
                  </a:cubicBezTo>
                  <a:cubicBezTo>
                    <a:pt x="10275" y="11913"/>
                    <a:pt x="8974" y="12580"/>
                    <a:pt x="7073" y="12580"/>
                  </a:cubicBezTo>
                  <a:cubicBezTo>
                    <a:pt x="6339" y="12546"/>
                    <a:pt x="5338" y="12213"/>
                    <a:pt x="4537" y="11379"/>
                  </a:cubicBezTo>
                  <a:cubicBezTo>
                    <a:pt x="4004" y="10845"/>
                    <a:pt x="3804" y="10178"/>
                    <a:pt x="3870" y="9411"/>
                  </a:cubicBezTo>
                  <a:cubicBezTo>
                    <a:pt x="3937" y="8910"/>
                    <a:pt x="4004" y="8410"/>
                    <a:pt x="4104" y="7910"/>
                  </a:cubicBezTo>
                  <a:cubicBezTo>
                    <a:pt x="4170" y="7576"/>
                    <a:pt x="4137" y="7543"/>
                    <a:pt x="3837" y="7476"/>
                  </a:cubicBezTo>
                  <a:cubicBezTo>
                    <a:pt x="2936" y="7176"/>
                    <a:pt x="2102" y="6742"/>
                    <a:pt x="1302" y="6209"/>
                  </a:cubicBezTo>
                  <a:cubicBezTo>
                    <a:pt x="1235" y="6175"/>
                    <a:pt x="1168" y="6075"/>
                    <a:pt x="1102" y="6042"/>
                  </a:cubicBezTo>
                  <a:cubicBezTo>
                    <a:pt x="301" y="5475"/>
                    <a:pt x="334" y="4874"/>
                    <a:pt x="801" y="4040"/>
                  </a:cubicBezTo>
                  <a:cubicBezTo>
                    <a:pt x="900" y="3868"/>
                    <a:pt x="1108" y="3768"/>
                    <a:pt x="1357" y="3768"/>
                  </a:cubicBezTo>
                  <a:cubicBezTo>
                    <a:pt x="1446" y="3768"/>
                    <a:pt x="1539" y="3781"/>
                    <a:pt x="1635" y="3807"/>
                  </a:cubicBezTo>
                  <a:cubicBezTo>
                    <a:pt x="2302" y="3974"/>
                    <a:pt x="2936" y="4341"/>
                    <a:pt x="3470" y="4808"/>
                  </a:cubicBezTo>
                  <a:cubicBezTo>
                    <a:pt x="3970" y="5208"/>
                    <a:pt x="4437" y="5708"/>
                    <a:pt x="4904" y="6209"/>
                  </a:cubicBezTo>
                  <a:cubicBezTo>
                    <a:pt x="5010" y="6297"/>
                    <a:pt x="5088" y="6338"/>
                    <a:pt x="5167" y="6338"/>
                  </a:cubicBezTo>
                  <a:cubicBezTo>
                    <a:pt x="5238" y="6338"/>
                    <a:pt x="5310" y="6305"/>
                    <a:pt x="5405" y="6242"/>
                  </a:cubicBezTo>
                  <a:cubicBezTo>
                    <a:pt x="5538" y="6142"/>
                    <a:pt x="5705" y="5975"/>
                    <a:pt x="5872" y="5875"/>
                  </a:cubicBezTo>
                  <a:cubicBezTo>
                    <a:pt x="6239" y="5742"/>
                    <a:pt x="6505" y="5641"/>
                    <a:pt x="6839" y="5541"/>
                  </a:cubicBezTo>
                  <a:cubicBezTo>
                    <a:pt x="7139" y="5475"/>
                    <a:pt x="7173" y="5408"/>
                    <a:pt x="7106" y="5141"/>
                  </a:cubicBezTo>
                  <a:cubicBezTo>
                    <a:pt x="6872" y="4407"/>
                    <a:pt x="6772" y="3673"/>
                    <a:pt x="6806" y="2906"/>
                  </a:cubicBezTo>
                  <a:cubicBezTo>
                    <a:pt x="6839" y="2206"/>
                    <a:pt x="7006" y="1539"/>
                    <a:pt x="7506" y="1005"/>
                  </a:cubicBezTo>
                  <a:cubicBezTo>
                    <a:pt x="7775" y="709"/>
                    <a:pt x="8108" y="457"/>
                    <a:pt x="8507" y="457"/>
                  </a:cubicBezTo>
                  <a:close/>
                  <a:moveTo>
                    <a:pt x="8515" y="1"/>
                  </a:moveTo>
                  <a:cubicBezTo>
                    <a:pt x="8226" y="1"/>
                    <a:pt x="7925" y="88"/>
                    <a:pt x="7640" y="271"/>
                  </a:cubicBezTo>
                  <a:cubicBezTo>
                    <a:pt x="7339" y="504"/>
                    <a:pt x="7106" y="771"/>
                    <a:pt x="6906" y="1071"/>
                  </a:cubicBezTo>
                  <a:cubicBezTo>
                    <a:pt x="6305" y="1939"/>
                    <a:pt x="6339" y="2940"/>
                    <a:pt x="6439" y="3940"/>
                  </a:cubicBezTo>
                  <a:cubicBezTo>
                    <a:pt x="6472" y="4341"/>
                    <a:pt x="6572" y="4707"/>
                    <a:pt x="6606" y="5008"/>
                  </a:cubicBezTo>
                  <a:cubicBezTo>
                    <a:pt x="6105" y="5241"/>
                    <a:pt x="5672" y="5508"/>
                    <a:pt x="5305" y="5675"/>
                  </a:cubicBezTo>
                  <a:cubicBezTo>
                    <a:pt x="4938" y="5275"/>
                    <a:pt x="4504" y="4908"/>
                    <a:pt x="4104" y="4574"/>
                  </a:cubicBezTo>
                  <a:cubicBezTo>
                    <a:pt x="3437" y="4040"/>
                    <a:pt x="2736" y="3573"/>
                    <a:pt x="1902" y="3340"/>
                  </a:cubicBezTo>
                  <a:cubicBezTo>
                    <a:pt x="1704" y="3279"/>
                    <a:pt x="1512" y="3239"/>
                    <a:pt x="1331" y="3239"/>
                  </a:cubicBezTo>
                  <a:cubicBezTo>
                    <a:pt x="1116" y="3239"/>
                    <a:pt x="916" y="3295"/>
                    <a:pt x="735" y="3440"/>
                  </a:cubicBezTo>
                  <a:cubicBezTo>
                    <a:pt x="234" y="3907"/>
                    <a:pt x="1" y="4507"/>
                    <a:pt x="68" y="5108"/>
                  </a:cubicBezTo>
                  <a:cubicBezTo>
                    <a:pt x="101" y="5608"/>
                    <a:pt x="434" y="6008"/>
                    <a:pt x="801" y="6342"/>
                  </a:cubicBezTo>
                  <a:cubicBezTo>
                    <a:pt x="1602" y="6942"/>
                    <a:pt x="2469" y="7376"/>
                    <a:pt x="3437" y="7710"/>
                  </a:cubicBezTo>
                  <a:cubicBezTo>
                    <a:pt x="3603" y="7810"/>
                    <a:pt x="3637" y="7876"/>
                    <a:pt x="3603" y="8043"/>
                  </a:cubicBezTo>
                  <a:cubicBezTo>
                    <a:pt x="3503" y="8377"/>
                    <a:pt x="3470" y="8677"/>
                    <a:pt x="3437" y="9011"/>
                  </a:cubicBezTo>
                  <a:cubicBezTo>
                    <a:pt x="3303" y="10178"/>
                    <a:pt x="3603" y="11212"/>
                    <a:pt x="4571" y="11979"/>
                  </a:cubicBezTo>
                  <a:cubicBezTo>
                    <a:pt x="5415" y="12662"/>
                    <a:pt x="6430" y="12984"/>
                    <a:pt x="7444" y="12984"/>
                  </a:cubicBezTo>
                  <a:cubicBezTo>
                    <a:pt x="9155" y="12984"/>
                    <a:pt x="10863" y="12066"/>
                    <a:pt x="11743" y="10412"/>
                  </a:cubicBezTo>
                  <a:cubicBezTo>
                    <a:pt x="12276" y="9411"/>
                    <a:pt x="12243" y="8477"/>
                    <a:pt x="11609" y="7509"/>
                  </a:cubicBezTo>
                  <a:lnTo>
                    <a:pt x="11242" y="7009"/>
                  </a:lnTo>
                  <a:cubicBezTo>
                    <a:pt x="10642" y="6242"/>
                    <a:pt x="10008" y="5541"/>
                    <a:pt x="9241" y="5008"/>
                  </a:cubicBezTo>
                  <a:cubicBezTo>
                    <a:pt x="9474" y="4474"/>
                    <a:pt x="9674" y="3907"/>
                    <a:pt x="9841" y="3340"/>
                  </a:cubicBezTo>
                  <a:cubicBezTo>
                    <a:pt x="10108" y="2673"/>
                    <a:pt x="10241" y="1939"/>
                    <a:pt x="10008" y="1238"/>
                  </a:cubicBezTo>
                  <a:cubicBezTo>
                    <a:pt x="9776" y="450"/>
                    <a:pt x="9174" y="1"/>
                    <a:pt x="85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4"/>
            <p:cNvSpPr/>
            <p:nvPr/>
          </p:nvSpPr>
          <p:spPr>
            <a:xfrm>
              <a:off x="3730325" y="2130100"/>
              <a:ext cx="82600" cy="51100"/>
            </a:xfrm>
            <a:custGeom>
              <a:rect b="b" l="l" r="r" t="t"/>
              <a:pathLst>
                <a:path extrusionOk="0" h="2044" w="3304">
                  <a:moveTo>
                    <a:pt x="3061" y="0"/>
                  </a:moveTo>
                  <a:cubicBezTo>
                    <a:pt x="2947" y="0"/>
                    <a:pt x="2892" y="70"/>
                    <a:pt x="2836" y="209"/>
                  </a:cubicBezTo>
                  <a:cubicBezTo>
                    <a:pt x="2641" y="1063"/>
                    <a:pt x="1911" y="1542"/>
                    <a:pt x="1154" y="1542"/>
                  </a:cubicBezTo>
                  <a:cubicBezTo>
                    <a:pt x="876" y="1542"/>
                    <a:pt x="594" y="1477"/>
                    <a:pt x="334" y="1343"/>
                  </a:cubicBezTo>
                  <a:cubicBezTo>
                    <a:pt x="322" y="1336"/>
                    <a:pt x="307" y="1334"/>
                    <a:pt x="289" y="1334"/>
                  </a:cubicBezTo>
                  <a:cubicBezTo>
                    <a:pt x="217" y="1334"/>
                    <a:pt x="109" y="1383"/>
                    <a:pt x="1" y="1410"/>
                  </a:cubicBezTo>
                  <a:cubicBezTo>
                    <a:pt x="101" y="1510"/>
                    <a:pt x="101" y="1676"/>
                    <a:pt x="168" y="1710"/>
                  </a:cubicBezTo>
                  <a:cubicBezTo>
                    <a:pt x="501" y="1843"/>
                    <a:pt x="835" y="1977"/>
                    <a:pt x="1168" y="2043"/>
                  </a:cubicBezTo>
                  <a:lnTo>
                    <a:pt x="1168" y="1977"/>
                  </a:lnTo>
                  <a:cubicBezTo>
                    <a:pt x="1302" y="1977"/>
                    <a:pt x="1435" y="1910"/>
                    <a:pt x="1569" y="1910"/>
                  </a:cubicBezTo>
                  <a:cubicBezTo>
                    <a:pt x="2336" y="1810"/>
                    <a:pt x="3103" y="1076"/>
                    <a:pt x="3270" y="342"/>
                  </a:cubicBezTo>
                  <a:cubicBezTo>
                    <a:pt x="3270" y="209"/>
                    <a:pt x="3303" y="42"/>
                    <a:pt x="3136" y="9"/>
                  </a:cubicBezTo>
                  <a:cubicBezTo>
                    <a:pt x="3109" y="3"/>
                    <a:pt x="3084" y="0"/>
                    <a:pt x="30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4"/>
            <p:cNvSpPr/>
            <p:nvPr/>
          </p:nvSpPr>
          <p:spPr>
            <a:xfrm>
              <a:off x="3772025" y="2082350"/>
              <a:ext cx="24225" cy="34625"/>
            </a:xfrm>
            <a:custGeom>
              <a:rect b="b" l="l" r="r" t="t"/>
              <a:pathLst>
                <a:path extrusionOk="0" h="1385" w="969">
                  <a:moveTo>
                    <a:pt x="255" y="0"/>
                  </a:moveTo>
                  <a:cubicBezTo>
                    <a:pt x="201" y="0"/>
                    <a:pt x="151" y="17"/>
                    <a:pt x="134" y="51"/>
                  </a:cubicBezTo>
                  <a:cubicBezTo>
                    <a:pt x="101" y="84"/>
                    <a:pt x="1" y="251"/>
                    <a:pt x="67" y="284"/>
                  </a:cubicBezTo>
                  <a:lnTo>
                    <a:pt x="568" y="1285"/>
                  </a:lnTo>
                  <a:cubicBezTo>
                    <a:pt x="568" y="1318"/>
                    <a:pt x="735" y="1385"/>
                    <a:pt x="801" y="1385"/>
                  </a:cubicBezTo>
                  <a:cubicBezTo>
                    <a:pt x="835" y="1385"/>
                    <a:pt x="901" y="1285"/>
                    <a:pt x="968" y="1218"/>
                  </a:cubicBezTo>
                  <a:cubicBezTo>
                    <a:pt x="768" y="784"/>
                    <a:pt x="601" y="417"/>
                    <a:pt x="401" y="51"/>
                  </a:cubicBezTo>
                  <a:cubicBezTo>
                    <a:pt x="368" y="17"/>
                    <a:pt x="309" y="0"/>
                    <a:pt x="2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4"/>
            <p:cNvSpPr/>
            <p:nvPr/>
          </p:nvSpPr>
          <p:spPr>
            <a:xfrm>
              <a:off x="3720325" y="2104450"/>
              <a:ext cx="24200" cy="33825"/>
            </a:xfrm>
            <a:custGeom>
              <a:rect b="b" l="l" r="r" t="t"/>
              <a:pathLst>
                <a:path extrusionOk="0" h="1353" w="968">
                  <a:moveTo>
                    <a:pt x="301" y="0"/>
                  </a:moveTo>
                  <a:cubicBezTo>
                    <a:pt x="67" y="0"/>
                    <a:pt x="1" y="167"/>
                    <a:pt x="34" y="334"/>
                  </a:cubicBezTo>
                  <a:cubicBezTo>
                    <a:pt x="167" y="601"/>
                    <a:pt x="301" y="868"/>
                    <a:pt x="468" y="1168"/>
                  </a:cubicBezTo>
                  <a:cubicBezTo>
                    <a:pt x="522" y="1249"/>
                    <a:pt x="598" y="1353"/>
                    <a:pt x="714" y="1353"/>
                  </a:cubicBezTo>
                  <a:cubicBezTo>
                    <a:pt x="741" y="1353"/>
                    <a:pt x="770" y="1347"/>
                    <a:pt x="801" y="1335"/>
                  </a:cubicBezTo>
                  <a:cubicBezTo>
                    <a:pt x="968" y="1235"/>
                    <a:pt x="968" y="1068"/>
                    <a:pt x="868" y="934"/>
                  </a:cubicBezTo>
                  <a:cubicBezTo>
                    <a:pt x="734" y="701"/>
                    <a:pt x="634" y="401"/>
                    <a:pt x="468" y="167"/>
                  </a:cubicBezTo>
                  <a:cubicBezTo>
                    <a:pt x="401" y="67"/>
                    <a:pt x="334" y="34"/>
                    <a:pt x="3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9" name="Google Shape;1699;p74"/>
          <p:cNvSpPr/>
          <p:nvPr/>
        </p:nvSpPr>
        <p:spPr>
          <a:xfrm>
            <a:off x="7730183" y="2426271"/>
            <a:ext cx="219839" cy="290953"/>
          </a:xfrm>
          <a:custGeom>
            <a:rect b="b" l="l" r="r" t="t"/>
            <a:pathLst>
              <a:path extrusionOk="0" h="5254" w="3970">
                <a:moveTo>
                  <a:pt x="1134" y="1"/>
                </a:moveTo>
                <a:cubicBezTo>
                  <a:pt x="1099" y="1"/>
                  <a:pt x="1064" y="9"/>
                  <a:pt x="1034" y="29"/>
                </a:cubicBezTo>
                <a:cubicBezTo>
                  <a:pt x="1001" y="62"/>
                  <a:pt x="901" y="195"/>
                  <a:pt x="901" y="262"/>
                </a:cubicBezTo>
                <a:cubicBezTo>
                  <a:pt x="901" y="462"/>
                  <a:pt x="901" y="696"/>
                  <a:pt x="968" y="896"/>
                </a:cubicBezTo>
                <a:cubicBezTo>
                  <a:pt x="1068" y="1596"/>
                  <a:pt x="868" y="2130"/>
                  <a:pt x="367" y="2630"/>
                </a:cubicBezTo>
                <a:cubicBezTo>
                  <a:pt x="200" y="2797"/>
                  <a:pt x="0" y="2931"/>
                  <a:pt x="67" y="3197"/>
                </a:cubicBezTo>
                <a:cubicBezTo>
                  <a:pt x="156" y="3375"/>
                  <a:pt x="304" y="3405"/>
                  <a:pt x="462" y="3405"/>
                </a:cubicBezTo>
                <a:cubicBezTo>
                  <a:pt x="541" y="3405"/>
                  <a:pt x="623" y="3398"/>
                  <a:pt x="701" y="3398"/>
                </a:cubicBezTo>
                <a:cubicBezTo>
                  <a:pt x="783" y="3377"/>
                  <a:pt x="863" y="3368"/>
                  <a:pt x="940" y="3368"/>
                </a:cubicBezTo>
                <a:cubicBezTo>
                  <a:pt x="1236" y="3368"/>
                  <a:pt x="1490" y="3506"/>
                  <a:pt x="1702" y="3664"/>
                </a:cubicBezTo>
                <a:cubicBezTo>
                  <a:pt x="1935" y="3931"/>
                  <a:pt x="2102" y="4232"/>
                  <a:pt x="2269" y="4465"/>
                </a:cubicBezTo>
                <a:cubicBezTo>
                  <a:pt x="2402" y="4732"/>
                  <a:pt x="2535" y="4932"/>
                  <a:pt x="2769" y="5132"/>
                </a:cubicBezTo>
                <a:cubicBezTo>
                  <a:pt x="2839" y="5216"/>
                  <a:pt x="2909" y="5253"/>
                  <a:pt x="2971" y="5253"/>
                </a:cubicBezTo>
                <a:cubicBezTo>
                  <a:pt x="3058" y="5253"/>
                  <a:pt x="3130" y="5182"/>
                  <a:pt x="3169" y="5065"/>
                </a:cubicBezTo>
                <a:cubicBezTo>
                  <a:pt x="3203" y="4965"/>
                  <a:pt x="3203" y="4865"/>
                  <a:pt x="3203" y="4765"/>
                </a:cubicBezTo>
                <a:cubicBezTo>
                  <a:pt x="3169" y="4465"/>
                  <a:pt x="3169" y="4232"/>
                  <a:pt x="3136" y="3931"/>
                </a:cubicBezTo>
                <a:cubicBezTo>
                  <a:pt x="3036" y="3364"/>
                  <a:pt x="3036" y="2764"/>
                  <a:pt x="3670" y="2430"/>
                </a:cubicBezTo>
                <a:cubicBezTo>
                  <a:pt x="3703" y="2430"/>
                  <a:pt x="3703" y="2397"/>
                  <a:pt x="3770" y="2364"/>
                </a:cubicBezTo>
                <a:cubicBezTo>
                  <a:pt x="3970" y="2097"/>
                  <a:pt x="3870" y="1863"/>
                  <a:pt x="3536" y="1763"/>
                </a:cubicBezTo>
                <a:cubicBezTo>
                  <a:pt x="3369" y="1730"/>
                  <a:pt x="3203" y="1730"/>
                  <a:pt x="3036" y="1730"/>
                </a:cubicBezTo>
                <a:cubicBezTo>
                  <a:pt x="2636" y="1730"/>
                  <a:pt x="2302" y="1563"/>
                  <a:pt x="2102" y="1196"/>
                </a:cubicBezTo>
                <a:cubicBezTo>
                  <a:pt x="1968" y="1029"/>
                  <a:pt x="1868" y="796"/>
                  <a:pt x="1735" y="629"/>
                </a:cubicBezTo>
                <a:cubicBezTo>
                  <a:pt x="1635" y="462"/>
                  <a:pt x="1501" y="262"/>
                  <a:pt x="1335" y="95"/>
                </a:cubicBezTo>
                <a:cubicBezTo>
                  <a:pt x="1311" y="48"/>
                  <a:pt x="1221" y="1"/>
                  <a:pt x="11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4"/>
          <p:cNvSpPr/>
          <p:nvPr/>
        </p:nvSpPr>
        <p:spPr>
          <a:xfrm>
            <a:off x="1695568" y="3933950"/>
            <a:ext cx="215282" cy="273352"/>
          </a:xfrm>
          <a:custGeom>
            <a:rect b="b" l="l" r="r" t="t"/>
            <a:pathLst>
              <a:path extrusionOk="0" h="3474" w="2736">
                <a:moveTo>
                  <a:pt x="1564" y="0"/>
                </a:moveTo>
                <a:cubicBezTo>
                  <a:pt x="1498" y="0"/>
                  <a:pt x="1436" y="51"/>
                  <a:pt x="1401" y="138"/>
                </a:cubicBezTo>
                <a:lnTo>
                  <a:pt x="1268" y="538"/>
                </a:lnTo>
                <a:cubicBezTo>
                  <a:pt x="1201" y="972"/>
                  <a:pt x="901" y="1239"/>
                  <a:pt x="400" y="1272"/>
                </a:cubicBezTo>
                <a:cubicBezTo>
                  <a:pt x="267" y="1306"/>
                  <a:pt x="134" y="1406"/>
                  <a:pt x="0" y="1439"/>
                </a:cubicBezTo>
                <a:cubicBezTo>
                  <a:pt x="100" y="1539"/>
                  <a:pt x="167" y="1639"/>
                  <a:pt x="300" y="1739"/>
                </a:cubicBezTo>
                <a:cubicBezTo>
                  <a:pt x="834" y="2040"/>
                  <a:pt x="1101" y="2473"/>
                  <a:pt x="1101" y="3107"/>
                </a:cubicBezTo>
                <a:cubicBezTo>
                  <a:pt x="1101" y="3240"/>
                  <a:pt x="1101" y="3307"/>
                  <a:pt x="1134" y="3474"/>
                </a:cubicBezTo>
                <a:cubicBezTo>
                  <a:pt x="1334" y="3107"/>
                  <a:pt x="1468" y="2773"/>
                  <a:pt x="1735" y="2573"/>
                </a:cubicBezTo>
                <a:cubicBezTo>
                  <a:pt x="1968" y="2373"/>
                  <a:pt x="2335" y="2373"/>
                  <a:pt x="2735" y="2240"/>
                </a:cubicBezTo>
                <a:cubicBezTo>
                  <a:pt x="2569" y="2106"/>
                  <a:pt x="2435" y="1973"/>
                  <a:pt x="2302" y="1939"/>
                </a:cubicBezTo>
                <a:cubicBezTo>
                  <a:pt x="1968" y="1673"/>
                  <a:pt x="1801" y="1372"/>
                  <a:pt x="1801" y="972"/>
                </a:cubicBezTo>
                <a:lnTo>
                  <a:pt x="1801" y="538"/>
                </a:lnTo>
                <a:cubicBezTo>
                  <a:pt x="1801" y="405"/>
                  <a:pt x="1768" y="272"/>
                  <a:pt x="1735" y="138"/>
                </a:cubicBezTo>
                <a:cubicBezTo>
                  <a:pt x="1687" y="43"/>
                  <a:pt x="1624" y="0"/>
                  <a:pt x="15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4" name="Shape 1704"/>
        <p:cNvGrpSpPr/>
        <p:nvPr/>
      </p:nvGrpSpPr>
      <p:grpSpPr>
        <a:xfrm>
          <a:off x="0" y="0"/>
          <a:ext cx="0" cy="0"/>
          <a:chOff x="0" y="0"/>
          <a:chExt cx="0" cy="0"/>
        </a:xfrm>
      </p:grpSpPr>
      <p:sp>
        <p:nvSpPr>
          <p:cNvPr id="1705" name="Google Shape;1705;p75"/>
          <p:cNvSpPr txBox="1"/>
          <p:nvPr>
            <p:ph idx="4294967295" type="body"/>
          </p:nvPr>
        </p:nvSpPr>
        <p:spPr>
          <a:xfrm>
            <a:off x="720000" y="1315575"/>
            <a:ext cx="7704000" cy="616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Here’s an assortment of alternative resources whose style fits that of this template:</a:t>
            </a:r>
            <a:endParaRPr/>
          </a:p>
          <a:p>
            <a:pPr indent="-317500" lvl="0" marL="457200" rtl="0" algn="l">
              <a:spcBef>
                <a:spcPts val="800"/>
              </a:spcBef>
              <a:spcAft>
                <a:spcPts val="0"/>
              </a:spcAft>
              <a:buSzPts val="1400"/>
              <a:buChar char="●"/>
            </a:pPr>
            <a:r>
              <a:rPr lang="en">
                <a:uFill>
                  <a:noFill/>
                </a:uFill>
                <a:hlinkClick r:id="rId3"/>
              </a:rPr>
              <a:t>Hand drawn doodle pattern</a:t>
            </a:r>
            <a:endParaRPr/>
          </a:p>
        </p:txBody>
      </p:sp>
      <p:sp>
        <p:nvSpPr>
          <p:cNvPr id="1706" name="Google Shape;1706;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lternative resources</a:t>
            </a:r>
            <a:endParaRPr/>
          </a:p>
        </p:txBody>
      </p:sp>
      <p:grpSp>
        <p:nvGrpSpPr>
          <p:cNvPr id="1707" name="Google Shape;1707;p75"/>
          <p:cNvGrpSpPr/>
          <p:nvPr/>
        </p:nvGrpSpPr>
        <p:grpSpPr>
          <a:xfrm>
            <a:off x="4346450" y="2076850"/>
            <a:ext cx="2862283" cy="758888"/>
            <a:chOff x="1315475" y="3488450"/>
            <a:chExt cx="2862283" cy="758888"/>
          </a:xfrm>
        </p:grpSpPr>
        <p:sp>
          <p:nvSpPr>
            <p:cNvPr id="1708" name="Google Shape;1708;p75"/>
            <p:cNvSpPr/>
            <p:nvPr/>
          </p:nvSpPr>
          <p:spPr>
            <a:xfrm>
              <a:off x="1315475" y="3845116"/>
              <a:ext cx="374173" cy="200647"/>
            </a:xfrm>
            <a:custGeom>
              <a:rect b="b" l="l" r="r" t="t"/>
              <a:pathLst>
                <a:path extrusionOk="0" h="3921" w="7312">
                  <a:moveTo>
                    <a:pt x="2959" y="447"/>
                  </a:moveTo>
                  <a:cubicBezTo>
                    <a:pt x="3309" y="447"/>
                    <a:pt x="3651" y="525"/>
                    <a:pt x="3930" y="688"/>
                  </a:cubicBezTo>
                  <a:lnTo>
                    <a:pt x="3930" y="688"/>
                  </a:lnTo>
                  <a:cubicBezTo>
                    <a:pt x="4012" y="1084"/>
                    <a:pt x="4142" y="1495"/>
                    <a:pt x="4317" y="1869"/>
                  </a:cubicBezTo>
                  <a:lnTo>
                    <a:pt x="4317" y="1869"/>
                  </a:lnTo>
                  <a:cubicBezTo>
                    <a:pt x="4199" y="2695"/>
                    <a:pt x="3894" y="3426"/>
                    <a:pt x="2831" y="3582"/>
                  </a:cubicBezTo>
                  <a:cubicBezTo>
                    <a:pt x="2748" y="3595"/>
                    <a:pt x="2666" y="3602"/>
                    <a:pt x="2585" y="3602"/>
                  </a:cubicBezTo>
                  <a:cubicBezTo>
                    <a:pt x="1506" y="3602"/>
                    <a:pt x="667" y="2482"/>
                    <a:pt x="1095" y="1490"/>
                  </a:cubicBezTo>
                  <a:cubicBezTo>
                    <a:pt x="1379" y="822"/>
                    <a:pt x="2190" y="447"/>
                    <a:pt x="2959" y="447"/>
                  </a:cubicBezTo>
                  <a:close/>
                  <a:moveTo>
                    <a:pt x="3186" y="1"/>
                  </a:moveTo>
                  <a:cubicBezTo>
                    <a:pt x="1998" y="1"/>
                    <a:pt x="657" y="747"/>
                    <a:pt x="362" y="1804"/>
                  </a:cubicBezTo>
                  <a:cubicBezTo>
                    <a:pt x="0" y="3172"/>
                    <a:pt x="1476" y="3921"/>
                    <a:pt x="2594" y="3921"/>
                  </a:cubicBezTo>
                  <a:cubicBezTo>
                    <a:pt x="2639" y="3921"/>
                    <a:pt x="2683" y="3919"/>
                    <a:pt x="2727" y="3917"/>
                  </a:cubicBezTo>
                  <a:cubicBezTo>
                    <a:pt x="3833" y="3892"/>
                    <a:pt x="4369" y="3262"/>
                    <a:pt x="4648" y="2448"/>
                  </a:cubicBezTo>
                  <a:lnTo>
                    <a:pt x="4648" y="2448"/>
                  </a:lnTo>
                  <a:cubicBezTo>
                    <a:pt x="4811" y="2682"/>
                    <a:pt x="4998" y="2881"/>
                    <a:pt x="5206" y="3026"/>
                  </a:cubicBezTo>
                  <a:lnTo>
                    <a:pt x="5206" y="3026"/>
                  </a:lnTo>
                  <a:cubicBezTo>
                    <a:pt x="5470" y="3342"/>
                    <a:pt x="5782" y="3546"/>
                    <a:pt x="6115" y="3546"/>
                  </a:cubicBezTo>
                  <a:cubicBezTo>
                    <a:pt x="6472" y="3546"/>
                    <a:pt x="6853" y="3311"/>
                    <a:pt x="7225" y="2724"/>
                  </a:cubicBezTo>
                  <a:cubicBezTo>
                    <a:pt x="7312" y="2589"/>
                    <a:pt x="7181" y="2540"/>
                    <a:pt x="7037" y="2540"/>
                  </a:cubicBezTo>
                  <a:cubicBezTo>
                    <a:pt x="6936" y="2540"/>
                    <a:pt x="6829" y="2564"/>
                    <a:pt x="6786" y="2599"/>
                  </a:cubicBezTo>
                  <a:cubicBezTo>
                    <a:pt x="6528" y="2793"/>
                    <a:pt x="6295" y="2876"/>
                    <a:pt x="6084" y="2876"/>
                  </a:cubicBezTo>
                  <a:cubicBezTo>
                    <a:pt x="5928" y="2876"/>
                    <a:pt x="5784" y="2830"/>
                    <a:pt x="5652" y="2751"/>
                  </a:cubicBezTo>
                  <a:lnTo>
                    <a:pt x="5652" y="2751"/>
                  </a:lnTo>
                  <a:cubicBezTo>
                    <a:pt x="5234" y="2144"/>
                    <a:pt x="4974" y="954"/>
                    <a:pt x="4987" y="632"/>
                  </a:cubicBezTo>
                  <a:cubicBezTo>
                    <a:pt x="4987" y="505"/>
                    <a:pt x="4885" y="453"/>
                    <a:pt x="4768" y="453"/>
                  </a:cubicBezTo>
                  <a:cubicBezTo>
                    <a:pt x="4707" y="453"/>
                    <a:pt x="4643" y="467"/>
                    <a:pt x="4586" y="492"/>
                  </a:cubicBezTo>
                  <a:lnTo>
                    <a:pt x="4586" y="492"/>
                  </a:lnTo>
                  <a:cubicBezTo>
                    <a:pt x="4556" y="464"/>
                    <a:pt x="4526" y="438"/>
                    <a:pt x="4494" y="412"/>
                  </a:cubicBezTo>
                  <a:lnTo>
                    <a:pt x="4494" y="412"/>
                  </a:lnTo>
                  <a:cubicBezTo>
                    <a:pt x="4491" y="394"/>
                    <a:pt x="4487" y="377"/>
                    <a:pt x="4484" y="360"/>
                  </a:cubicBezTo>
                  <a:cubicBezTo>
                    <a:pt x="4462" y="277"/>
                    <a:pt x="4373" y="240"/>
                    <a:pt x="4271" y="240"/>
                  </a:cubicBezTo>
                  <a:cubicBezTo>
                    <a:pt x="4259" y="240"/>
                    <a:pt x="4247" y="240"/>
                    <a:pt x="4235" y="241"/>
                  </a:cubicBezTo>
                  <a:lnTo>
                    <a:pt x="4235" y="241"/>
                  </a:lnTo>
                  <a:cubicBezTo>
                    <a:pt x="3926" y="76"/>
                    <a:pt x="3564" y="1"/>
                    <a:pt x="31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5"/>
            <p:cNvSpPr/>
            <p:nvPr/>
          </p:nvSpPr>
          <p:spPr>
            <a:xfrm>
              <a:off x="1870685" y="3663303"/>
              <a:ext cx="350173" cy="445815"/>
            </a:xfrm>
            <a:custGeom>
              <a:rect b="b" l="l" r="r" t="t"/>
              <a:pathLst>
                <a:path extrusionOk="0" h="8712" w="6843">
                  <a:moveTo>
                    <a:pt x="2057" y="734"/>
                  </a:moveTo>
                  <a:cubicBezTo>
                    <a:pt x="2203" y="734"/>
                    <a:pt x="2328" y="821"/>
                    <a:pt x="2380" y="1046"/>
                  </a:cubicBezTo>
                  <a:cubicBezTo>
                    <a:pt x="2569" y="1716"/>
                    <a:pt x="2255" y="2532"/>
                    <a:pt x="1962" y="3097"/>
                  </a:cubicBezTo>
                  <a:cubicBezTo>
                    <a:pt x="1713" y="3619"/>
                    <a:pt x="1356" y="4100"/>
                    <a:pt x="972" y="4561"/>
                  </a:cubicBezTo>
                  <a:lnTo>
                    <a:pt x="972" y="4561"/>
                  </a:lnTo>
                  <a:cubicBezTo>
                    <a:pt x="893" y="3464"/>
                    <a:pt x="1001" y="2324"/>
                    <a:pt x="1376" y="1297"/>
                  </a:cubicBezTo>
                  <a:cubicBezTo>
                    <a:pt x="1470" y="1016"/>
                    <a:pt x="1797" y="734"/>
                    <a:pt x="2057" y="734"/>
                  </a:cubicBezTo>
                  <a:close/>
                  <a:moveTo>
                    <a:pt x="4393" y="4855"/>
                  </a:moveTo>
                  <a:cubicBezTo>
                    <a:pt x="4537" y="4855"/>
                    <a:pt x="4687" y="4946"/>
                    <a:pt x="4849" y="5127"/>
                  </a:cubicBezTo>
                  <a:cubicBezTo>
                    <a:pt x="4930" y="5196"/>
                    <a:pt x="4998" y="5284"/>
                    <a:pt x="5057" y="5384"/>
                  </a:cubicBezTo>
                  <a:lnTo>
                    <a:pt x="5057" y="5384"/>
                  </a:lnTo>
                  <a:cubicBezTo>
                    <a:pt x="4899" y="5441"/>
                    <a:pt x="4730" y="5473"/>
                    <a:pt x="4545" y="5473"/>
                  </a:cubicBezTo>
                  <a:cubicBezTo>
                    <a:pt x="4334" y="5473"/>
                    <a:pt x="4103" y="5431"/>
                    <a:pt x="3845" y="5336"/>
                  </a:cubicBezTo>
                  <a:cubicBezTo>
                    <a:pt x="4024" y="5014"/>
                    <a:pt x="4202" y="4855"/>
                    <a:pt x="4393" y="4855"/>
                  </a:cubicBezTo>
                  <a:close/>
                  <a:moveTo>
                    <a:pt x="2260" y="0"/>
                  </a:moveTo>
                  <a:cubicBezTo>
                    <a:pt x="1705" y="0"/>
                    <a:pt x="992" y="810"/>
                    <a:pt x="853" y="1151"/>
                  </a:cubicBezTo>
                  <a:cubicBezTo>
                    <a:pt x="476" y="1995"/>
                    <a:pt x="221" y="3690"/>
                    <a:pt x="363" y="5262"/>
                  </a:cubicBezTo>
                  <a:lnTo>
                    <a:pt x="363" y="5262"/>
                  </a:lnTo>
                  <a:cubicBezTo>
                    <a:pt x="267" y="5371"/>
                    <a:pt x="172" y="5479"/>
                    <a:pt x="79" y="5587"/>
                  </a:cubicBezTo>
                  <a:cubicBezTo>
                    <a:pt x="0" y="5675"/>
                    <a:pt x="83" y="5713"/>
                    <a:pt x="206" y="5713"/>
                  </a:cubicBezTo>
                  <a:cubicBezTo>
                    <a:pt x="269" y="5713"/>
                    <a:pt x="344" y="5703"/>
                    <a:pt x="412" y="5684"/>
                  </a:cubicBezTo>
                  <a:lnTo>
                    <a:pt x="412" y="5684"/>
                  </a:lnTo>
                  <a:cubicBezTo>
                    <a:pt x="632" y="7254"/>
                    <a:pt x="1289" y="8603"/>
                    <a:pt x="2673" y="8704"/>
                  </a:cubicBezTo>
                  <a:cubicBezTo>
                    <a:pt x="2741" y="8709"/>
                    <a:pt x="2807" y="8711"/>
                    <a:pt x="2874" y="8711"/>
                  </a:cubicBezTo>
                  <a:cubicBezTo>
                    <a:pt x="3981" y="8711"/>
                    <a:pt x="4927" y="8062"/>
                    <a:pt x="5519" y="7114"/>
                  </a:cubicBezTo>
                  <a:cubicBezTo>
                    <a:pt x="5837" y="6580"/>
                    <a:pt x="5902" y="5916"/>
                    <a:pt x="5701" y="5378"/>
                  </a:cubicBezTo>
                  <a:lnTo>
                    <a:pt x="5701" y="5378"/>
                  </a:lnTo>
                  <a:cubicBezTo>
                    <a:pt x="6086" y="5144"/>
                    <a:pt x="6436" y="4850"/>
                    <a:pt x="6712" y="4562"/>
                  </a:cubicBezTo>
                  <a:cubicBezTo>
                    <a:pt x="6842" y="4419"/>
                    <a:pt x="6724" y="4358"/>
                    <a:pt x="6566" y="4358"/>
                  </a:cubicBezTo>
                  <a:cubicBezTo>
                    <a:pt x="6446" y="4358"/>
                    <a:pt x="6303" y="4394"/>
                    <a:pt x="6230" y="4457"/>
                  </a:cubicBezTo>
                  <a:cubicBezTo>
                    <a:pt x="6015" y="4693"/>
                    <a:pt x="5800" y="4920"/>
                    <a:pt x="5565" y="5099"/>
                  </a:cubicBezTo>
                  <a:lnTo>
                    <a:pt x="5565" y="5099"/>
                  </a:lnTo>
                  <a:cubicBezTo>
                    <a:pt x="5368" y="4779"/>
                    <a:pt x="5054" y="4534"/>
                    <a:pt x="4619" y="4436"/>
                  </a:cubicBezTo>
                  <a:cubicBezTo>
                    <a:pt x="4590" y="4432"/>
                    <a:pt x="4543" y="4430"/>
                    <a:pt x="4484" y="4430"/>
                  </a:cubicBezTo>
                  <a:cubicBezTo>
                    <a:pt x="3954" y="4430"/>
                    <a:pt x="2404" y="4614"/>
                    <a:pt x="2987" y="5273"/>
                  </a:cubicBezTo>
                  <a:cubicBezTo>
                    <a:pt x="3363" y="5683"/>
                    <a:pt x="3801" y="5846"/>
                    <a:pt x="4252" y="5846"/>
                  </a:cubicBezTo>
                  <a:cubicBezTo>
                    <a:pt x="4561" y="5846"/>
                    <a:pt x="4877" y="5770"/>
                    <a:pt x="5182" y="5643"/>
                  </a:cubicBezTo>
                  <a:lnTo>
                    <a:pt x="5182" y="5643"/>
                  </a:lnTo>
                  <a:cubicBezTo>
                    <a:pt x="5183" y="5645"/>
                    <a:pt x="5183" y="5648"/>
                    <a:pt x="5184" y="5650"/>
                  </a:cubicBezTo>
                  <a:cubicBezTo>
                    <a:pt x="5456" y="6277"/>
                    <a:pt x="5080" y="7031"/>
                    <a:pt x="4724" y="7533"/>
                  </a:cubicBezTo>
                  <a:cubicBezTo>
                    <a:pt x="4332" y="8074"/>
                    <a:pt x="3738" y="8375"/>
                    <a:pt x="3149" y="8375"/>
                  </a:cubicBezTo>
                  <a:cubicBezTo>
                    <a:pt x="2669" y="8375"/>
                    <a:pt x="2194" y="8174"/>
                    <a:pt x="1836" y="7742"/>
                  </a:cubicBezTo>
                  <a:cubicBezTo>
                    <a:pt x="1334" y="7135"/>
                    <a:pt x="1188" y="6235"/>
                    <a:pt x="1083" y="5482"/>
                  </a:cubicBezTo>
                  <a:cubicBezTo>
                    <a:pt x="1061" y="5353"/>
                    <a:pt x="1042" y="5223"/>
                    <a:pt x="1025" y="5092"/>
                  </a:cubicBezTo>
                  <a:lnTo>
                    <a:pt x="1025" y="5092"/>
                  </a:lnTo>
                  <a:cubicBezTo>
                    <a:pt x="2143" y="3784"/>
                    <a:pt x="3552" y="2037"/>
                    <a:pt x="2757" y="356"/>
                  </a:cubicBezTo>
                  <a:cubicBezTo>
                    <a:pt x="2632" y="100"/>
                    <a:pt x="2456" y="0"/>
                    <a:pt x="2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5"/>
            <p:cNvSpPr/>
            <p:nvPr/>
          </p:nvSpPr>
          <p:spPr>
            <a:xfrm>
              <a:off x="2328516" y="3813083"/>
              <a:ext cx="310003" cy="235598"/>
            </a:xfrm>
            <a:custGeom>
              <a:rect b="b" l="l" r="r" t="t"/>
              <a:pathLst>
                <a:path extrusionOk="0" h="4604" w="6058">
                  <a:moveTo>
                    <a:pt x="4396" y="0"/>
                  </a:moveTo>
                  <a:cubicBezTo>
                    <a:pt x="2598" y="0"/>
                    <a:pt x="0" y="1288"/>
                    <a:pt x="757" y="3434"/>
                  </a:cubicBezTo>
                  <a:cubicBezTo>
                    <a:pt x="1067" y="4302"/>
                    <a:pt x="1828" y="4603"/>
                    <a:pt x="2692" y="4603"/>
                  </a:cubicBezTo>
                  <a:cubicBezTo>
                    <a:pt x="3806" y="4603"/>
                    <a:pt x="5092" y="4100"/>
                    <a:pt x="5799" y="3664"/>
                  </a:cubicBezTo>
                  <a:cubicBezTo>
                    <a:pt x="6057" y="3513"/>
                    <a:pt x="5864" y="3405"/>
                    <a:pt x="5659" y="3405"/>
                  </a:cubicBezTo>
                  <a:cubicBezTo>
                    <a:pt x="5581" y="3405"/>
                    <a:pt x="5501" y="3420"/>
                    <a:pt x="5444" y="3455"/>
                  </a:cubicBezTo>
                  <a:cubicBezTo>
                    <a:pt x="4811" y="3852"/>
                    <a:pt x="3870" y="4226"/>
                    <a:pt x="3013" y="4226"/>
                  </a:cubicBezTo>
                  <a:cubicBezTo>
                    <a:pt x="2423" y="4226"/>
                    <a:pt x="1873" y="4049"/>
                    <a:pt x="1489" y="3580"/>
                  </a:cubicBezTo>
                  <a:cubicBezTo>
                    <a:pt x="116" y="1859"/>
                    <a:pt x="2798" y="398"/>
                    <a:pt x="4226" y="398"/>
                  </a:cubicBezTo>
                  <a:cubicBezTo>
                    <a:pt x="4256" y="398"/>
                    <a:pt x="4285" y="399"/>
                    <a:pt x="4314" y="400"/>
                  </a:cubicBezTo>
                  <a:cubicBezTo>
                    <a:pt x="4565" y="358"/>
                    <a:pt x="4921" y="23"/>
                    <a:pt x="4523" y="3"/>
                  </a:cubicBezTo>
                  <a:cubicBezTo>
                    <a:pt x="4481" y="1"/>
                    <a:pt x="4439" y="0"/>
                    <a:pt x="43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5"/>
            <p:cNvSpPr/>
            <p:nvPr/>
          </p:nvSpPr>
          <p:spPr>
            <a:xfrm>
              <a:off x="2731235" y="3594836"/>
              <a:ext cx="440800" cy="418233"/>
            </a:xfrm>
            <a:custGeom>
              <a:rect b="b" l="l" r="r" t="t"/>
              <a:pathLst>
                <a:path extrusionOk="0" h="8173" w="8614">
                  <a:moveTo>
                    <a:pt x="5751" y="2500"/>
                  </a:moveTo>
                  <a:lnTo>
                    <a:pt x="5751" y="2500"/>
                  </a:lnTo>
                  <a:cubicBezTo>
                    <a:pt x="5799" y="2899"/>
                    <a:pt x="5843" y="3307"/>
                    <a:pt x="5870" y="3712"/>
                  </a:cubicBezTo>
                  <a:lnTo>
                    <a:pt x="5870" y="3712"/>
                  </a:lnTo>
                  <a:cubicBezTo>
                    <a:pt x="5834" y="3390"/>
                    <a:pt x="5786" y="3063"/>
                    <a:pt x="5744" y="2736"/>
                  </a:cubicBezTo>
                  <a:lnTo>
                    <a:pt x="5744" y="2736"/>
                  </a:lnTo>
                  <a:cubicBezTo>
                    <a:pt x="5746" y="2657"/>
                    <a:pt x="5748" y="2578"/>
                    <a:pt x="5751" y="2500"/>
                  </a:cubicBezTo>
                  <a:close/>
                  <a:moveTo>
                    <a:pt x="7895" y="7021"/>
                  </a:moveTo>
                  <a:cubicBezTo>
                    <a:pt x="8052" y="7021"/>
                    <a:pt x="7304" y="7311"/>
                    <a:pt x="7049" y="7311"/>
                  </a:cubicBezTo>
                  <a:cubicBezTo>
                    <a:pt x="7024" y="7311"/>
                    <a:pt x="7003" y="7308"/>
                    <a:pt x="6989" y="7301"/>
                  </a:cubicBezTo>
                  <a:cubicBezTo>
                    <a:pt x="6916" y="7267"/>
                    <a:pt x="6850" y="7221"/>
                    <a:pt x="6789" y="7167"/>
                  </a:cubicBezTo>
                  <a:lnTo>
                    <a:pt x="6789" y="7167"/>
                  </a:lnTo>
                  <a:cubicBezTo>
                    <a:pt x="6825" y="7169"/>
                    <a:pt x="6862" y="7169"/>
                    <a:pt x="6898" y="7169"/>
                  </a:cubicBezTo>
                  <a:cubicBezTo>
                    <a:pt x="7151" y="7169"/>
                    <a:pt x="7402" y="7137"/>
                    <a:pt x="7638" y="7071"/>
                  </a:cubicBezTo>
                  <a:cubicBezTo>
                    <a:pt x="7779" y="7036"/>
                    <a:pt x="7860" y="7021"/>
                    <a:pt x="7895" y="7021"/>
                  </a:cubicBezTo>
                  <a:close/>
                  <a:moveTo>
                    <a:pt x="3855" y="4429"/>
                  </a:moveTo>
                  <a:cubicBezTo>
                    <a:pt x="4336" y="4429"/>
                    <a:pt x="4824" y="4482"/>
                    <a:pt x="5260" y="4561"/>
                  </a:cubicBezTo>
                  <a:lnTo>
                    <a:pt x="5260" y="4561"/>
                  </a:lnTo>
                  <a:cubicBezTo>
                    <a:pt x="5283" y="4743"/>
                    <a:pt x="5312" y="4924"/>
                    <a:pt x="5345" y="5102"/>
                  </a:cubicBezTo>
                  <a:lnTo>
                    <a:pt x="5345" y="5102"/>
                  </a:lnTo>
                  <a:cubicBezTo>
                    <a:pt x="5370" y="5536"/>
                    <a:pt x="5416" y="6035"/>
                    <a:pt x="5585" y="6432"/>
                  </a:cubicBezTo>
                  <a:lnTo>
                    <a:pt x="5585" y="6432"/>
                  </a:lnTo>
                  <a:cubicBezTo>
                    <a:pt x="5392" y="6927"/>
                    <a:pt x="5093" y="7367"/>
                    <a:pt x="4646" y="7720"/>
                  </a:cubicBezTo>
                  <a:cubicBezTo>
                    <a:pt x="4359" y="7946"/>
                    <a:pt x="4002" y="8045"/>
                    <a:pt x="3627" y="8045"/>
                  </a:cubicBezTo>
                  <a:cubicBezTo>
                    <a:pt x="2441" y="8045"/>
                    <a:pt x="1081" y="7049"/>
                    <a:pt x="1256" y="5920"/>
                  </a:cubicBezTo>
                  <a:cubicBezTo>
                    <a:pt x="1437" y="4775"/>
                    <a:pt x="2625" y="4429"/>
                    <a:pt x="3855" y="4429"/>
                  </a:cubicBezTo>
                  <a:close/>
                  <a:moveTo>
                    <a:pt x="6018" y="1"/>
                  </a:moveTo>
                  <a:cubicBezTo>
                    <a:pt x="5861" y="1"/>
                    <a:pt x="5590" y="99"/>
                    <a:pt x="5546" y="187"/>
                  </a:cubicBezTo>
                  <a:cubicBezTo>
                    <a:pt x="5530" y="241"/>
                    <a:pt x="5516" y="295"/>
                    <a:pt x="5501" y="350"/>
                  </a:cubicBezTo>
                  <a:lnTo>
                    <a:pt x="5501" y="350"/>
                  </a:lnTo>
                  <a:cubicBezTo>
                    <a:pt x="5377" y="377"/>
                    <a:pt x="5259" y="430"/>
                    <a:pt x="5232" y="501"/>
                  </a:cubicBezTo>
                  <a:cubicBezTo>
                    <a:pt x="4928" y="1383"/>
                    <a:pt x="5044" y="2385"/>
                    <a:pt x="5172" y="3348"/>
                  </a:cubicBezTo>
                  <a:lnTo>
                    <a:pt x="5172" y="3348"/>
                  </a:lnTo>
                  <a:cubicBezTo>
                    <a:pt x="5178" y="3615"/>
                    <a:pt x="5192" y="3881"/>
                    <a:pt x="5215" y="4145"/>
                  </a:cubicBezTo>
                  <a:lnTo>
                    <a:pt x="5215" y="4145"/>
                  </a:lnTo>
                  <a:cubicBezTo>
                    <a:pt x="4919" y="4107"/>
                    <a:pt x="4616" y="4087"/>
                    <a:pt x="4313" y="4087"/>
                  </a:cubicBezTo>
                  <a:cubicBezTo>
                    <a:pt x="3409" y="4087"/>
                    <a:pt x="2507" y="4268"/>
                    <a:pt x="1779" y="4707"/>
                  </a:cubicBezTo>
                  <a:cubicBezTo>
                    <a:pt x="1" y="5774"/>
                    <a:pt x="712" y="7511"/>
                    <a:pt x="2491" y="8034"/>
                  </a:cubicBezTo>
                  <a:cubicBezTo>
                    <a:pt x="2803" y="8127"/>
                    <a:pt x="3116" y="8172"/>
                    <a:pt x="3422" y="8172"/>
                  </a:cubicBezTo>
                  <a:cubicBezTo>
                    <a:pt x="4403" y="8172"/>
                    <a:pt x="5307" y="7705"/>
                    <a:pt x="5850" y="6846"/>
                  </a:cubicBezTo>
                  <a:lnTo>
                    <a:pt x="5850" y="6846"/>
                  </a:lnTo>
                  <a:cubicBezTo>
                    <a:pt x="5877" y="6873"/>
                    <a:pt x="5905" y="6898"/>
                    <a:pt x="5934" y="6922"/>
                  </a:cubicBezTo>
                  <a:lnTo>
                    <a:pt x="5934" y="6922"/>
                  </a:lnTo>
                  <a:cubicBezTo>
                    <a:pt x="6220" y="7424"/>
                    <a:pt x="6613" y="7626"/>
                    <a:pt x="7023" y="7626"/>
                  </a:cubicBezTo>
                  <a:cubicBezTo>
                    <a:pt x="7578" y="7626"/>
                    <a:pt x="8165" y="7256"/>
                    <a:pt x="8559" y="6757"/>
                  </a:cubicBezTo>
                  <a:cubicBezTo>
                    <a:pt x="8614" y="6669"/>
                    <a:pt x="8546" y="6645"/>
                    <a:pt x="8461" y="6645"/>
                  </a:cubicBezTo>
                  <a:cubicBezTo>
                    <a:pt x="8385" y="6645"/>
                    <a:pt x="8295" y="6664"/>
                    <a:pt x="8266" y="6674"/>
                  </a:cubicBezTo>
                  <a:cubicBezTo>
                    <a:pt x="7890" y="6791"/>
                    <a:pt x="7574" y="6846"/>
                    <a:pt x="7307" y="6846"/>
                  </a:cubicBezTo>
                  <a:cubicBezTo>
                    <a:pt x="6815" y="6846"/>
                    <a:pt x="6494" y="6660"/>
                    <a:pt x="6287" y="6341"/>
                  </a:cubicBezTo>
                  <a:lnTo>
                    <a:pt x="6287" y="6341"/>
                  </a:lnTo>
                  <a:cubicBezTo>
                    <a:pt x="6257" y="6266"/>
                    <a:pt x="6229" y="6193"/>
                    <a:pt x="6202" y="6122"/>
                  </a:cubicBezTo>
                  <a:lnTo>
                    <a:pt x="6202" y="6122"/>
                  </a:lnTo>
                  <a:cubicBezTo>
                    <a:pt x="6359" y="5691"/>
                    <a:pt x="6441" y="5235"/>
                    <a:pt x="6474" y="4764"/>
                  </a:cubicBezTo>
                  <a:lnTo>
                    <a:pt x="6474" y="4764"/>
                  </a:lnTo>
                  <a:cubicBezTo>
                    <a:pt x="6674" y="4697"/>
                    <a:pt x="6891" y="4577"/>
                    <a:pt x="6759" y="4519"/>
                  </a:cubicBezTo>
                  <a:cubicBezTo>
                    <a:pt x="6672" y="4486"/>
                    <a:pt x="6582" y="4455"/>
                    <a:pt x="6490" y="4426"/>
                  </a:cubicBezTo>
                  <a:lnTo>
                    <a:pt x="6490" y="4426"/>
                  </a:lnTo>
                  <a:cubicBezTo>
                    <a:pt x="6527" y="2960"/>
                    <a:pt x="6159" y="1390"/>
                    <a:pt x="6131" y="62"/>
                  </a:cubicBezTo>
                  <a:cubicBezTo>
                    <a:pt x="6131" y="18"/>
                    <a:pt x="6085" y="1"/>
                    <a:pt x="60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5"/>
            <p:cNvSpPr/>
            <p:nvPr/>
          </p:nvSpPr>
          <p:spPr>
            <a:xfrm>
              <a:off x="3313515" y="3712479"/>
              <a:ext cx="330421" cy="243223"/>
            </a:xfrm>
            <a:custGeom>
              <a:rect b="b" l="l" r="r" t="t"/>
              <a:pathLst>
                <a:path extrusionOk="0" h="4753" w="6457">
                  <a:moveTo>
                    <a:pt x="2875" y="503"/>
                  </a:moveTo>
                  <a:cubicBezTo>
                    <a:pt x="2951" y="503"/>
                    <a:pt x="3021" y="514"/>
                    <a:pt x="3082" y="539"/>
                  </a:cubicBezTo>
                  <a:lnTo>
                    <a:pt x="3082" y="539"/>
                  </a:lnTo>
                  <a:cubicBezTo>
                    <a:pt x="3146" y="581"/>
                    <a:pt x="3204" y="633"/>
                    <a:pt x="3258" y="691"/>
                  </a:cubicBezTo>
                  <a:lnTo>
                    <a:pt x="3258" y="691"/>
                  </a:lnTo>
                  <a:cubicBezTo>
                    <a:pt x="3317" y="794"/>
                    <a:pt x="3339" y="944"/>
                    <a:pt x="3310" y="1153"/>
                  </a:cubicBezTo>
                  <a:cubicBezTo>
                    <a:pt x="3197" y="1881"/>
                    <a:pt x="2569" y="2222"/>
                    <a:pt x="1923" y="2222"/>
                  </a:cubicBezTo>
                  <a:cubicBezTo>
                    <a:pt x="1734" y="2222"/>
                    <a:pt x="1544" y="2193"/>
                    <a:pt x="1364" y="2136"/>
                  </a:cubicBezTo>
                  <a:cubicBezTo>
                    <a:pt x="1345" y="2131"/>
                    <a:pt x="1325" y="2129"/>
                    <a:pt x="1304" y="2129"/>
                  </a:cubicBezTo>
                  <a:cubicBezTo>
                    <a:pt x="1241" y="2129"/>
                    <a:pt x="1172" y="2150"/>
                    <a:pt x="1111" y="2182"/>
                  </a:cubicBezTo>
                  <a:lnTo>
                    <a:pt x="1111" y="2182"/>
                  </a:lnTo>
                  <a:cubicBezTo>
                    <a:pt x="1170" y="1878"/>
                    <a:pt x="1297" y="1564"/>
                    <a:pt x="1470" y="1286"/>
                  </a:cubicBezTo>
                  <a:lnTo>
                    <a:pt x="1470" y="1286"/>
                  </a:lnTo>
                  <a:cubicBezTo>
                    <a:pt x="1569" y="1160"/>
                    <a:pt x="1681" y="1044"/>
                    <a:pt x="1804" y="943"/>
                  </a:cubicBezTo>
                  <a:cubicBezTo>
                    <a:pt x="2074" y="729"/>
                    <a:pt x="2532" y="503"/>
                    <a:pt x="2875" y="503"/>
                  </a:cubicBezTo>
                  <a:close/>
                  <a:moveTo>
                    <a:pt x="3623" y="1708"/>
                  </a:moveTo>
                  <a:cubicBezTo>
                    <a:pt x="3588" y="2316"/>
                    <a:pt x="3066" y="2516"/>
                    <a:pt x="2513" y="2553"/>
                  </a:cubicBezTo>
                  <a:lnTo>
                    <a:pt x="2513" y="2553"/>
                  </a:lnTo>
                  <a:cubicBezTo>
                    <a:pt x="2966" y="2421"/>
                    <a:pt x="3360" y="2144"/>
                    <a:pt x="3623" y="1708"/>
                  </a:cubicBezTo>
                  <a:close/>
                  <a:moveTo>
                    <a:pt x="2710" y="0"/>
                  </a:moveTo>
                  <a:cubicBezTo>
                    <a:pt x="2687" y="0"/>
                    <a:pt x="2664" y="1"/>
                    <a:pt x="2641" y="2"/>
                  </a:cubicBezTo>
                  <a:cubicBezTo>
                    <a:pt x="2189" y="35"/>
                    <a:pt x="1778" y="264"/>
                    <a:pt x="1443" y="600"/>
                  </a:cubicBezTo>
                  <a:lnTo>
                    <a:pt x="1443" y="600"/>
                  </a:lnTo>
                  <a:cubicBezTo>
                    <a:pt x="581" y="1255"/>
                    <a:pt x="1" y="2358"/>
                    <a:pt x="611" y="3349"/>
                  </a:cubicBezTo>
                  <a:cubicBezTo>
                    <a:pt x="757" y="3586"/>
                    <a:pt x="921" y="3782"/>
                    <a:pt x="1099" y="3943"/>
                  </a:cubicBezTo>
                  <a:lnTo>
                    <a:pt x="1099" y="3943"/>
                  </a:lnTo>
                  <a:cubicBezTo>
                    <a:pt x="1595" y="4431"/>
                    <a:pt x="2371" y="4652"/>
                    <a:pt x="3017" y="4730"/>
                  </a:cubicBezTo>
                  <a:cubicBezTo>
                    <a:pt x="3126" y="4746"/>
                    <a:pt x="3235" y="4753"/>
                    <a:pt x="3344" y="4753"/>
                  </a:cubicBezTo>
                  <a:cubicBezTo>
                    <a:pt x="4425" y="4753"/>
                    <a:pt x="5481" y="4036"/>
                    <a:pt x="6260" y="3370"/>
                  </a:cubicBezTo>
                  <a:cubicBezTo>
                    <a:pt x="6457" y="3190"/>
                    <a:pt x="6295" y="3011"/>
                    <a:pt x="6105" y="3011"/>
                  </a:cubicBezTo>
                  <a:cubicBezTo>
                    <a:pt x="6052" y="3011"/>
                    <a:pt x="5997" y="3025"/>
                    <a:pt x="5947" y="3057"/>
                  </a:cubicBezTo>
                  <a:cubicBezTo>
                    <a:pt x="5925" y="3070"/>
                    <a:pt x="5904" y="3083"/>
                    <a:pt x="5882" y="3097"/>
                  </a:cubicBezTo>
                  <a:lnTo>
                    <a:pt x="5882" y="3097"/>
                  </a:lnTo>
                  <a:lnTo>
                    <a:pt x="5842" y="3057"/>
                  </a:lnTo>
                  <a:cubicBezTo>
                    <a:pt x="5727" y="3154"/>
                    <a:pt x="5602" y="3251"/>
                    <a:pt x="5468" y="3345"/>
                  </a:cubicBezTo>
                  <a:lnTo>
                    <a:pt x="5468" y="3345"/>
                  </a:lnTo>
                  <a:cubicBezTo>
                    <a:pt x="4718" y="3777"/>
                    <a:pt x="3894" y="4148"/>
                    <a:pt x="3072" y="4148"/>
                  </a:cubicBezTo>
                  <a:cubicBezTo>
                    <a:pt x="2602" y="4148"/>
                    <a:pt x="2133" y="4027"/>
                    <a:pt x="1678" y="3726"/>
                  </a:cubicBezTo>
                  <a:cubicBezTo>
                    <a:pt x="1615" y="3684"/>
                    <a:pt x="1557" y="3640"/>
                    <a:pt x="1504" y="3593"/>
                  </a:cubicBezTo>
                  <a:lnTo>
                    <a:pt x="1504" y="3593"/>
                  </a:lnTo>
                  <a:cubicBezTo>
                    <a:pt x="1371" y="3435"/>
                    <a:pt x="1253" y="3243"/>
                    <a:pt x="1155" y="3015"/>
                  </a:cubicBezTo>
                  <a:cubicBezTo>
                    <a:pt x="1098" y="2874"/>
                    <a:pt x="1072" y="2712"/>
                    <a:pt x="1073" y="2540"/>
                  </a:cubicBezTo>
                  <a:lnTo>
                    <a:pt x="1073" y="2540"/>
                  </a:lnTo>
                  <a:cubicBezTo>
                    <a:pt x="1199" y="2574"/>
                    <a:pt x="1325" y="2600"/>
                    <a:pt x="1451" y="2617"/>
                  </a:cubicBezTo>
                  <a:lnTo>
                    <a:pt x="1451" y="2617"/>
                  </a:lnTo>
                  <a:cubicBezTo>
                    <a:pt x="1337" y="2739"/>
                    <a:pt x="1308" y="2925"/>
                    <a:pt x="1553" y="2952"/>
                  </a:cubicBezTo>
                  <a:cubicBezTo>
                    <a:pt x="1789" y="2995"/>
                    <a:pt x="2049" y="3021"/>
                    <a:pt x="2311" y="3021"/>
                  </a:cubicBezTo>
                  <a:cubicBezTo>
                    <a:pt x="3204" y="3021"/>
                    <a:pt x="4122" y="2711"/>
                    <a:pt x="4252" y="1676"/>
                  </a:cubicBezTo>
                  <a:cubicBezTo>
                    <a:pt x="4308" y="1181"/>
                    <a:pt x="4104" y="723"/>
                    <a:pt x="3761" y="411"/>
                  </a:cubicBezTo>
                  <a:lnTo>
                    <a:pt x="3761" y="411"/>
                  </a:lnTo>
                  <a:cubicBezTo>
                    <a:pt x="3603" y="177"/>
                    <a:pt x="3319" y="41"/>
                    <a:pt x="2983" y="25"/>
                  </a:cubicBezTo>
                  <a:lnTo>
                    <a:pt x="2983" y="25"/>
                  </a:lnTo>
                  <a:cubicBezTo>
                    <a:pt x="2894" y="9"/>
                    <a:pt x="2803" y="0"/>
                    <a:pt x="2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5"/>
            <p:cNvSpPr/>
            <p:nvPr/>
          </p:nvSpPr>
          <p:spPr>
            <a:xfrm>
              <a:off x="1852366" y="3663252"/>
              <a:ext cx="279709" cy="432459"/>
            </a:xfrm>
            <a:custGeom>
              <a:rect b="b" l="l" r="r" t="t"/>
              <a:pathLst>
                <a:path extrusionOk="0" h="8451" w="5466">
                  <a:moveTo>
                    <a:pt x="2666" y="458"/>
                  </a:moveTo>
                  <a:cubicBezTo>
                    <a:pt x="2948" y="458"/>
                    <a:pt x="3052" y="1374"/>
                    <a:pt x="3052" y="1445"/>
                  </a:cubicBezTo>
                  <a:cubicBezTo>
                    <a:pt x="3031" y="1780"/>
                    <a:pt x="2843" y="2073"/>
                    <a:pt x="2697" y="2345"/>
                  </a:cubicBezTo>
                  <a:cubicBezTo>
                    <a:pt x="2318" y="3061"/>
                    <a:pt x="1757" y="3681"/>
                    <a:pt x="1164" y="4244"/>
                  </a:cubicBezTo>
                  <a:lnTo>
                    <a:pt x="1164" y="4244"/>
                  </a:lnTo>
                  <a:cubicBezTo>
                    <a:pt x="1233" y="3442"/>
                    <a:pt x="1430" y="2635"/>
                    <a:pt x="1692" y="1926"/>
                  </a:cubicBezTo>
                  <a:cubicBezTo>
                    <a:pt x="1881" y="1445"/>
                    <a:pt x="2132" y="964"/>
                    <a:pt x="2487" y="566"/>
                  </a:cubicBezTo>
                  <a:cubicBezTo>
                    <a:pt x="2553" y="490"/>
                    <a:pt x="2613" y="458"/>
                    <a:pt x="2666" y="458"/>
                  </a:cubicBezTo>
                  <a:close/>
                  <a:moveTo>
                    <a:pt x="2909" y="0"/>
                  </a:moveTo>
                  <a:cubicBezTo>
                    <a:pt x="2214" y="0"/>
                    <a:pt x="1318" y="1458"/>
                    <a:pt x="1148" y="1905"/>
                  </a:cubicBezTo>
                  <a:cubicBezTo>
                    <a:pt x="833" y="2654"/>
                    <a:pt x="550" y="3757"/>
                    <a:pt x="514" y="4838"/>
                  </a:cubicBezTo>
                  <a:lnTo>
                    <a:pt x="514" y="4838"/>
                  </a:lnTo>
                  <a:cubicBezTo>
                    <a:pt x="403" y="4936"/>
                    <a:pt x="294" y="5032"/>
                    <a:pt x="186" y="5128"/>
                  </a:cubicBezTo>
                  <a:cubicBezTo>
                    <a:pt x="0" y="5260"/>
                    <a:pt x="167" y="5342"/>
                    <a:pt x="352" y="5342"/>
                  </a:cubicBezTo>
                  <a:cubicBezTo>
                    <a:pt x="407" y="5342"/>
                    <a:pt x="465" y="5335"/>
                    <a:pt x="515" y="5319"/>
                  </a:cubicBezTo>
                  <a:lnTo>
                    <a:pt x="515" y="5319"/>
                  </a:lnTo>
                  <a:cubicBezTo>
                    <a:pt x="556" y="6357"/>
                    <a:pt x="862" y="7322"/>
                    <a:pt x="1630" y="7868"/>
                  </a:cubicBezTo>
                  <a:cubicBezTo>
                    <a:pt x="2114" y="8225"/>
                    <a:pt x="2828" y="8450"/>
                    <a:pt x="3510" y="8450"/>
                  </a:cubicBezTo>
                  <a:cubicBezTo>
                    <a:pt x="4387" y="8450"/>
                    <a:pt x="5214" y="8078"/>
                    <a:pt x="5438" y="7136"/>
                  </a:cubicBezTo>
                  <a:cubicBezTo>
                    <a:pt x="5465" y="7026"/>
                    <a:pt x="5368" y="6976"/>
                    <a:pt x="5247" y="6976"/>
                  </a:cubicBezTo>
                  <a:cubicBezTo>
                    <a:pt x="5091" y="6976"/>
                    <a:pt x="4896" y="7058"/>
                    <a:pt x="4873" y="7199"/>
                  </a:cubicBezTo>
                  <a:cubicBezTo>
                    <a:pt x="4716" y="7838"/>
                    <a:pt x="4204" y="8062"/>
                    <a:pt x="3644" y="8062"/>
                  </a:cubicBezTo>
                  <a:cubicBezTo>
                    <a:pt x="3159" y="8062"/>
                    <a:pt x="2638" y="7894"/>
                    <a:pt x="2278" y="7680"/>
                  </a:cubicBezTo>
                  <a:cubicBezTo>
                    <a:pt x="1567" y="7304"/>
                    <a:pt x="1337" y="6383"/>
                    <a:pt x="1190" y="5651"/>
                  </a:cubicBezTo>
                  <a:cubicBezTo>
                    <a:pt x="1152" y="5377"/>
                    <a:pt x="1136" y="5095"/>
                    <a:pt x="1138" y="4809"/>
                  </a:cubicBezTo>
                  <a:lnTo>
                    <a:pt x="1138" y="4809"/>
                  </a:lnTo>
                  <a:cubicBezTo>
                    <a:pt x="2330" y="3769"/>
                    <a:pt x="4004" y="2173"/>
                    <a:pt x="3534" y="671"/>
                  </a:cubicBezTo>
                  <a:cubicBezTo>
                    <a:pt x="3379" y="186"/>
                    <a:pt x="3157" y="0"/>
                    <a:pt x="2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5"/>
            <p:cNvSpPr/>
            <p:nvPr/>
          </p:nvSpPr>
          <p:spPr>
            <a:xfrm>
              <a:off x="3807883" y="3488450"/>
              <a:ext cx="369875" cy="758888"/>
            </a:xfrm>
            <a:custGeom>
              <a:rect b="b" l="l" r="r" t="t"/>
              <a:pathLst>
                <a:path extrusionOk="0" h="14830" w="7228">
                  <a:moveTo>
                    <a:pt x="4687" y="487"/>
                  </a:moveTo>
                  <a:cubicBezTo>
                    <a:pt x="5046" y="593"/>
                    <a:pt x="5418" y="975"/>
                    <a:pt x="5638" y="1220"/>
                  </a:cubicBezTo>
                  <a:cubicBezTo>
                    <a:pt x="6329" y="1973"/>
                    <a:pt x="6224" y="2978"/>
                    <a:pt x="5785" y="3815"/>
                  </a:cubicBezTo>
                  <a:cubicBezTo>
                    <a:pt x="5420" y="4511"/>
                    <a:pt x="4783" y="5163"/>
                    <a:pt x="4030" y="5688"/>
                  </a:cubicBezTo>
                  <a:lnTo>
                    <a:pt x="4030" y="5688"/>
                  </a:lnTo>
                  <a:cubicBezTo>
                    <a:pt x="3641" y="3801"/>
                    <a:pt x="3285" y="972"/>
                    <a:pt x="4687" y="487"/>
                  </a:cubicBezTo>
                  <a:close/>
                  <a:moveTo>
                    <a:pt x="4423" y="9710"/>
                  </a:moveTo>
                  <a:cubicBezTo>
                    <a:pt x="4508" y="10010"/>
                    <a:pt x="4594" y="10311"/>
                    <a:pt x="4676" y="10615"/>
                  </a:cubicBezTo>
                  <a:cubicBezTo>
                    <a:pt x="4831" y="11178"/>
                    <a:pt x="5090" y="11694"/>
                    <a:pt x="5319" y="12226"/>
                  </a:cubicBezTo>
                  <a:lnTo>
                    <a:pt x="5319" y="12226"/>
                  </a:lnTo>
                  <a:cubicBezTo>
                    <a:pt x="5414" y="12771"/>
                    <a:pt x="5483" y="13365"/>
                    <a:pt x="5447" y="13794"/>
                  </a:cubicBezTo>
                  <a:lnTo>
                    <a:pt x="5447" y="13794"/>
                  </a:lnTo>
                  <a:cubicBezTo>
                    <a:pt x="5135" y="13844"/>
                    <a:pt x="4826" y="13897"/>
                    <a:pt x="4529" y="13963"/>
                  </a:cubicBezTo>
                  <a:cubicBezTo>
                    <a:pt x="4341" y="13753"/>
                    <a:pt x="4174" y="13502"/>
                    <a:pt x="4048" y="13251"/>
                  </a:cubicBezTo>
                  <a:cubicBezTo>
                    <a:pt x="3734" y="12645"/>
                    <a:pt x="3755" y="11975"/>
                    <a:pt x="3860" y="11305"/>
                  </a:cubicBezTo>
                  <a:cubicBezTo>
                    <a:pt x="3954" y="10768"/>
                    <a:pt x="4149" y="10224"/>
                    <a:pt x="4423" y="9710"/>
                  </a:cubicBezTo>
                  <a:close/>
                  <a:moveTo>
                    <a:pt x="4680" y="1"/>
                  </a:moveTo>
                  <a:cubicBezTo>
                    <a:pt x="4187" y="1"/>
                    <a:pt x="3724" y="322"/>
                    <a:pt x="3441" y="739"/>
                  </a:cubicBezTo>
                  <a:cubicBezTo>
                    <a:pt x="2835" y="1639"/>
                    <a:pt x="2793" y="2999"/>
                    <a:pt x="2897" y="4024"/>
                  </a:cubicBezTo>
                  <a:cubicBezTo>
                    <a:pt x="2986" y="4726"/>
                    <a:pt x="3153" y="5418"/>
                    <a:pt x="3361" y="6104"/>
                  </a:cubicBezTo>
                  <a:lnTo>
                    <a:pt x="3361" y="6104"/>
                  </a:lnTo>
                  <a:cubicBezTo>
                    <a:pt x="2457" y="6603"/>
                    <a:pt x="1463" y="6911"/>
                    <a:pt x="596" y="6911"/>
                  </a:cubicBezTo>
                  <a:cubicBezTo>
                    <a:pt x="577" y="6906"/>
                    <a:pt x="557" y="6904"/>
                    <a:pt x="537" y="6904"/>
                  </a:cubicBezTo>
                  <a:cubicBezTo>
                    <a:pt x="306" y="6904"/>
                    <a:pt x="0" y="7204"/>
                    <a:pt x="366" y="7204"/>
                  </a:cubicBezTo>
                  <a:cubicBezTo>
                    <a:pt x="1312" y="7204"/>
                    <a:pt x="2423" y="6902"/>
                    <a:pt x="3448" y="6385"/>
                  </a:cubicBezTo>
                  <a:lnTo>
                    <a:pt x="3448" y="6385"/>
                  </a:lnTo>
                  <a:cubicBezTo>
                    <a:pt x="3568" y="6761"/>
                    <a:pt x="3699" y="7136"/>
                    <a:pt x="3835" y="7510"/>
                  </a:cubicBezTo>
                  <a:lnTo>
                    <a:pt x="3835" y="7510"/>
                  </a:lnTo>
                  <a:cubicBezTo>
                    <a:pt x="3919" y="7832"/>
                    <a:pt x="3993" y="8113"/>
                    <a:pt x="4048" y="8334"/>
                  </a:cubicBezTo>
                  <a:cubicBezTo>
                    <a:pt x="4106" y="8568"/>
                    <a:pt x="4169" y="8801"/>
                    <a:pt x="4233" y="9035"/>
                  </a:cubicBezTo>
                  <a:lnTo>
                    <a:pt x="4233" y="9035"/>
                  </a:lnTo>
                  <a:cubicBezTo>
                    <a:pt x="4015" y="9344"/>
                    <a:pt x="3824" y="9671"/>
                    <a:pt x="3665" y="10009"/>
                  </a:cubicBezTo>
                  <a:lnTo>
                    <a:pt x="3665" y="10009"/>
                  </a:lnTo>
                  <a:cubicBezTo>
                    <a:pt x="3367" y="10506"/>
                    <a:pt x="3182" y="11067"/>
                    <a:pt x="3188" y="11733"/>
                  </a:cubicBezTo>
                  <a:lnTo>
                    <a:pt x="3188" y="11733"/>
                  </a:lnTo>
                  <a:cubicBezTo>
                    <a:pt x="3151" y="12204"/>
                    <a:pt x="3194" y="12674"/>
                    <a:pt x="3337" y="13126"/>
                  </a:cubicBezTo>
                  <a:cubicBezTo>
                    <a:pt x="3416" y="13370"/>
                    <a:pt x="3527" y="13585"/>
                    <a:pt x="3660" y="13768"/>
                  </a:cubicBezTo>
                  <a:lnTo>
                    <a:pt x="3660" y="13768"/>
                  </a:lnTo>
                  <a:cubicBezTo>
                    <a:pt x="4002" y="14394"/>
                    <a:pt x="4540" y="14830"/>
                    <a:pt x="5306" y="14830"/>
                  </a:cubicBezTo>
                  <a:cubicBezTo>
                    <a:pt x="5506" y="14830"/>
                    <a:pt x="5721" y="14800"/>
                    <a:pt x="5952" y="14737"/>
                  </a:cubicBezTo>
                  <a:cubicBezTo>
                    <a:pt x="6036" y="14716"/>
                    <a:pt x="6203" y="14653"/>
                    <a:pt x="6203" y="14549"/>
                  </a:cubicBezTo>
                  <a:cubicBezTo>
                    <a:pt x="6203" y="14279"/>
                    <a:pt x="6193" y="14012"/>
                    <a:pt x="6174" y="13746"/>
                  </a:cubicBezTo>
                  <a:lnTo>
                    <a:pt x="6174" y="13746"/>
                  </a:lnTo>
                  <a:cubicBezTo>
                    <a:pt x="6235" y="13499"/>
                    <a:pt x="6237" y="13195"/>
                    <a:pt x="6161" y="12833"/>
                  </a:cubicBezTo>
                  <a:cubicBezTo>
                    <a:pt x="6112" y="12568"/>
                    <a:pt x="6032" y="12313"/>
                    <a:pt x="5937" y="12062"/>
                  </a:cubicBezTo>
                  <a:lnTo>
                    <a:pt x="5937" y="12062"/>
                  </a:lnTo>
                  <a:cubicBezTo>
                    <a:pt x="5722" y="11008"/>
                    <a:pt x="5397" y="9978"/>
                    <a:pt x="5041" y="8950"/>
                  </a:cubicBezTo>
                  <a:lnTo>
                    <a:pt x="5041" y="8950"/>
                  </a:lnTo>
                  <a:cubicBezTo>
                    <a:pt x="5654" y="8348"/>
                    <a:pt x="6375" y="7809"/>
                    <a:pt x="6965" y="7219"/>
                  </a:cubicBezTo>
                  <a:lnTo>
                    <a:pt x="6965" y="7219"/>
                  </a:lnTo>
                  <a:cubicBezTo>
                    <a:pt x="6976" y="7214"/>
                    <a:pt x="6987" y="7209"/>
                    <a:pt x="6998" y="7204"/>
                  </a:cubicBezTo>
                  <a:cubicBezTo>
                    <a:pt x="6994" y="7203"/>
                    <a:pt x="6990" y="7201"/>
                    <a:pt x="6985" y="7199"/>
                  </a:cubicBezTo>
                  <a:lnTo>
                    <a:pt x="6985" y="7199"/>
                  </a:lnTo>
                  <a:cubicBezTo>
                    <a:pt x="7018" y="7166"/>
                    <a:pt x="7050" y="7133"/>
                    <a:pt x="7082" y="7100"/>
                  </a:cubicBezTo>
                  <a:cubicBezTo>
                    <a:pt x="7227" y="6940"/>
                    <a:pt x="7070" y="6881"/>
                    <a:pt x="6918" y="6881"/>
                  </a:cubicBezTo>
                  <a:cubicBezTo>
                    <a:pt x="6851" y="6881"/>
                    <a:pt x="6786" y="6892"/>
                    <a:pt x="6747" y="6911"/>
                  </a:cubicBezTo>
                  <a:cubicBezTo>
                    <a:pt x="6061" y="7205"/>
                    <a:pt x="5390" y="7699"/>
                    <a:pt x="4817" y="8315"/>
                  </a:cubicBezTo>
                  <a:lnTo>
                    <a:pt x="4817" y="8315"/>
                  </a:lnTo>
                  <a:cubicBezTo>
                    <a:pt x="4708" y="8008"/>
                    <a:pt x="4598" y="7701"/>
                    <a:pt x="4488" y="7393"/>
                  </a:cubicBezTo>
                  <a:cubicBezTo>
                    <a:pt x="4419" y="7197"/>
                    <a:pt x="4352" y="7002"/>
                    <a:pt x="4285" y="6808"/>
                  </a:cubicBezTo>
                  <a:lnTo>
                    <a:pt x="4285" y="6808"/>
                  </a:lnTo>
                  <a:cubicBezTo>
                    <a:pt x="4232" y="6590"/>
                    <a:pt x="4167" y="6321"/>
                    <a:pt x="4101" y="6019"/>
                  </a:cubicBezTo>
                  <a:lnTo>
                    <a:pt x="4101" y="6019"/>
                  </a:lnTo>
                  <a:cubicBezTo>
                    <a:pt x="5223" y="5323"/>
                    <a:pt x="6162" y="4369"/>
                    <a:pt x="6538" y="3292"/>
                  </a:cubicBezTo>
                  <a:cubicBezTo>
                    <a:pt x="6957" y="1994"/>
                    <a:pt x="6413" y="844"/>
                    <a:pt x="5283" y="174"/>
                  </a:cubicBezTo>
                  <a:cubicBezTo>
                    <a:pt x="5277" y="171"/>
                    <a:pt x="5272" y="168"/>
                    <a:pt x="5267" y="165"/>
                  </a:cubicBezTo>
                  <a:lnTo>
                    <a:pt x="5267" y="165"/>
                  </a:lnTo>
                  <a:cubicBezTo>
                    <a:pt x="5255" y="120"/>
                    <a:pt x="5207" y="87"/>
                    <a:pt x="5111" y="87"/>
                  </a:cubicBezTo>
                  <a:lnTo>
                    <a:pt x="5111" y="87"/>
                  </a:lnTo>
                  <a:cubicBezTo>
                    <a:pt x="4967" y="28"/>
                    <a:pt x="4822" y="1"/>
                    <a:pt x="4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5" name="Google Shape;1715;p75"/>
          <p:cNvSpPr/>
          <p:nvPr/>
        </p:nvSpPr>
        <p:spPr>
          <a:xfrm>
            <a:off x="6083159" y="3375257"/>
            <a:ext cx="209976" cy="41616"/>
          </a:xfrm>
          <a:custGeom>
            <a:rect b="b" l="l" r="r" t="t"/>
            <a:pathLst>
              <a:path extrusionOk="0" h="769" w="3880">
                <a:moveTo>
                  <a:pt x="3717" y="0"/>
                </a:moveTo>
                <a:cubicBezTo>
                  <a:pt x="3539" y="0"/>
                  <a:pt x="3228" y="80"/>
                  <a:pt x="3136" y="159"/>
                </a:cubicBezTo>
                <a:cubicBezTo>
                  <a:pt x="2936" y="372"/>
                  <a:pt x="2565" y="420"/>
                  <a:pt x="2200" y="420"/>
                </a:cubicBezTo>
                <a:cubicBezTo>
                  <a:pt x="1953" y="420"/>
                  <a:pt x="1710" y="398"/>
                  <a:pt x="1525" y="389"/>
                </a:cubicBezTo>
                <a:cubicBezTo>
                  <a:pt x="1411" y="389"/>
                  <a:pt x="1297" y="388"/>
                  <a:pt x="1185" y="388"/>
                </a:cubicBezTo>
                <a:cubicBezTo>
                  <a:pt x="903" y="388"/>
                  <a:pt x="628" y="398"/>
                  <a:pt x="374" y="473"/>
                </a:cubicBezTo>
                <a:cubicBezTo>
                  <a:pt x="44" y="588"/>
                  <a:pt x="0" y="768"/>
                  <a:pt x="221" y="768"/>
                </a:cubicBezTo>
                <a:cubicBezTo>
                  <a:pt x="280" y="768"/>
                  <a:pt x="359" y="755"/>
                  <a:pt x="457" y="724"/>
                </a:cubicBezTo>
                <a:cubicBezTo>
                  <a:pt x="641" y="673"/>
                  <a:pt x="846" y="657"/>
                  <a:pt x="1058" y="657"/>
                </a:cubicBezTo>
                <a:cubicBezTo>
                  <a:pt x="1369" y="657"/>
                  <a:pt x="1697" y="690"/>
                  <a:pt x="2003" y="690"/>
                </a:cubicBezTo>
                <a:cubicBezTo>
                  <a:pt x="2082" y="690"/>
                  <a:pt x="2160" y="688"/>
                  <a:pt x="2236" y="682"/>
                </a:cubicBezTo>
                <a:cubicBezTo>
                  <a:pt x="2780" y="620"/>
                  <a:pt x="3429" y="494"/>
                  <a:pt x="3826" y="96"/>
                </a:cubicBezTo>
                <a:cubicBezTo>
                  <a:pt x="3880" y="27"/>
                  <a:pt x="3821" y="0"/>
                  <a:pt x="3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6" name="Google Shape;1716;p75"/>
          <p:cNvGrpSpPr/>
          <p:nvPr/>
        </p:nvGrpSpPr>
        <p:grpSpPr>
          <a:xfrm>
            <a:off x="4748038" y="3090925"/>
            <a:ext cx="2059104" cy="438352"/>
            <a:chOff x="4748038" y="3090925"/>
            <a:chExt cx="2059104" cy="438352"/>
          </a:xfrm>
        </p:grpSpPr>
        <p:sp>
          <p:nvSpPr>
            <p:cNvPr id="1717" name="Google Shape;1717;p75"/>
            <p:cNvSpPr/>
            <p:nvPr/>
          </p:nvSpPr>
          <p:spPr>
            <a:xfrm>
              <a:off x="5225783" y="3200783"/>
              <a:ext cx="124200" cy="265933"/>
            </a:xfrm>
            <a:custGeom>
              <a:rect b="b" l="l" r="r" t="t"/>
              <a:pathLst>
                <a:path extrusionOk="0" h="4914" w="2295">
                  <a:moveTo>
                    <a:pt x="1879" y="0"/>
                  </a:moveTo>
                  <a:cubicBezTo>
                    <a:pt x="1707" y="0"/>
                    <a:pt x="1518" y="63"/>
                    <a:pt x="1445" y="182"/>
                  </a:cubicBezTo>
                  <a:cubicBezTo>
                    <a:pt x="817" y="1165"/>
                    <a:pt x="545" y="2253"/>
                    <a:pt x="399" y="3383"/>
                  </a:cubicBezTo>
                  <a:cubicBezTo>
                    <a:pt x="336" y="3739"/>
                    <a:pt x="1" y="4450"/>
                    <a:pt x="252" y="4785"/>
                  </a:cubicBezTo>
                  <a:cubicBezTo>
                    <a:pt x="320" y="4881"/>
                    <a:pt x="424" y="4914"/>
                    <a:pt x="523" y="4914"/>
                  </a:cubicBezTo>
                  <a:cubicBezTo>
                    <a:pt x="575" y="4914"/>
                    <a:pt x="627" y="4904"/>
                    <a:pt x="671" y="4890"/>
                  </a:cubicBezTo>
                  <a:cubicBezTo>
                    <a:pt x="880" y="4848"/>
                    <a:pt x="984" y="4722"/>
                    <a:pt x="1131" y="4555"/>
                  </a:cubicBezTo>
                  <a:cubicBezTo>
                    <a:pt x="1275" y="4344"/>
                    <a:pt x="1136" y="4209"/>
                    <a:pt x="949" y="4174"/>
                  </a:cubicBezTo>
                  <a:lnTo>
                    <a:pt x="949" y="4174"/>
                  </a:lnTo>
                  <a:cubicBezTo>
                    <a:pt x="1001" y="3813"/>
                    <a:pt x="1179" y="3256"/>
                    <a:pt x="1194" y="3090"/>
                  </a:cubicBezTo>
                  <a:cubicBezTo>
                    <a:pt x="1340" y="2107"/>
                    <a:pt x="1612" y="1165"/>
                    <a:pt x="2177" y="328"/>
                  </a:cubicBezTo>
                  <a:cubicBezTo>
                    <a:pt x="2295" y="105"/>
                    <a:pt x="2101" y="0"/>
                    <a:pt x="1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5"/>
            <p:cNvSpPr/>
            <p:nvPr/>
          </p:nvSpPr>
          <p:spPr>
            <a:xfrm>
              <a:off x="5137410" y="3314646"/>
              <a:ext cx="322865" cy="47732"/>
            </a:xfrm>
            <a:custGeom>
              <a:rect b="b" l="l" r="r" t="t"/>
              <a:pathLst>
                <a:path extrusionOk="0" h="882" w="5966">
                  <a:moveTo>
                    <a:pt x="733" y="0"/>
                  </a:moveTo>
                  <a:cubicBezTo>
                    <a:pt x="369" y="0"/>
                    <a:pt x="0" y="487"/>
                    <a:pt x="483" y="547"/>
                  </a:cubicBezTo>
                  <a:cubicBezTo>
                    <a:pt x="2094" y="777"/>
                    <a:pt x="3705" y="882"/>
                    <a:pt x="5337" y="882"/>
                  </a:cubicBezTo>
                  <a:cubicBezTo>
                    <a:pt x="5609" y="882"/>
                    <a:pt x="5965" y="526"/>
                    <a:pt x="5609" y="359"/>
                  </a:cubicBezTo>
                  <a:cubicBezTo>
                    <a:pt x="5337" y="254"/>
                    <a:pt x="5128" y="149"/>
                    <a:pt x="4877" y="45"/>
                  </a:cubicBezTo>
                  <a:cubicBezTo>
                    <a:pt x="4843" y="33"/>
                    <a:pt x="4806" y="28"/>
                    <a:pt x="4767" y="28"/>
                  </a:cubicBezTo>
                  <a:cubicBezTo>
                    <a:pt x="4564" y="28"/>
                    <a:pt x="4318" y="171"/>
                    <a:pt x="4274" y="319"/>
                  </a:cubicBezTo>
                  <a:lnTo>
                    <a:pt x="4274" y="319"/>
                  </a:lnTo>
                  <a:cubicBezTo>
                    <a:pt x="3096" y="279"/>
                    <a:pt x="1930" y="177"/>
                    <a:pt x="776" y="3"/>
                  </a:cubicBezTo>
                  <a:cubicBezTo>
                    <a:pt x="762" y="1"/>
                    <a:pt x="747" y="0"/>
                    <a:pt x="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5"/>
            <p:cNvSpPr/>
            <p:nvPr/>
          </p:nvSpPr>
          <p:spPr>
            <a:xfrm>
              <a:off x="5254357" y="3220752"/>
              <a:ext cx="64346" cy="229945"/>
            </a:xfrm>
            <a:custGeom>
              <a:rect b="b" l="l" r="r" t="t"/>
              <a:pathLst>
                <a:path extrusionOk="0" h="4249" w="1189">
                  <a:moveTo>
                    <a:pt x="741" y="1"/>
                  </a:moveTo>
                  <a:cubicBezTo>
                    <a:pt x="533" y="1"/>
                    <a:pt x="282" y="109"/>
                    <a:pt x="247" y="294"/>
                  </a:cubicBezTo>
                  <a:cubicBezTo>
                    <a:pt x="122" y="964"/>
                    <a:pt x="184" y="1675"/>
                    <a:pt x="226" y="2366"/>
                  </a:cubicBezTo>
                  <a:cubicBezTo>
                    <a:pt x="247" y="2679"/>
                    <a:pt x="247" y="2972"/>
                    <a:pt x="289" y="3328"/>
                  </a:cubicBezTo>
                  <a:lnTo>
                    <a:pt x="289" y="3684"/>
                  </a:lnTo>
                  <a:cubicBezTo>
                    <a:pt x="289" y="3806"/>
                    <a:pt x="233" y="3884"/>
                    <a:pt x="252" y="3884"/>
                  </a:cubicBezTo>
                  <a:cubicBezTo>
                    <a:pt x="255" y="3884"/>
                    <a:pt x="259" y="3882"/>
                    <a:pt x="265" y="3879"/>
                  </a:cubicBezTo>
                  <a:lnTo>
                    <a:pt x="265" y="3879"/>
                  </a:lnTo>
                  <a:cubicBezTo>
                    <a:pt x="1" y="4063"/>
                    <a:pt x="278" y="4249"/>
                    <a:pt x="559" y="4249"/>
                  </a:cubicBezTo>
                  <a:cubicBezTo>
                    <a:pt x="649" y="4249"/>
                    <a:pt x="739" y="4230"/>
                    <a:pt x="812" y="4186"/>
                  </a:cubicBezTo>
                  <a:cubicBezTo>
                    <a:pt x="1189" y="3956"/>
                    <a:pt x="1042" y="3161"/>
                    <a:pt x="1021" y="2805"/>
                  </a:cubicBezTo>
                  <a:cubicBezTo>
                    <a:pt x="959" y="1968"/>
                    <a:pt x="854" y="1068"/>
                    <a:pt x="1021" y="231"/>
                  </a:cubicBezTo>
                  <a:cubicBezTo>
                    <a:pt x="1049" y="72"/>
                    <a:pt x="910"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0" name="Google Shape;1720;p75"/>
            <p:cNvGrpSpPr/>
            <p:nvPr/>
          </p:nvGrpSpPr>
          <p:grpSpPr>
            <a:xfrm>
              <a:off x="4748038" y="3090925"/>
              <a:ext cx="2059104" cy="438352"/>
              <a:chOff x="4748038" y="3090925"/>
              <a:chExt cx="2059104" cy="438352"/>
            </a:xfrm>
          </p:grpSpPr>
          <p:sp>
            <p:nvSpPr>
              <p:cNvPr id="1721" name="Google Shape;1721;p75"/>
              <p:cNvSpPr/>
              <p:nvPr/>
            </p:nvSpPr>
            <p:spPr>
              <a:xfrm>
                <a:off x="4748038" y="3106673"/>
                <a:ext cx="315234" cy="404582"/>
              </a:xfrm>
              <a:custGeom>
                <a:rect b="b" l="l" r="r" t="t"/>
                <a:pathLst>
                  <a:path extrusionOk="0" h="7476" w="5825">
                    <a:moveTo>
                      <a:pt x="5645" y="0"/>
                    </a:moveTo>
                    <a:cubicBezTo>
                      <a:pt x="5449" y="0"/>
                      <a:pt x="5130" y="124"/>
                      <a:pt x="5063" y="205"/>
                    </a:cubicBezTo>
                    <a:cubicBezTo>
                      <a:pt x="5053" y="218"/>
                      <a:pt x="5044" y="231"/>
                      <a:pt x="5034" y="244"/>
                    </a:cubicBezTo>
                    <a:lnTo>
                      <a:pt x="5034" y="244"/>
                    </a:lnTo>
                    <a:cubicBezTo>
                      <a:pt x="5023" y="245"/>
                      <a:pt x="5011" y="246"/>
                      <a:pt x="5000" y="247"/>
                    </a:cubicBezTo>
                    <a:cubicBezTo>
                      <a:pt x="4995" y="269"/>
                      <a:pt x="4989" y="291"/>
                      <a:pt x="4984" y="313"/>
                    </a:cubicBezTo>
                    <a:lnTo>
                      <a:pt x="4984" y="313"/>
                    </a:lnTo>
                    <a:cubicBezTo>
                      <a:pt x="4815" y="542"/>
                      <a:pt x="4641" y="766"/>
                      <a:pt x="4463" y="985"/>
                    </a:cubicBezTo>
                    <a:lnTo>
                      <a:pt x="4463" y="985"/>
                    </a:lnTo>
                    <a:cubicBezTo>
                      <a:pt x="3752" y="1455"/>
                      <a:pt x="3144" y="2145"/>
                      <a:pt x="2552" y="2737"/>
                    </a:cubicBezTo>
                    <a:cubicBezTo>
                      <a:pt x="2133" y="3155"/>
                      <a:pt x="1736" y="3574"/>
                      <a:pt x="1317" y="3992"/>
                    </a:cubicBezTo>
                    <a:cubicBezTo>
                      <a:pt x="1129" y="4181"/>
                      <a:pt x="941" y="4390"/>
                      <a:pt x="773" y="4578"/>
                    </a:cubicBezTo>
                    <a:cubicBezTo>
                      <a:pt x="588" y="4752"/>
                      <a:pt x="488" y="4785"/>
                      <a:pt x="505" y="4785"/>
                    </a:cubicBezTo>
                    <a:cubicBezTo>
                      <a:pt x="516" y="4785"/>
                      <a:pt x="568" y="4773"/>
                      <a:pt x="669" y="4773"/>
                    </a:cubicBezTo>
                    <a:cubicBezTo>
                      <a:pt x="716" y="4773"/>
                      <a:pt x="774" y="4776"/>
                      <a:pt x="843" y="4783"/>
                    </a:cubicBezTo>
                    <a:lnTo>
                      <a:pt x="843" y="4783"/>
                    </a:lnTo>
                    <a:cubicBezTo>
                      <a:pt x="843" y="4784"/>
                      <a:pt x="842" y="4784"/>
                      <a:pt x="842" y="4784"/>
                    </a:cubicBezTo>
                    <a:lnTo>
                      <a:pt x="842" y="4784"/>
                    </a:lnTo>
                    <a:cubicBezTo>
                      <a:pt x="842" y="4784"/>
                      <a:pt x="842" y="4784"/>
                      <a:pt x="841" y="4784"/>
                    </a:cubicBezTo>
                    <a:cubicBezTo>
                      <a:pt x="599" y="4784"/>
                      <a:pt x="0" y="5124"/>
                      <a:pt x="397" y="5164"/>
                    </a:cubicBezTo>
                    <a:cubicBezTo>
                      <a:pt x="419" y="5167"/>
                      <a:pt x="441" y="5169"/>
                      <a:pt x="463" y="5170"/>
                    </a:cubicBezTo>
                    <a:lnTo>
                      <a:pt x="463" y="5170"/>
                    </a:lnTo>
                    <a:cubicBezTo>
                      <a:pt x="363" y="5272"/>
                      <a:pt x="265" y="5375"/>
                      <a:pt x="167" y="5478"/>
                    </a:cubicBezTo>
                    <a:cubicBezTo>
                      <a:pt x="58" y="5577"/>
                      <a:pt x="169" y="5620"/>
                      <a:pt x="333" y="5620"/>
                    </a:cubicBezTo>
                    <a:cubicBezTo>
                      <a:pt x="517" y="5620"/>
                      <a:pt x="769" y="5566"/>
                      <a:pt x="857" y="5478"/>
                    </a:cubicBezTo>
                    <a:cubicBezTo>
                      <a:pt x="2017" y="4244"/>
                      <a:pt x="3283" y="3094"/>
                      <a:pt x="4421" y="1826"/>
                    </a:cubicBezTo>
                    <a:lnTo>
                      <a:pt x="4421" y="1826"/>
                    </a:lnTo>
                    <a:cubicBezTo>
                      <a:pt x="4197" y="2955"/>
                      <a:pt x="4018" y="4091"/>
                      <a:pt x="3866" y="5238"/>
                    </a:cubicBezTo>
                    <a:lnTo>
                      <a:pt x="3866" y="5238"/>
                    </a:lnTo>
                    <a:cubicBezTo>
                      <a:pt x="3747" y="5926"/>
                      <a:pt x="3653" y="6619"/>
                      <a:pt x="3598" y="7319"/>
                    </a:cubicBezTo>
                    <a:cubicBezTo>
                      <a:pt x="3582" y="7431"/>
                      <a:pt x="3685" y="7476"/>
                      <a:pt x="3819" y="7476"/>
                    </a:cubicBezTo>
                    <a:cubicBezTo>
                      <a:pt x="4036" y="7476"/>
                      <a:pt x="4336" y="7358"/>
                      <a:pt x="4351" y="7216"/>
                    </a:cubicBezTo>
                    <a:lnTo>
                      <a:pt x="4351" y="7216"/>
                    </a:lnTo>
                    <a:cubicBezTo>
                      <a:pt x="4358" y="7216"/>
                      <a:pt x="4365" y="7215"/>
                      <a:pt x="4372" y="7215"/>
                    </a:cubicBezTo>
                    <a:cubicBezTo>
                      <a:pt x="4581" y="4808"/>
                      <a:pt x="5230" y="2507"/>
                      <a:pt x="5795" y="142"/>
                    </a:cubicBezTo>
                    <a:cubicBezTo>
                      <a:pt x="5825" y="38"/>
                      <a:pt x="5754" y="0"/>
                      <a:pt x="5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5"/>
              <p:cNvSpPr/>
              <p:nvPr/>
            </p:nvSpPr>
            <p:spPr>
              <a:xfrm>
                <a:off x="5146610" y="3315187"/>
                <a:ext cx="264202" cy="42158"/>
              </a:xfrm>
              <a:custGeom>
                <a:rect b="b" l="l" r="r" t="t"/>
                <a:pathLst>
                  <a:path extrusionOk="0" h="779" w="4882">
                    <a:moveTo>
                      <a:pt x="768" y="1"/>
                    </a:moveTo>
                    <a:cubicBezTo>
                      <a:pt x="493" y="1"/>
                      <a:pt x="1" y="276"/>
                      <a:pt x="355" y="370"/>
                    </a:cubicBezTo>
                    <a:cubicBezTo>
                      <a:pt x="1290" y="593"/>
                      <a:pt x="2187" y="779"/>
                      <a:pt x="3103" y="779"/>
                    </a:cubicBezTo>
                    <a:cubicBezTo>
                      <a:pt x="3561" y="779"/>
                      <a:pt x="4024" y="732"/>
                      <a:pt x="4498" y="621"/>
                    </a:cubicBezTo>
                    <a:cubicBezTo>
                      <a:pt x="4882" y="529"/>
                      <a:pt x="4866" y="246"/>
                      <a:pt x="4563" y="246"/>
                    </a:cubicBezTo>
                    <a:cubicBezTo>
                      <a:pt x="4519" y="246"/>
                      <a:pt x="4469" y="252"/>
                      <a:pt x="4414" y="265"/>
                    </a:cubicBezTo>
                    <a:cubicBezTo>
                      <a:pt x="4053" y="352"/>
                      <a:pt x="3696" y="387"/>
                      <a:pt x="3342" y="387"/>
                    </a:cubicBezTo>
                    <a:cubicBezTo>
                      <a:pt x="2504" y="387"/>
                      <a:pt x="1680" y="190"/>
                      <a:pt x="857" y="14"/>
                    </a:cubicBezTo>
                    <a:cubicBezTo>
                      <a:pt x="832" y="5"/>
                      <a:pt x="802"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5"/>
              <p:cNvSpPr/>
              <p:nvPr/>
            </p:nvSpPr>
            <p:spPr>
              <a:xfrm>
                <a:off x="5519097" y="3147045"/>
                <a:ext cx="346514" cy="382232"/>
              </a:xfrm>
              <a:custGeom>
                <a:rect b="b" l="l" r="r" t="t"/>
                <a:pathLst>
                  <a:path extrusionOk="0" h="7063" w="6403">
                    <a:moveTo>
                      <a:pt x="2874" y="1"/>
                    </a:moveTo>
                    <a:cubicBezTo>
                      <a:pt x="2247" y="1"/>
                      <a:pt x="473" y="447"/>
                      <a:pt x="272" y="1028"/>
                    </a:cubicBezTo>
                    <a:cubicBezTo>
                      <a:pt x="272" y="1049"/>
                      <a:pt x="272" y="1070"/>
                      <a:pt x="314" y="1112"/>
                    </a:cubicBezTo>
                    <a:cubicBezTo>
                      <a:pt x="377" y="1217"/>
                      <a:pt x="440" y="1217"/>
                      <a:pt x="565" y="1259"/>
                    </a:cubicBezTo>
                    <a:cubicBezTo>
                      <a:pt x="587" y="1268"/>
                      <a:pt x="616" y="1273"/>
                      <a:pt x="649" y="1273"/>
                    </a:cubicBezTo>
                    <a:cubicBezTo>
                      <a:pt x="905" y="1273"/>
                      <a:pt x="1431" y="1019"/>
                      <a:pt x="1172" y="945"/>
                    </a:cubicBezTo>
                    <a:cubicBezTo>
                      <a:pt x="1151" y="945"/>
                      <a:pt x="2197" y="484"/>
                      <a:pt x="2365" y="443"/>
                    </a:cubicBezTo>
                    <a:cubicBezTo>
                      <a:pt x="2453" y="422"/>
                      <a:pt x="2545" y="413"/>
                      <a:pt x="2639" y="413"/>
                    </a:cubicBezTo>
                    <a:cubicBezTo>
                      <a:pt x="3047" y="413"/>
                      <a:pt x="3498" y="589"/>
                      <a:pt x="3880" y="800"/>
                    </a:cubicBezTo>
                    <a:lnTo>
                      <a:pt x="3880" y="800"/>
                    </a:lnTo>
                    <a:cubicBezTo>
                      <a:pt x="3589" y="763"/>
                      <a:pt x="3285" y="747"/>
                      <a:pt x="2993" y="747"/>
                    </a:cubicBezTo>
                    <a:cubicBezTo>
                      <a:pt x="2383" y="747"/>
                      <a:pt x="1819" y="818"/>
                      <a:pt x="1507" y="924"/>
                    </a:cubicBezTo>
                    <a:cubicBezTo>
                      <a:pt x="1149" y="958"/>
                      <a:pt x="1138" y="1172"/>
                      <a:pt x="1382" y="1172"/>
                    </a:cubicBezTo>
                    <a:cubicBezTo>
                      <a:pt x="1439" y="1172"/>
                      <a:pt x="1508" y="1160"/>
                      <a:pt x="1590" y="1133"/>
                    </a:cubicBezTo>
                    <a:cubicBezTo>
                      <a:pt x="1928" y="1024"/>
                      <a:pt x="2334" y="967"/>
                      <a:pt x="2738" y="967"/>
                    </a:cubicBezTo>
                    <a:cubicBezTo>
                      <a:pt x="3931" y="967"/>
                      <a:pt x="5110" y="1459"/>
                      <a:pt x="4477" y="2531"/>
                    </a:cubicBezTo>
                    <a:lnTo>
                      <a:pt x="4477" y="2531"/>
                    </a:lnTo>
                    <a:cubicBezTo>
                      <a:pt x="4185" y="2957"/>
                      <a:pt x="3714" y="3333"/>
                      <a:pt x="3390" y="3539"/>
                    </a:cubicBezTo>
                    <a:cubicBezTo>
                      <a:pt x="2218" y="4313"/>
                      <a:pt x="105" y="4983"/>
                      <a:pt x="0" y="6657"/>
                    </a:cubicBezTo>
                    <a:cubicBezTo>
                      <a:pt x="0" y="6699"/>
                      <a:pt x="105" y="6720"/>
                      <a:pt x="126" y="6720"/>
                    </a:cubicBezTo>
                    <a:cubicBezTo>
                      <a:pt x="681" y="6785"/>
                      <a:pt x="1241" y="6797"/>
                      <a:pt x="1802" y="6797"/>
                    </a:cubicBezTo>
                    <a:cubicBezTo>
                      <a:pt x="1872" y="6797"/>
                      <a:pt x="1941" y="6797"/>
                      <a:pt x="2011" y="6797"/>
                    </a:cubicBezTo>
                    <a:lnTo>
                      <a:pt x="2011" y="6797"/>
                    </a:lnTo>
                    <a:cubicBezTo>
                      <a:pt x="2838" y="6974"/>
                      <a:pt x="3690" y="7063"/>
                      <a:pt x="4536" y="7063"/>
                    </a:cubicBezTo>
                    <a:cubicBezTo>
                      <a:pt x="4823" y="7063"/>
                      <a:pt x="5109" y="7053"/>
                      <a:pt x="5394" y="7032"/>
                    </a:cubicBezTo>
                    <a:lnTo>
                      <a:pt x="5394" y="7032"/>
                    </a:lnTo>
                    <a:cubicBezTo>
                      <a:pt x="5423" y="7039"/>
                      <a:pt x="5453" y="7047"/>
                      <a:pt x="5482" y="7054"/>
                    </a:cubicBezTo>
                    <a:cubicBezTo>
                      <a:pt x="5500" y="7044"/>
                      <a:pt x="5517" y="7032"/>
                      <a:pt x="5534" y="7021"/>
                    </a:cubicBezTo>
                    <a:lnTo>
                      <a:pt x="5534" y="7021"/>
                    </a:lnTo>
                    <a:cubicBezTo>
                      <a:pt x="5566" y="7018"/>
                      <a:pt x="5597" y="7016"/>
                      <a:pt x="5629" y="7013"/>
                    </a:cubicBezTo>
                    <a:cubicBezTo>
                      <a:pt x="5712" y="7013"/>
                      <a:pt x="6403" y="6762"/>
                      <a:pt x="6110" y="6678"/>
                    </a:cubicBezTo>
                    <a:cubicBezTo>
                      <a:pt x="5207" y="6435"/>
                      <a:pt x="4290" y="6379"/>
                      <a:pt x="3346" y="6379"/>
                    </a:cubicBezTo>
                    <a:cubicBezTo>
                      <a:pt x="3153" y="6379"/>
                      <a:pt x="2958" y="6381"/>
                      <a:pt x="2762" y="6385"/>
                    </a:cubicBezTo>
                    <a:cubicBezTo>
                      <a:pt x="2617" y="6385"/>
                      <a:pt x="2359" y="6414"/>
                      <a:pt x="2078" y="6430"/>
                    </a:cubicBezTo>
                    <a:lnTo>
                      <a:pt x="2078" y="6430"/>
                    </a:lnTo>
                    <a:cubicBezTo>
                      <a:pt x="1790" y="6354"/>
                      <a:pt x="1502" y="6265"/>
                      <a:pt x="1214" y="6176"/>
                    </a:cubicBezTo>
                    <a:cubicBezTo>
                      <a:pt x="795" y="6008"/>
                      <a:pt x="1590" y="5548"/>
                      <a:pt x="1737" y="5422"/>
                    </a:cubicBezTo>
                    <a:cubicBezTo>
                      <a:pt x="2867" y="4523"/>
                      <a:pt x="4185" y="3853"/>
                      <a:pt x="5126" y="2744"/>
                    </a:cubicBezTo>
                    <a:cubicBezTo>
                      <a:pt x="5615" y="2158"/>
                      <a:pt x="5646" y="1729"/>
                      <a:pt x="5411" y="1421"/>
                    </a:cubicBezTo>
                    <a:lnTo>
                      <a:pt x="5411" y="1421"/>
                    </a:lnTo>
                    <a:cubicBezTo>
                      <a:pt x="5178" y="569"/>
                      <a:pt x="3889" y="128"/>
                      <a:pt x="2950" y="3"/>
                    </a:cubicBezTo>
                    <a:cubicBezTo>
                      <a:pt x="2927" y="1"/>
                      <a:pt x="2902" y="1"/>
                      <a:pt x="28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5"/>
              <p:cNvSpPr/>
              <p:nvPr/>
            </p:nvSpPr>
            <p:spPr>
              <a:xfrm>
                <a:off x="6066491" y="3288561"/>
                <a:ext cx="250402" cy="38910"/>
              </a:xfrm>
              <a:custGeom>
                <a:rect b="b" l="l" r="r" t="t"/>
                <a:pathLst>
                  <a:path extrusionOk="0" h="719" w="4627">
                    <a:moveTo>
                      <a:pt x="4291" y="0"/>
                    </a:moveTo>
                    <a:cubicBezTo>
                      <a:pt x="4271" y="0"/>
                      <a:pt x="4246" y="1"/>
                      <a:pt x="4218" y="4"/>
                    </a:cubicBezTo>
                    <a:cubicBezTo>
                      <a:pt x="3067" y="108"/>
                      <a:pt x="1916" y="297"/>
                      <a:pt x="765" y="401"/>
                    </a:cubicBezTo>
                    <a:cubicBezTo>
                      <a:pt x="569" y="421"/>
                      <a:pt x="1" y="719"/>
                      <a:pt x="336" y="719"/>
                    </a:cubicBezTo>
                    <a:cubicBezTo>
                      <a:pt x="357" y="719"/>
                      <a:pt x="381" y="717"/>
                      <a:pt x="410" y="715"/>
                    </a:cubicBezTo>
                    <a:cubicBezTo>
                      <a:pt x="1561" y="610"/>
                      <a:pt x="2711" y="422"/>
                      <a:pt x="3862" y="317"/>
                    </a:cubicBezTo>
                    <a:cubicBezTo>
                      <a:pt x="4059" y="298"/>
                      <a:pt x="4627" y="0"/>
                      <a:pt x="4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5"/>
              <p:cNvSpPr/>
              <p:nvPr/>
            </p:nvSpPr>
            <p:spPr>
              <a:xfrm>
                <a:off x="6374905" y="3090925"/>
                <a:ext cx="432236" cy="403121"/>
              </a:xfrm>
              <a:custGeom>
                <a:rect b="b" l="l" r="r" t="t"/>
                <a:pathLst>
                  <a:path extrusionOk="0" h="7449" w="7987">
                    <a:moveTo>
                      <a:pt x="3160" y="0"/>
                    </a:moveTo>
                    <a:cubicBezTo>
                      <a:pt x="2148" y="0"/>
                      <a:pt x="1048" y="295"/>
                      <a:pt x="381" y="517"/>
                    </a:cubicBezTo>
                    <a:cubicBezTo>
                      <a:pt x="0" y="626"/>
                      <a:pt x="12" y="939"/>
                      <a:pt x="308" y="939"/>
                    </a:cubicBezTo>
                    <a:cubicBezTo>
                      <a:pt x="354" y="939"/>
                      <a:pt x="406" y="931"/>
                      <a:pt x="465" y="915"/>
                    </a:cubicBezTo>
                    <a:cubicBezTo>
                      <a:pt x="1152" y="673"/>
                      <a:pt x="1887" y="493"/>
                      <a:pt x="2611" y="493"/>
                    </a:cubicBezTo>
                    <a:cubicBezTo>
                      <a:pt x="3076" y="493"/>
                      <a:pt x="3538" y="567"/>
                      <a:pt x="3980" y="747"/>
                    </a:cubicBezTo>
                    <a:cubicBezTo>
                      <a:pt x="5161" y="1222"/>
                      <a:pt x="4369" y="2035"/>
                      <a:pt x="3557" y="2590"/>
                    </a:cubicBezTo>
                    <a:lnTo>
                      <a:pt x="3557" y="2590"/>
                    </a:lnTo>
                    <a:cubicBezTo>
                      <a:pt x="3518" y="2583"/>
                      <a:pt x="3475" y="2580"/>
                      <a:pt x="3429" y="2580"/>
                    </a:cubicBezTo>
                    <a:cubicBezTo>
                      <a:pt x="3267" y="2580"/>
                      <a:pt x="3078" y="2621"/>
                      <a:pt x="2997" y="2693"/>
                    </a:cubicBezTo>
                    <a:cubicBezTo>
                      <a:pt x="2871" y="2798"/>
                      <a:pt x="2766" y="2902"/>
                      <a:pt x="2662" y="3007"/>
                    </a:cubicBezTo>
                    <a:cubicBezTo>
                      <a:pt x="2619" y="3050"/>
                      <a:pt x="2594" y="3099"/>
                      <a:pt x="2592" y="3146"/>
                    </a:cubicBezTo>
                    <a:lnTo>
                      <a:pt x="2592" y="3146"/>
                    </a:lnTo>
                    <a:cubicBezTo>
                      <a:pt x="2255" y="3312"/>
                      <a:pt x="2415" y="3519"/>
                      <a:pt x="2713" y="3519"/>
                    </a:cubicBezTo>
                    <a:cubicBezTo>
                      <a:pt x="2750" y="3519"/>
                      <a:pt x="2789" y="3516"/>
                      <a:pt x="2829" y="3509"/>
                    </a:cubicBezTo>
                    <a:cubicBezTo>
                      <a:pt x="3001" y="3467"/>
                      <a:pt x="3183" y="3435"/>
                      <a:pt x="3372" y="3414"/>
                    </a:cubicBezTo>
                    <a:lnTo>
                      <a:pt x="3372" y="3414"/>
                    </a:lnTo>
                    <a:cubicBezTo>
                      <a:pt x="4720" y="3700"/>
                      <a:pt x="6473" y="4348"/>
                      <a:pt x="6240" y="5874"/>
                    </a:cubicBezTo>
                    <a:cubicBezTo>
                      <a:pt x="6205" y="6104"/>
                      <a:pt x="6120" y="6292"/>
                      <a:pt x="5994" y="6445"/>
                    </a:cubicBezTo>
                    <a:lnTo>
                      <a:pt x="5994" y="6445"/>
                    </a:lnTo>
                    <a:cubicBezTo>
                      <a:pt x="5673" y="6773"/>
                      <a:pt x="5211" y="6938"/>
                      <a:pt x="4694" y="6999"/>
                    </a:cubicBezTo>
                    <a:lnTo>
                      <a:pt x="4694" y="6999"/>
                    </a:lnTo>
                    <a:cubicBezTo>
                      <a:pt x="4538" y="7015"/>
                      <a:pt x="4375" y="7022"/>
                      <a:pt x="4210" y="7022"/>
                    </a:cubicBezTo>
                    <a:cubicBezTo>
                      <a:pt x="3152" y="7022"/>
                      <a:pt x="1964" y="6735"/>
                      <a:pt x="1385" y="6585"/>
                    </a:cubicBezTo>
                    <a:cubicBezTo>
                      <a:pt x="1373" y="6583"/>
                      <a:pt x="1359" y="6582"/>
                      <a:pt x="1344" y="6582"/>
                    </a:cubicBezTo>
                    <a:cubicBezTo>
                      <a:pt x="1088" y="6582"/>
                      <a:pt x="524" y="6896"/>
                      <a:pt x="889" y="6999"/>
                    </a:cubicBezTo>
                    <a:lnTo>
                      <a:pt x="889" y="6999"/>
                    </a:lnTo>
                    <a:cubicBezTo>
                      <a:pt x="887" y="7001"/>
                      <a:pt x="885" y="7002"/>
                      <a:pt x="883" y="7003"/>
                    </a:cubicBezTo>
                    <a:cubicBezTo>
                      <a:pt x="1206" y="7079"/>
                      <a:pt x="1581" y="7163"/>
                      <a:pt x="1984" y="7238"/>
                    </a:cubicBezTo>
                    <a:lnTo>
                      <a:pt x="1984" y="7238"/>
                    </a:lnTo>
                    <a:cubicBezTo>
                      <a:pt x="2607" y="7355"/>
                      <a:pt x="3306" y="7448"/>
                      <a:pt x="3986" y="7448"/>
                    </a:cubicBezTo>
                    <a:cubicBezTo>
                      <a:pt x="5284" y="7448"/>
                      <a:pt x="6517" y="7107"/>
                      <a:pt x="7035" y="5936"/>
                    </a:cubicBezTo>
                    <a:cubicBezTo>
                      <a:pt x="7987" y="3748"/>
                      <a:pt x="5885" y="2947"/>
                      <a:pt x="4041" y="2947"/>
                    </a:cubicBezTo>
                    <a:cubicBezTo>
                      <a:pt x="4005" y="2947"/>
                      <a:pt x="3969" y="2947"/>
                      <a:pt x="3933" y="2948"/>
                    </a:cubicBezTo>
                    <a:lnTo>
                      <a:pt x="3933" y="2948"/>
                    </a:lnTo>
                    <a:cubicBezTo>
                      <a:pt x="4855" y="2418"/>
                      <a:pt x="5831" y="1620"/>
                      <a:pt x="5131" y="726"/>
                    </a:cubicBezTo>
                    <a:cubicBezTo>
                      <a:pt x="4698" y="183"/>
                      <a:pt x="3956" y="0"/>
                      <a:pt x="3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26" name="Google Shape;1726;p75"/>
          <p:cNvSpPr/>
          <p:nvPr/>
        </p:nvSpPr>
        <p:spPr>
          <a:xfrm rot="465492">
            <a:off x="5552014" y="3816159"/>
            <a:ext cx="567331" cy="526128"/>
          </a:xfrm>
          <a:custGeom>
            <a:rect b="b" l="l" r="r" t="t"/>
            <a:pathLst>
              <a:path extrusionOk="0" h="21044" w="22692">
                <a:moveTo>
                  <a:pt x="15279" y="1115"/>
                </a:moveTo>
                <a:cubicBezTo>
                  <a:pt x="17845" y="1115"/>
                  <a:pt x="20347" y="2413"/>
                  <a:pt x="20940" y="5201"/>
                </a:cubicBezTo>
                <a:lnTo>
                  <a:pt x="20940" y="5201"/>
                </a:lnTo>
                <a:cubicBezTo>
                  <a:pt x="21245" y="8117"/>
                  <a:pt x="19519" y="11496"/>
                  <a:pt x="17690" y="13616"/>
                </a:cubicBezTo>
                <a:cubicBezTo>
                  <a:pt x="16056" y="15516"/>
                  <a:pt x="13957" y="17140"/>
                  <a:pt x="12864" y="19443"/>
                </a:cubicBezTo>
                <a:lnTo>
                  <a:pt x="12864" y="19443"/>
                </a:lnTo>
                <a:cubicBezTo>
                  <a:pt x="12465" y="19229"/>
                  <a:pt x="12065" y="19013"/>
                  <a:pt x="11667" y="18792"/>
                </a:cubicBezTo>
                <a:lnTo>
                  <a:pt x="11667" y="18792"/>
                </a:lnTo>
                <a:cubicBezTo>
                  <a:pt x="10000" y="17320"/>
                  <a:pt x="8415" y="15766"/>
                  <a:pt x="6684" y="14391"/>
                </a:cubicBezTo>
                <a:cubicBezTo>
                  <a:pt x="5248" y="13259"/>
                  <a:pt x="3691" y="12087"/>
                  <a:pt x="2634" y="10581"/>
                </a:cubicBezTo>
                <a:lnTo>
                  <a:pt x="2634" y="10581"/>
                </a:lnTo>
                <a:cubicBezTo>
                  <a:pt x="1967" y="9139"/>
                  <a:pt x="1637" y="7439"/>
                  <a:pt x="2102" y="5937"/>
                </a:cubicBezTo>
                <a:cubicBezTo>
                  <a:pt x="2103" y="5934"/>
                  <a:pt x="2104" y="5931"/>
                  <a:pt x="2105" y="5928"/>
                </a:cubicBezTo>
                <a:lnTo>
                  <a:pt x="2105" y="5928"/>
                </a:lnTo>
                <a:cubicBezTo>
                  <a:pt x="2838" y="4999"/>
                  <a:pt x="4099" y="4405"/>
                  <a:pt x="5222" y="4307"/>
                </a:cubicBezTo>
                <a:lnTo>
                  <a:pt x="5222" y="4307"/>
                </a:lnTo>
                <a:cubicBezTo>
                  <a:pt x="5377" y="4342"/>
                  <a:pt x="5531" y="4391"/>
                  <a:pt x="5680" y="4452"/>
                </a:cubicBezTo>
                <a:cubicBezTo>
                  <a:pt x="6831" y="4891"/>
                  <a:pt x="7521" y="6084"/>
                  <a:pt x="7814" y="7214"/>
                </a:cubicBezTo>
                <a:cubicBezTo>
                  <a:pt x="7848" y="7334"/>
                  <a:pt x="7979" y="7384"/>
                  <a:pt x="8142" y="7384"/>
                </a:cubicBezTo>
                <a:cubicBezTo>
                  <a:pt x="8489" y="7384"/>
                  <a:pt x="8979" y="7156"/>
                  <a:pt x="8965" y="6900"/>
                </a:cubicBezTo>
                <a:cubicBezTo>
                  <a:pt x="8965" y="6893"/>
                  <a:pt x="8964" y="6886"/>
                  <a:pt x="8964" y="6879"/>
                </a:cubicBezTo>
                <a:lnTo>
                  <a:pt x="8964" y="6879"/>
                </a:lnTo>
                <a:cubicBezTo>
                  <a:pt x="8964" y="6879"/>
                  <a:pt x="8965" y="6879"/>
                  <a:pt x="8965" y="6879"/>
                </a:cubicBezTo>
                <a:cubicBezTo>
                  <a:pt x="8964" y="6877"/>
                  <a:pt x="8964" y="6874"/>
                  <a:pt x="8963" y="6872"/>
                </a:cubicBezTo>
                <a:lnTo>
                  <a:pt x="8963" y="6872"/>
                </a:lnTo>
                <a:cubicBezTo>
                  <a:pt x="8943" y="6545"/>
                  <a:pt x="8950" y="6230"/>
                  <a:pt x="8983" y="5929"/>
                </a:cubicBezTo>
                <a:lnTo>
                  <a:pt x="8983" y="5929"/>
                </a:lnTo>
                <a:cubicBezTo>
                  <a:pt x="9792" y="4527"/>
                  <a:pt x="10817" y="2883"/>
                  <a:pt x="12146" y="1789"/>
                </a:cubicBezTo>
                <a:lnTo>
                  <a:pt x="12146" y="1789"/>
                </a:lnTo>
                <a:cubicBezTo>
                  <a:pt x="13110" y="1344"/>
                  <a:pt x="14200" y="1115"/>
                  <a:pt x="15279" y="1115"/>
                </a:cubicBezTo>
                <a:close/>
                <a:moveTo>
                  <a:pt x="15787" y="0"/>
                </a:moveTo>
                <a:cubicBezTo>
                  <a:pt x="15058" y="0"/>
                  <a:pt x="14344" y="97"/>
                  <a:pt x="13694" y="288"/>
                </a:cubicBezTo>
                <a:cubicBezTo>
                  <a:pt x="12974" y="502"/>
                  <a:pt x="12314" y="855"/>
                  <a:pt x="11709" y="1302"/>
                </a:cubicBezTo>
                <a:lnTo>
                  <a:pt x="11709" y="1302"/>
                </a:lnTo>
                <a:cubicBezTo>
                  <a:pt x="10202" y="2001"/>
                  <a:pt x="8944" y="3103"/>
                  <a:pt x="8289" y="4534"/>
                </a:cubicBezTo>
                <a:lnTo>
                  <a:pt x="8289" y="4534"/>
                </a:lnTo>
                <a:cubicBezTo>
                  <a:pt x="7723" y="3899"/>
                  <a:pt x="6668" y="3701"/>
                  <a:pt x="5777" y="3701"/>
                </a:cubicBezTo>
                <a:cubicBezTo>
                  <a:pt x="5776" y="3701"/>
                  <a:pt x="5776" y="3701"/>
                  <a:pt x="5775" y="3701"/>
                </a:cubicBezTo>
                <a:lnTo>
                  <a:pt x="5775" y="3701"/>
                </a:lnTo>
                <a:cubicBezTo>
                  <a:pt x="5488" y="3642"/>
                  <a:pt x="5189" y="3612"/>
                  <a:pt x="4881" y="3612"/>
                </a:cubicBezTo>
                <a:cubicBezTo>
                  <a:pt x="4516" y="3612"/>
                  <a:pt x="4139" y="3654"/>
                  <a:pt x="3755" y="3740"/>
                </a:cubicBezTo>
                <a:cubicBezTo>
                  <a:pt x="2648" y="3990"/>
                  <a:pt x="1860" y="4591"/>
                  <a:pt x="1369" y="5390"/>
                </a:cubicBezTo>
                <a:lnTo>
                  <a:pt x="1369" y="5390"/>
                </a:lnTo>
                <a:cubicBezTo>
                  <a:pt x="1117" y="5652"/>
                  <a:pt x="903" y="5946"/>
                  <a:pt x="742" y="6272"/>
                </a:cubicBezTo>
                <a:cubicBezTo>
                  <a:pt x="0" y="7816"/>
                  <a:pt x="460" y="9332"/>
                  <a:pt x="1340" y="10655"/>
                </a:cubicBezTo>
                <a:lnTo>
                  <a:pt x="1340" y="10655"/>
                </a:lnTo>
                <a:cubicBezTo>
                  <a:pt x="2842" y="14554"/>
                  <a:pt x="6870" y="17154"/>
                  <a:pt x="10569" y="19186"/>
                </a:cubicBezTo>
                <a:lnTo>
                  <a:pt x="10569" y="19186"/>
                </a:lnTo>
                <a:cubicBezTo>
                  <a:pt x="11271" y="19794"/>
                  <a:pt x="11987" y="20384"/>
                  <a:pt x="12731" y="20940"/>
                </a:cubicBezTo>
                <a:cubicBezTo>
                  <a:pt x="12816" y="21013"/>
                  <a:pt x="12931" y="21043"/>
                  <a:pt x="13055" y="21043"/>
                </a:cubicBezTo>
                <a:cubicBezTo>
                  <a:pt x="13359" y="21043"/>
                  <a:pt x="13715" y="20861"/>
                  <a:pt x="13819" y="20668"/>
                </a:cubicBezTo>
                <a:cubicBezTo>
                  <a:pt x="15430" y="17592"/>
                  <a:pt x="18046" y="15060"/>
                  <a:pt x="19887" y="12152"/>
                </a:cubicBezTo>
                <a:cubicBezTo>
                  <a:pt x="21233" y="10065"/>
                  <a:pt x="22692" y="7196"/>
                  <a:pt x="22049" y="4658"/>
                </a:cubicBezTo>
                <a:lnTo>
                  <a:pt x="22049" y="4658"/>
                </a:lnTo>
                <a:cubicBezTo>
                  <a:pt x="21931" y="3817"/>
                  <a:pt x="21624" y="3010"/>
                  <a:pt x="21059" y="2276"/>
                </a:cubicBezTo>
                <a:cubicBezTo>
                  <a:pt x="19879" y="728"/>
                  <a:pt x="17780" y="0"/>
                  <a:pt x="157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5"/>
          <p:cNvSpPr/>
          <p:nvPr/>
        </p:nvSpPr>
        <p:spPr>
          <a:xfrm>
            <a:off x="8239913" y="760562"/>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5"/>
          <p:cNvSpPr/>
          <p:nvPr/>
        </p:nvSpPr>
        <p:spPr>
          <a:xfrm>
            <a:off x="559275" y="3948333"/>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5"/>
          <p:cNvSpPr/>
          <p:nvPr/>
        </p:nvSpPr>
        <p:spPr>
          <a:xfrm>
            <a:off x="6255526" y="319800"/>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5"/>
          <p:cNvSpPr/>
          <p:nvPr/>
        </p:nvSpPr>
        <p:spPr>
          <a:xfrm>
            <a:off x="8239926" y="4446250"/>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4" name="Shape 1734"/>
        <p:cNvGrpSpPr/>
        <p:nvPr/>
      </p:nvGrpSpPr>
      <p:grpSpPr>
        <a:xfrm>
          <a:off x="0" y="0"/>
          <a:ext cx="0" cy="0"/>
          <a:chOff x="0" y="0"/>
          <a:chExt cx="0" cy="0"/>
        </a:xfrm>
      </p:grpSpPr>
      <p:sp>
        <p:nvSpPr>
          <p:cNvPr id="1735" name="Google Shape;1735;p76"/>
          <p:cNvSpPr txBox="1"/>
          <p:nvPr>
            <p:ph idx="1" type="body"/>
          </p:nvPr>
        </p:nvSpPr>
        <p:spPr>
          <a:xfrm>
            <a:off x="720000" y="981925"/>
            <a:ext cx="7704000" cy="35850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t>Did you like the resources on this template? Get them for free at our other websites:</a:t>
            </a:r>
            <a:endParaRPr/>
          </a:p>
          <a:p>
            <a:pPr indent="0" lvl="0" marL="0" rtl="0" algn="l">
              <a:lnSpc>
                <a:spcPct val="100000"/>
              </a:lnSpc>
              <a:spcBef>
                <a:spcPts val="300"/>
              </a:spcBef>
              <a:spcAft>
                <a:spcPts val="0"/>
              </a:spcAft>
              <a:buClr>
                <a:schemeClr val="dk1"/>
              </a:buClr>
              <a:buSzPts val="1100"/>
              <a:buFont typeface="Arial"/>
              <a:buNone/>
            </a:pPr>
            <a:r>
              <a:t/>
            </a:r>
            <a:endParaRPr/>
          </a:p>
          <a:p>
            <a:pPr indent="0" lvl="0" marL="0" rtl="0" algn="l">
              <a:spcBef>
                <a:spcPts val="0"/>
              </a:spcBef>
              <a:spcAft>
                <a:spcPts val="0"/>
              </a:spcAft>
              <a:buNone/>
            </a:pPr>
            <a:r>
              <a:rPr b="1" lang="en"/>
              <a:t>VECTORS</a:t>
            </a:r>
            <a:endParaRPr b="1"/>
          </a:p>
          <a:p>
            <a:pPr indent="-215900" lvl="0" marL="241300" rtl="0" algn="l">
              <a:lnSpc>
                <a:spcPct val="100000"/>
              </a:lnSpc>
              <a:spcBef>
                <a:spcPts val="800"/>
              </a:spcBef>
              <a:spcAft>
                <a:spcPts val="0"/>
              </a:spcAft>
              <a:buSzPts val="1400"/>
              <a:buFont typeface="Coming Soon"/>
              <a:buChar char="●"/>
            </a:pPr>
            <a:r>
              <a:rPr lang="en">
                <a:uFill>
                  <a:noFill/>
                </a:uFill>
                <a:hlinkClick r:id="rId3"/>
              </a:rPr>
              <a:t>School time blackboard design</a:t>
            </a:r>
            <a:endParaRPr/>
          </a:p>
          <a:p>
            <a:pPr indent="-215900" lvl="0" marL="241300" rtl="0" algn="l">
              <a:lnSpc>
                <a:spcPct val="100000"/>
              </a:lnSpc>
              <a:spcBef>
                <a:spcPts val="0"/>
              </a:spcBef>
              <a:spcAft>
                <a:spcPts val="0"/>
              </a:spcAft>
              <a:buSzPts val="1400"/>
              <a:buFont typeface="Coming Soon"/>
              <a:buChar char="●"/>
            </a:pPr>
            <a:r>
              <a:rPr lang="en">
                <a:uFill>
                  <a:noFill/>
                </a:uFill>
                <a:hlinkClick r:id="rId4"/>
              </a:rPr>
              <a:t>Hand drawn doodle pattern</a:t>
            </a:r>
            <a:endParaRPr/>
          </a:p>
          <a:p>
            <a:pPr indent="0" lvl="0" marL="0" rtl="0" algn="l">
              <a:spcBef>
                <a:spcPts val="300"/>
              </a:spcBef>
              <a:spcAft>
                <a:spcPts val="0"/>
              </a:spcAft>
              <a:buNone/>
            </a:pPr>
            <a:r>
              <a:t/>
            </a:r>
            <a:endParaRPr/>
          </a:p>
          <a:p>
            <a:pPr indent="0" lvl="0" marL="0" rtl="0" algn="l">
              <a:spcBef>
                <a:spcPts val="300"/>
              </a:spcBef>
              <a:spcAft>
                <a:spcPts val="0"/>
              </a:spcAft>
              <a:buNone/>
            </a:pPr>
            <a:r>
              <a:rPr b="1" lang="en"/>
              <a:t>PHOTOS</a:t>
            </a:r>
            <a:endParaRPr b="1"/>
          </a:p>
          <a:p>
            <a:pPr indent="-215900" lvl="0" marL="241300" rtl="0" algn="l">
              <a:lnSpc>
                <a:spcPct val="100000"/>
              </a:lnSpc>
              <a:spcBef>
                <a:spcPts val="800"/>
              </a:spcBef>
              <a:spcAft>
                <a:spcPts val="0"/>
              </a:spcAft>
              <a:buSzPts val="1400"/>
              <a:buFont typeface="Coming Soon"/>
              <a:buChar char="●"/>
            </a:pPr>
            <a:r>
              <a:rPr lang="en">
                <a:uFill>
                  <a:noFill/>
                </a:uFill>
                <a:hlinkClick r:id="rId5"/>
              </a:rPr>
              <a:t>Frame made of stationery over chalkboard</a:t>
            </a:r>
            <a:endParaRPr/>
          </a:p>
          <a:p>
            <a:pPr indent="-215900" lvl="0" marL="241300" rtl="0" algn="l">
              <a:lnSpc>
                <a:spcPct val="100000"/>
              </a:lnSpc>
              <a:spcBef>
                <a:spcPts val="0"/>
              </a:spcBef>
              <a:spcAft>
                <a:spcPts val="0"/>
              </a:spcAft>
              <a:buSzPts val="1400"/>
              <a:buFont typeface="Coming Soon"/>
              <a:buChar char="●"/>
            </a:pPr>
            <a:r>
              <a:rPr lang="en">
                <a:uFill>
                  <a:noFill/>
                </a:uFill>
                <a:hlinkClick r:id="rId6"/>
              </a:rPr>
              <a:t>Multicolor school supplies and red apple scattered on yellow desk</a:t>
            </a:r>
            <a:endParaRPr/>
          </a:p>
          <a:p>
            <a:pPr indent="-215900" lvl="0" marL="241300" rtl="0" algn="l">
              <a:lnSpc>
                <a:spcPct val="100000"/>
              </a:lnSpc>
              <a:spcBef>
                <a:spcPts val="0"/>
              </a:spcBef>
              <a:spcAft>
                <a:spcPts val="0"/>
              </a:spcAft>
              <a:buSzPts val="1400"/>
              <a:buFont typeface="Coming Soon"/>
              <a:buChar char="●"/>
            </a:pPr>
            <a:r>
              <a:rPr lang="en">
                <a:uFill>
                  <a:noFill/>
                </a:uFill>
                <a:hlinkClick r:id="rId7"/>
              </a:rPr>
              <a:t>School supplies scattered like frame on chalkboard</a:t>
            </a:r>
            <a:endParaRPr/>
          </a:p>
          <a:p>
            <a:pPr indent="-215900" lvl="0" marL="241300" rtl="0" algn="l">
              <a:lnSpc>
                <a:spcPct val="100000"/>
              </a:lnSpc>
              <a:spcBef>
                <a:spcPts val="0"/>
              </a:spcBef>
              <a:spcAft>
                <a:spcPts val="0"/>
              </a:spcAft>
              <a:buSzPts val="1400"/>
              <a:buFont typeface="Coming Soon"/>
              <a:buChar char="●"/>
            </a:pPr>
            <a:r>
              <a:rPr lang="en">
                <a:uFill>
                  <a:noFill/>
                </a:uFill>
                <a:hlinkClick r:id="rId8"/>
              </a:rPr>
              <a:t>Stationery and stacked books placed on desk on chalkboard background</a:t>
            </a:r>
            <a:endParaRPr/>
          </a:p>
          <a:p>
            <a:pPr indent="-215900" lvl="0" marL="241300" rtl="0" algn="l">
              <a:lnSpc>
                <a:spcPct val="100000"/>
              </a:lnSpc>
              <a:spcBef>
                <a:spcPts val="0"/>
              </a:spcBef>
              <a:spcAft>
                <a:spcPts val="0"/>
              </a:spcAft>
              <a:buSzPts val="1400"/>
              <a:buFont typeface="Coming Soon"/>
              <a:buChar char="●"/>
            </a:pPr>
            <a:r>
              <a:rPr lang="en">
                <a:uFill>
                  <a:noFill/>
                </a:uFill>
                <a:hlinkClick r:id="rId9"/>
              </a:rPr>
              <a:t>Halloween party</a:t>
            </a:r>
            <a:endParaRPr/>
          </a:p>
          <a:p>
            <a:pPr indent="-215900" lvl="0" marL="241300" rtl="0" algn="l">
              <a:lnSpc>
                <a:spcPct val="166000"/>
              </a:lnSpc>
              <a:spcBef>
                <a:spcPts val="0"/>
              </a:spcBef>
              <a:spcAft>
                <a:spcPts val="0"/>
              </a:spcAft>
              <a:buSzPts val="1400"/>
              <a:buFont typeface="Coming Soon"/>
              <a:buChar char="●"/>
            </a:pPr>
            <a:r>
              <a:rPr lang="en" sz="1350">
                <a:uFill>
                  <a:noFill/>
                </a:uFill>
                <a:hlinkClick r:id="rId10"/>
              </a:rPr>
              <a:t>Senior male professor holding notebook standing against blackboard</a:t>
            </a:r>
            <a:endParaRPr/>
          </a:p>
          <a:p>
            <a:pPr indent="-215900" lvl="0" marL="241300" rtl="0" algn="l">
              <a:lnSpc>
                <a:spcPct val="166000"/>
              </a:lnSpc>
              <a:spcBef>
                <a:spcPts val="0"/>
              </a:spcBef>
              <a:spcAft>
                <a:spcPts val="0"/>
              </a:spcAft>
              <a:buSzPts val="1400"/>
              <a:buFont typeface="Coming Soon"/>
              <a:buChar char="●"/>
            </a:pPr>
            <a:r>
              <a:rPr lang="en" sz="1350">
                <a:uFill>
                  <a:noFill/>
                </a:uFill>
                <a:hlinkClick r:id="rId11"/>
              </a:rPr>
              <a:t>English teacher doing her class with a whiteboard</a:t>
            </a:r>
            <a:endParaRPr sz="1350"/>
          </a:p>
          <a:p>
            <a:pPr indent="0" lvl="0" marL="0" rtl="0" algn="l">
              <a:spcBef>
                <a:spcPts val="300"/>
              </a:spcBef>
              <a:spcAft>
                <a:spcPts val="0"/>
              </a:spcAft>
              <a:buNone/>
            </a:pPr>
            <a:r>
              <a:t/>
            </a:r>
            <a:endParaRPr>
              <a:solidFill>
                <a:schemeClr val="dk1"/>
              </a:solidFill>
            </a:endParaRPr>
          </a:p>
        </p:txBody>
      </p:sp>
      <p:sp>
        <p:nvSpPr>
          <p:cNvPr id="1736" name="Google Shape;1736;p76"/>
          <p:cNvSpPr txBox="1"/>
          <p:nvPr>
            <p:ph type="title"/>
          </p:nvPr>
        </p:nvSpPr>
        <p:spPr>
          <a:xfrm>
            <a:off x="720000" y="445025"/>
            <a:ext cx="77040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737" name="Google Shape;1737;p76"/>
          <p:cNvSpPr/>
          <p:nvPr/>
        </p:nvSpPr>
        <p:spPr>
          <a:xfrm>
            <a:off x="158613" y="90023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6"/>
          <p:cNvSpPr/>
          <p:nvPr/>
        </p:nvSpPr>
        <p:spPr>
          <a:xfrm>
            <a:off x="280100" y="4566771"/>
            <a:ext cx="307903" cy="348882"/>
          </a:xfrm>
          <a:custGeom>
            <a:rect b="b" l="l" r="r" t="t"/>
            <a:pathLst>
              <a:path extrusionOk="0" h="3100" w="2736">
                <a:moveTo>
                  <a:pt x="1502" y="731"/>
                </a:moveTo>
                <a:cubicBezTo>
                  <a:pt x="1502" y="1164"/>
                  <a:pt x="1602" y="1531"/>
                  <a:pt x="1935" y="1831"/>
                </a:cubicBezTo>
                <a:cubicBezTo>
                  <a:pt x="1735" y="1932"/>
                  <a:pt x="1568" y="2032"/>
                  <a:pt x="1335" y="2098"/>
                </a:cubicBezTo>
                <a:cubicBezTo>
                  <a:pt x="1168" y="1898"/>
                  <a:pt x="1001" y="1665"/>
                  <a:pt x="801" y="1398"/>
                </a:cubicBezTo>
                <a:cubicBezTo>
                  <a:pt x="1168" y="1364"/>
                  <a:pt x="1401" y="1098"/>
                  <a:pt x="1502" y="731"/>
                </a:cubicBezTo>
                <a:close/>
                <a:moveTo>
                  <a:pt x="1544" y="1"/>
                </a:moveTo>
                <a:cubicBezTo>
                  <a:pt x="1433" y="1"/>
                  <a:pt x="1321" y="76"/>
                  <a:pt x="1235" y="230"/>
                </a:cubicBezTo>
                <a:cubicBezTo>
                  <a:pt x="1135" y="364"/>
                  <a:pt x="1101" y="497"/>
                  <a:pt x="1068" y="597"/>
                </a:cubicBezTo>
                <a:cubicBezTo>
                  <a:pt x="968" y="864"/>
                  <a:pt x="834" y="931"/>
                  <a:pt x="601" y="998"/>
                </a:cubicBezTo>
                <a:cubicBezTo>
                  <a:pt x="401" y="1031"/>
                  <a:pt x="101" y="1031"/>
                  <a:pt x="67" y="1331"/>
                </a:cubicBezTo>
                <a:cubicBezTo>
                  <a:pt x="0" y="1565"/>
                  <a:pt x="267" y="1665"/>
                  <a:pt x="434" y="1765"/>
                </a:cubicBezTo>
                <a:cubicBezTo>
                  <a:pt x="434" y="1831"/>
                  <a:pt x="467" y="1831"/>
                  <a:pt x="467" y="1831"/>
                </a:cubicBezTo>
                <a:cubicBezTo>
                  <a:pt x="768" y="1998"/>
                  <a:pt x="934" y="2232"/>
                  <a:pt x="934" y="2565"/>
                </a:cubicBezTo>
                <a:cubicBezTo>
                  <a:pt x="934" y="2699"/>
                  <a:pt x="934" y="2765"/>
                  <a:pt x="968" y="2866"/>
                </a:cubicBezTo>
                <a:cubicBezTo>
                  <a:pt x="1001" y="2932"/>
                  <a:pt x="1101" y="3099"/>
                  <a:pt x="1168" y="3099"/>
                </a:cubicBezTo>
                <a:cubicBezTo>
                  <a:pt x="1268" y="3099"/>
                  <a:pt x="1401" y="3032"/>
                  <a:pt x="1468" y="2932"/>
                </a:cubicBezTo>
                <a:cubicBezTo>
                  <a:pt x="1568" y="2866"/>
                  <a:pt x="1602" y="2765"/>
                  <a:pt x="1635" y="2665"/>
                </a:cubicBezTo>
                <a:cubicBezTo>
                  <a:pt x="1735" y="2399"/>
                  <a:pt x="1835" y="2265"/>
                  <a:pt x="2102" y="2265"/>
                </a:cubicBezTo>
                <a:cubicBezTo>
                  <a:pt x="2169" y="2265"/>
                  <a:pt x="2302" y="2265"/>
                  <a:pt x="2402" y="2232"/>
                </a:cubicBezTo>
                <a:cubicBezTo>
                  <a:pt x="2669" y="2165"/>
                  <a:pt x="2736" y="1932"/>
                  <a:pt x="2569" y="1731"/>
                </a:cubicBezTo>
                <a:cubicBezTo>
                  <a:pt x="2502" y="1698"/>
                  <a:pt x="2436" y="1665"/>
                  <a:pt x="2402" y="1598"/>
                </a:cubicBezTo>
                <a:cubicBezTo>
                  <a:pt x="2069" y="1398"/>
                  <a:pt x="1969" y="1098"/>
                  <a:pt x="2002" y="731"/>
                </a:cubicBezTo>
                <a:cubicBezTo>
                  <a:pt x="1969" y="564"/>
                  <a:pt x="1935" y="364"/>
                  <a:pt x="1835" y="197"/>
                </a:cubicBezTo>
                <a:cubicBezTo>
                  <a:pt x="1754" y="67"/>
                  <a:pt x="1650"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6"/>
          <p:cNvSpPr/>
          <p:nvPr/>
        </p:nvSpPr>
        <p:spPr>
          <a:xfrm>
            <a:off x="7114251" y="38173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6"/>
          <p:cNvSpPr/>
          <p:nvPr/>
        </p:nvSpPr>
        <p:spPr>
          <a:xfrm>
            <a:off x="7463126" y="4529787"/>
            <a:ext cx="263635" cy="315523"/>
          </a:xfrm>
          <a:custGeom>
            <a:rect b="b" l="l" r="r" t="t"/>
            <a:pathLst>
              <a:path extrusionOk="0" h="3395" w="2837">
                <a:moveTo>
                  <a:pt x="1656" y="0"/>
                </a:moveTo>
                <a:cubicBezTo>
                  <a:pt x="1602" y="0"/>
                  <a:pt x="1552" y="42"/>
                  <a:pt x="1502" y="125"/>
                </a:cubicBezTo>
                <a:cubicBezTo>
                  <a:pt x="1469" y="292"/>
                  <a:pt x="1369" y="392"/>
                  <a:pt x="1335" y="559"/>
                </a:cubicBezTo>
                <a:cubicBezTo>
                  <a:pt x="1202" y="992"/>
                  <a:pt x="968" y="1193"/>
                  <a:pt x="535" y="1226"/>
                </a:cubicBezTo>
                <a:cubicBezTo>
                  <a:pt x="368" y="1226"/>
                  <a:pt x="201" y="1326"/>
                  <a:pt x="1" y="1359"/>
                </a:cubicBezTo>
                <a:cubicBezTo>
                  <a:pt x="335" y="1693"/>
                  <a:pt x="701" y="1893"/>
                  <a:pt x="968" y="2227"/>
                </a:cubicBezTo>
                <a:cubicBezTo>
                  <a:pt x="1168" y="2560"/>
                  <a:pt x="1168" y="2994"/>
                  <a:pt x="1302" y="3394"/>
                </a:cubicBezTo>
                <a:cubicBezTo>
                  <a:pt x="1469" y="3127"/>
                  <a:pt x="1602" y="2794"/>
                  <a:pt x="1836" y="2560"/>
                </a:cubicBezTo>
                <a:cubicBezTo>
                  <a:pt x="2102" y="2360"/>
                  <a:pt x="2503" y="2360"/>
                  <a:pt x="2836" y="2227"/>
                </a:cubicBezTo>
                <a:lnTo>
                  <a:pt x="2670" y="2060"/>
                </a:lnTo>
                <a:cubicBezTo>
                  <a:pt x="2102" y="1726"/>
                  <a:pt x="1936" y="1193"/>
                  <a:pt x="1969" y="525"/>
                </a:cubicBezTo>
                <a:cubicBezTo>
                  <a:pt x="1969" y="392"/>
                  <a:pt x="1936" y="225"/>
                  <a:pt x="1836" y="125"/>
                </a:cubicBezTo>
                <a:cubicBezTo>
                  <a:pt x="1769" y="42"/>
                  <a:pt x="1711" y="0"/>
                  <a:pt x="1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44" name="Shape 1744"/>
        <p:cNvGrpSpPr/>
        <p:nvPr/>
      </p:nvGrpSpPr>
      <p:grpSpPr>
        <a:xfrm>
          <a:off x="0" y="0"/>
          <a:ext cx="0" cy="0"/>
          <a:chOff x="0" y="0"/>
          <a:chExt cx="0" cy="0"/>
        </a:xfrm>
      </p:grpSpPr>
      <p:sp>
        <p:nvSpPr>
          <p:cNvPr id="1745" name="Google Shape;1745;p7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746" name="Google Shape;1746;p77"/>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indent="0" lvl="0" marL="0" rtl="0" algn="l">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42"/>
          <p:cNvSpPr txBox="1"/>
          <p:nvPr>
            <p:ph type="title"/>
          </p:nvPr>
        </p:nvSpPr>
        <p:spPr>
          <a:xfrm>
            <a:off x="2135550" y="1725675"/>
            <a:ext cx="4872900" cy="14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485" name="Google Shape;485;p42"/>
          <p:cNvSpPr txBox="1"/>
          <p:nvPr>
            <p:ph idx="1" type="subTitle"/>
          </p:nvPr>
        </p:nvSpPr>
        <p:spPr>
          <a:xfrm>
            <a:off x="2135550" y="2965788"/>
            <a:ext cx="4872900" cy="80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sp>
        <p:nvSpPr>
          <p:cNvPr id="486" name="Google Shape;486;p42"/>
          <p:cNvSpPr/>
          <p:nvPr/>
        </p:nvSpPr>
        <p:spPr>
          <a:xfrm>
            <a:off x="7565675" y="1156825"/>
            <a:ext cx="617382" cy="645933"/>
          </a:xfrm>
          <a:custGeom>
            <a:rect b="b" l="l" r="r" t="t"/>
            <a:pathLst>
              <a:path extrusionOk="0" h="8552" w="8174">
                <a:moveTo>
                  <a:pt x="2836" y="2059"/>
                </a:moveTo>
                <a:cubicBezTo>
                  <a:pt x="2869" y="2459"/>
                  <a:pt x="2836" y="2826"/>
                  <a:pt x="2636" y="3226"/>
                </a:cubicBezTo>
                <a:cubicBezTo>
                  <a:pt x="2369" y="2726"/>
                  <a:pt x="2703" y="2459"/>
                  <a:pt x="2836" y="2059"/>
                </a:cubicBezTo>
                <a:close/>
                <a:moveTo>
                  <a:pt x="5705" y="2626"/>
                </a:moveTo>
                <a:cubicBezTo>
                  <a:pt x="5705" y="3059"/>
                  <a:pt x="5471" y="3393"/>
                  <a:pt x="5204" y="3793"/>
                </a:cubicBezTo>
                <a:cubicBezTo>
                  <a:pt x="5171" y="3827"/>
                  <a:pt x="5038" y="3827"/>
                  <a:pt x="5038" y="3827"/>
                </a:cubicBezTo>
                <a:cubicBezTo>
                  <a:pt x="5004" y="3727"/>
                  <a:pt x="4938" y="3627"/>
                  <a:pt x="4971" y="3560"/>
                </a:cubicBezTo>
                <a:cubicBezTo>
                  <a:pt x="5038" y="3393"/>
                  <a:pt x="5138" y="3226"/>
                  <a:pt x="5271" y="3126"/>
                </a:cubicBezTo>
                <a:cubicBezTo>
                  <a:pt x="5371" y="2893"/>
                  <a:pt x="5538" y="2793"/>
                  <a:pt x="5705" y="2626"/>
                </a:cubicBezTo>
                <a:close/>
                <a:moveTo>
                  <a:pt x="4603" y="387"/>
                </a:moveTo>
                <a:cubicBezTo>
                  <a:pt x="4954" y="387"/>
                  <a:pt x="5221" y="552"/>
                  <a:pt x="5405" y="858"/>
                </a:cubicBezTo>
                <a:cubicBezTo>
                  <a:pt x="5538" y="1025"/>
                  <a:pt x="5638" y="1225"/>
                  <a:pt x="5671" y="1392"/>
                </a:cubicBezTo>
                <a:cubicBezTo>
                  <a:pt x="5738" y="1725"/>
                  <a:pt x="5805" y="1992"/>
                  <a:pt x="5405" y="2226"/>
                </a:cubicBezTo>
                <a:cubicBezTo>
                  <a:pt x="5138" y="2459"/>
                  <a:pt x="4871" y="2793"/>
                  <a:pt x="4671" y="3059"/>
                </a:cubicBezTo>
                <a:cubicBezTo>
                  <a:pt x="4571" y="3193"/>
                  <a:pt x="4504" y="3393"/>
                  <a:pt x="4504" y="3627"/>
                </a:cubicBezTo>
                <a:cubicBezTo>
                  <a:pt x="4471" y="3860"/>
                  <a:pt x="4671" y="4127"/>
                  <a:pt x="4904" y="4194"/>
                </a:cubicBezTo>
                <a:cubicBezTo>
                  <a:pt x="4988" y="4231"/>
                  <a:pt x="5062" y="4247"/>
                  <a:pt x="5127" y="4247"/>
                </a:cubicBezTo>
                <a:cubicBezTo>
                  <a:pt x="5298" y="4247"/>
                  <a:pt x="5418" y="4138"/>
                  <a:pt x="5538" y="3993"/>
                </a:cubicBezTo>
                <a:cubicBezTo>
                  <a:pt x="5872" y="3627"/>
                  <a:pt x="6038" y="3160"/>
                  <a:pt x="6172" y="2659"/>
                </a:cubicBezTo>
                <a:cubicBezTo>
                  <a:pt x="6205" y="2492"/>
                  <a:pt x="6205" y="2226"/>
                  <a:pt x="6305" y="2226"/>
                </a:cubicBezTo>
                <a:cubicBezTo>
                  <a:pt x="6422" y="2186"/>
                  <a:pt x="6574" y="2170"/>
                  <a:pt x="6720" y="2170"/>
                </a:cubicBezTo>
                <a:cubicBezTo>
                  <a:pt x="6823" y="2170"/>
                  <a:pt x="6923" y="2178"/>
                  <a:pt x="7006" y="2192"/>
                </a:cubicBezTo>
                <a:cubicBezTo>
                  <a:pt x="7373" y="2326"/>
                  <a:pt x="7573" y="2659"/>
                  <a:pt x="7640" y="3026"/>
                </a:cubicBezTo>
                <a:cubicBezTo>
                  <a:pt x="7673" y="3293"/>
                  <a:pt x="7673" y="3526"/>
                  <a:pt x="7573" y="3727"/>
                </a:cubicBezTo>
                <a:cubicBezTo>
                  <a:pt x="7173" y="4994"/>
                  <a:pt x="6639" y="6162"/>
                  <a:pt x="5671" y="7129"/>
                </a:cubicBezTo>
                <a:cubicBezTo>
                  <a:pt x="5138" y="7696"/>
                  <a:pt x="4404" y="8063"/>
                  <a:pt x="3570" y="8063"/>
                </a:cubicBezTo>
                <a:cubicBezTo>
                  <a:pt x="2736" y="8063"/>
                  <a:pt x="2136" y="7729"/>
                  <a:pt x="1635" y="7129"/>
                </a:cubicBezTo>
                <a:cubicBezTo>
                  <a:pt x="1102" y="6395"/>
                  <a:pt x="835" y="5561"/>
                  <a:pt x="701" y="4694"/>
                </a:cubicBezTo>
                <a:cubicBezTo>
                  <a:pt x="668" y="4360"/>
                  <a:pt x="635" y="4027"/>
                  <a:pt x="635" y="3827"/>
                </a:cubicBezTo>
                <a:cubicBezTo>
                  <a:pt x="668" y="2893"/>
                  <a:pt x="701" y="2059"/>
                  <a:pt x="1102" y="1392"/>
                </a:cubicBezTo>
                <a:cubicBezTo>
                  <a:pt x="1202" y="1158"/>
                  <a:pt x="1368" y="958"/>
                  <a:pt x="1569" y="791"/>
                </a:cubicBezTo>
                <a:cubicBezTo>
                  <a:pt x="1711" y="681"/>
                  <a:pt x="1862" y="629"/>
                  <a:pt x="2005" y="629"/>
                </a:cubicBezTo>
                <a:cubicBezTo>
                  <a:pt x="2296" y="629"/>
                  <a:pt x="2557" y="845"/>
                  <a:pt x="2669" y="1225"/>
                </a:cubicBezTo>
                <a:cubicBezTo>
                  <a:pt x="2669" y="1292"/>
                  <a:pt x="2636" y="1392"/>
                  <a:pt x="2603" y="1492"/>
                </a:cubicBezTo>
                <a:cubicBezTo>
                  <a:pt x="2436" y="1859"/>
                  <a:pt x="2202" y="2292"/>
                  <a:pt x="2102" y="2693"/>
                </a:cubicBezTo>
                <a:cubicBezTo>
                  <a:pt x="1969" y="3026"/>
                  <a:pt x="2136" y="3393"/>
                  <a:pt x="2369" y="3560"/>
                </a:cubicBezTo>
                <a:cubicBezTo>
                  <a:pt x="2480" y="3615"/>
                  <a:pt x="2579" y="3647"/>
                  <a:pt x="2666" y="3647"/>
                </a:cubicBezTo>
                <a:cubicBezTo>
                  <a:pt x="2790" y="3647"/>
                  <a:pt x="2891" y="3583"/>
                  <a:pt x="2970" y="3426"/>
                </a:cubicBezTo>
                <a:cubicBezTo>
                  <a:pt x="3070" y="3160"/>
                  <a:pt x="3203" y="2826"/>
                  <a:pt x="3236" y="2526"/>
                </a:cubicBezTo>
                <a:cubicBezTo>
                  <a:pt x="3303" y="2192"/>
                  <a:pt x="3203" y="1825"/>
                  <a:pt x="3203" y="1458"/>
                </a:cubicBezTo>
                <a:cubicBezTo>
                  <a:pt x="3170" y="1358"/>
                  <a:pt x="3170" y="1292"/>
                  <a:pt x="3203" y="1225"/>
                </a:cubicBezTo>
                <a:cubicBezTo>
                  <a:pt x="3503" y="791"/>
                  <a:pt x="3904" y="458"/>
                  <a:pt x="4504" y="391"/>
                </a:cubicBezTo>
                <a:cubicBezTo>
                  <a:pt x="4538" y="388"/>
                  <a:pt x="4570" y="387"/>
                  <a:pt x="4603" y="387"/>
                </a:cubicBezTo>
                <a:close/>
                <a:moveTo>
                  <a:pt x="4581" y="1"/>
                </a:moveTo>
                <a:cubicBezTo>
                  <a:pt x="4025" y="1"/>
                  <a:pt x="3438" y="292"/>
                  <a:pt x="3003" y="825"/>
                </a:cubicBezTo>
                <a:cubicBezTo>
                  <a:pt x="2970" y="724"/>
                  <a:pt x="2970" y="724"/>
                  <a:pt x="2936" y="724"/>
                </a:cubicBezTo>
                <a:cubicBezTo>
                  <a:pt x="2690" y="384"/>
                  <a:pt x="2368" y="204"/>
                  <a:pt x="2033" y="204"/>
                </a:cubicBezTo>
                <a:cubicBezTo>
                  <a:pt x="1777" y="204"/>
                  <a:pt x="1513" y="308"/>
                  <a:pt x="1268" y="524"/>
                </a:cubicBezTo>
                <a:cubicBezTo>
                  <a:pt x="935" y="791"/>
                  <a:pt x="701" y="1158"/>
                  <a:pt x="601" y="1558"/>
                </a:cubicBezTo>
                <a:cubicBezTo>
                  <a:pt x="1" y="3360"/>
                  <a:pt x="134" y="5128"/>
                  <a:pt x="968" y="6829"/>
                </a:cubicBezTo>
                <a:cubicBezTo>
                  <a:pt x="1302" y="7496"/>
                  <a:pt x="1802" y="8030"/>
                  <a:pt x="2503" y="8330"/>
                </a:cubicBezTo>
                <a:cubicBezTo>
                  <a:pt x="2879" y="8480"/>
                  <a:pt x="3248" y="8551"/>
                  <a:pt x="3608" y="8551"/>
                </a:cubicBezTo>
                <a:cubicBezTo>
                  <a:pt x="4363" y="8551"/>
                  <a:pt x="5072" y="8239"/>
                  <a:pt x="5705" y="7696"/>
                </a:cubicBezTo>
                <a:cubicBezTo>
                  <a:pt x="6939" y="6662"/>
                  <a:pt x="7539" y="5294"/>
                  <a:pt x="8040" y="3827"/>
                </a:cubicBezTo>
                <a:cubicBezTo>
                  <a:pt x="8107" y="3693"/>
                  <a:pt x="8107" y="3627"/>
                  <a:pt x="8107" y="3493"/>
                </a:cubicBezTo>
                <a:cubicBezTo>
                  <a:pt x="8173" y="2626"/>
                  <a:pt x="7640" y="1859"/>
                  <a:pt x="6839" y="1792"/>
                </a:cubicBezTo>
                <a:lnTo>
                  <a:pt x="6205" y="1792"/>
                </a:lnTo>
                <a:cubicBezTo>
                  <a:pt x="6050" y="554"/>
                  <a:pt x="5347" y="1"/>
                  <a:pt x="4581" y="1"/>
                </a:cubicBezTo>
                <a:close/>
              </a:path>
            </a:pathLst>
          </a:custGeom>
          <a:solidFill>
            <a:srgbClr val="FEC1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 name="Google Shape;487;p42"/>
          <p:cNvGrpSpPr/>
          <p:nvPr/>
        </p:nvGrpSpPr>
        <p:grpSpPr>
          <a:xfrm>
            <a:off x="7251612" y="3954502"/>
            <a:ext cx="858653" cy="908171"/>
            <a:chOff x="3576050" y="1905050"/>
            <a:chExt cx="306925" cy="324625"/>
          </a:xfrm>
        </p:grpSpPr>
        <p:sp>
          <p:nvSpPr>
            <p:cNvPr id="488" name="Google Shape;488;p42"/>
            <p:cNvSpPr/>
            <p:nvPr/>
          </p:nvSpPr>
          <p:spPr>
            <a:xfrm>
              <a:off x="3576050" y="1905050"/>
              <a:ext cx="306925" cy="324625"/>
            </a:xfrm>
            <a:custGeom>
              <a:rect b="b" l="l" r="r" t="t"/>
              <a:pathLst>
                <a:path extrusionOk="0" h="12985" w="12277">
                  <a:moveTo>
                    <a:pt x="8507" y="457"/>
                  </a:moveTo>
                  <a:cubicBezTo>
                    <a:pt x="8603" y="457"/>
                    <a:pt x="8703" y="472"/>
                    <a:pt x="8807" y="504"/>
                  </a:cubicBezTo>
                  <a:cubicBezTo>
                    <a:pt x="9274" y="671"/>
                    <a:pt x="9641" y="1172"/>
                    <a:pt x="9674" y="1739"/>
                  </a:cubicBezTo>
                  <a:cubicBezTo>
                    <a:pt x="9708" y="2506"/>
                    <a:pt x="9508" y="3140"/>
                    <a:pt x="9274" y="3807"/>
                  </a:cubicBezTo>
                  <a:cubicBezTo>
                    <a:pt x="9141" y="4174"/>
                    <a:pt x="8974" y="4541"/>
                    <a:pt x="8774" y="4874"/>
                  </a:cubicBezTo>
                  <a:cubicBezTo>
                    <a:pt x="8640" y="5141"/>
                    <a:pt x="8674" y="5241"/>
                    <a:pt x="8907" y="5375"/>
                  </a:cubicBezTo>
                  <a:cubicBezTo>
                    <a:pt x="9941" y="6008"/>
                    <a:pt x="10675" y="6909"/>
                    <a:pt x="11309" y="7910"/>
                  </a:cubicBezTo>
                  <a:cubicBezTo>
                    <a:pt x="11943" y="8877"/>
                    <a:pt x="11743" y="9844"/>
                    <a:pt x="11109" y="10712"/>
                  </a:cubicBezTo>
                  <a:cubicBezTo>
                    <a:pt x="10275" y="11913"/>
                    <a:pt x="8974" y="12580"/>
                    <a:pt x="7073" y="12580"/>
                  </a:cubicBezTo>
                  <a:cubicBezTo>
                    <a:pt x="6339" y="12546"/>
                    <a:pt x="5338" y="12213"/>
                    <a:pt x="4537" y="11379"/>
                  </a:cubicBezTo>
                  <a:cubicBezTo>
                    <a:pt x="4004" y="10845"/>
                    <a:pt x="3804" y="10178"/>
                    <a:pt x="3870" y="9411"/>
                  </a:cubicBezTo>
                  <a:cubicBezTo>
                    <a:pt x="3937" y="8910"/>
                    <a:pt x="4004" y="8410"/>
                    <a:pt x="4104" y="7910"/>
                  </a:cubicBezTo>
                  <a:cubicBezTo>
                    <a:pt x="4170" y="7576"/>
                    <a:pt x="4137" y="7543"/>
                    <a:pt x="3837" y="7476"/>
                  </a:cubicBezTo>
                  <a:cubicBezTo>
                    <a:pt x="2936" y="7176"/>
                    <a:pt x="2102" y="6742"/>
                    <a:pt x="1302" y="6209"/>
                  </a:cubicBezTo>
                  <a:cubicBezTo>
                    <a:pt x="1235" y="6175"/>
                    <a:pt x="1168" y="6075"/>
                    <a:pt x="1102" y="6042"/>
                  </a:cubicBezTo>
                  <a:cubicBezTo>
                    <a:pt x="301" y="5475"/>
                    <a:pt x="334" y="4874"/>
                    <a:pt x="801" y="4040"/>
                  </a:cubicBezTo>
                  <a:cubicBezTo>
                    <a:pt x="900" y="3868"/>
                    <a:pt x="1108" y="3768"/>
                    <a:pt x="1357" y="3768"/>
                  </a:cubicBezTo>
                  <a:cubicBezTo>
                    <a:pt x="1446" y="3768"/>
                    <a:pt x="1539" y="3781"/>
                    <a:pt x="1635" y="3807"/>
                  </a:cubicBezTo>
                  <a:cubicBezTo>
                    <a:pt x="2302" y="3974"/>
                    <a:pt x="2936" y="4341"/>
                    <a:pt x="3470" y="4808"/>
                  </a:cubicBezTo>
                  <a:cubicBezTo>
                    <a:pt x="3970" y="5208"/>
                    <a:pt x="4437" y="5708"/>
                    <a:pt x="4904" y="6209"/>
                  </a:cubicBezTo>
                  <a:cubicBezTo>
                    <a:pt x="5010" y="6297"/>
                    <a:pt x="5088" y="6338"/>
                    <a:pt x="5167" y="6338"/>
                  </a:cubicBezTo>
                  <a:cubicBezTo>
                    <a:pt x="5238" y="6338"/>
                    <a:pt x="5310" y="6305"/>
                    <a:pt x="5405" y="6242"/>
                  </a:cubicBezTo>
                  <a:cubicBezTo>
                    <a:pt x="5538" y="6142"/>
                    <a:pt x="5705" y="5975"/>
                    <a:pt x="5872" y="5875"/>
                  </a:cubicBezTo>
                  <a:cubicBezTo>
                    <a:pt x="6239" y="5742"/>
                    <a:pt x="6505" y="5641"/>
                    <a:pt x="6839" y="5541"/>
                  </a:cubicBezTo>
                  <a:cubicBezTo>
                    <a:pt x="7139" y="5475"/>
                    <a:pt x="7173" y="5408"/>
                    <a:pt x="7106" y="5141"/>
                  </a:cubicBezTo>
                  <a:cubicBezTo>
                    <a:pt x="6872" y="4407"/>
                    <a:pt x="6772" y="3673"/>
                    <a:pt x="6806" y="2906"/>
                  </a:cubicBezTo>
                  <a:cubicBezTo>
                    <a:pt x="6839" y="2206"/>
                    <a:pt x="7006" y="1539"/>
                    <a:pt x="7506" y="1005"/>
                  </a:cubicBezTo>
                  <a:cubicBezTo>
                    <a:pt x="7775" y="709"/>
                    <a:pt x="8108" y="457"/>
                    <a:pt x="8507" y="457"/>
                  </a:cubicBezTo>
                  <a:close/>
                  <a:moveTo>
                    <a:pt x="8515" y="1"/>
                  </a:moveTo>
                  <a:cubicBezTo>
                    <a:pt x="8226" y="1"/>
                    <a:pt x="7925" y="88"/>
                    <a:pt x="7640" y="271"/>
                  </a:cubicBezTo>
                  <a:cubicBezTo>
                    <a:pt x="7339" y="504"/>
                    <a:pt x="7106" y="771"/>
                    <a:pt x="6906" y="1071"/>
                  </a:cubicBezTo>
                  <a:cubicBezTo>
                    <a:pt x="6305" y="1939"/>
                    <a:pt x="6339" y="2940"/>
                    <a:pt x="6439" y="3940"/>
                  </a:cubicBezTo>
                  <a:cubicBezTo>
                    <a:pt x="6472" y="4341"/>
                    <a:pt x="6572" y="4707"/>
                    <a:pt x="6606" y="5008"/>
                  </a:cubicBezTo>
                  <a:cubicBezTo>
                    <a:pt x="6105" y="5241"/>
                    <a:pt x="5672" y="5508"/>
                    <a:pt x="5305" y="5675"/>
                  </a:cubicBezTo>
                  <a:cubicBezTo>
                    <a:pt x="4938" y="5275"/>
                    <a:pt x="4504" y="4908"/>
                    <a:pt x="4104" y="4574"/>
                  </a:cubicBezTo>
                  <a:cubicBezTo>
                    <a:pt x="3437" y="4040"/>
                    <a:pt x="2736" y="3573"/>
                    <a:pt x="1902" y="3340"/>
                  </a:cubicBezTo>
                  <a:cubicBezTo>
                    <a:pt x="1704" y="3279"/>
                    <a:pt x="1512" y="3239"/>
                    <a:pt x="1331" y="3239"/>
                  </a:cubicBezTo>
                  <a:cubicBezTo>
                    <a:pt x="1116" y="3239"/>
                    <a:pt x="916" y="3295"/>
                    <a:pt x="735" y="3440"/>
                  </a:cubicBezTo>
                  <a:cubicBezTo>
                    <a:pt x="234" y="3907"/>
                    <a:pt x="1" y="4507"/>
                    <a:pt x="68" y="5108"/>
                  </a:cubicBezTo>
                  <a:cubicBezTo>
                    <a:pt x="101" y="5608"/>
                    <a:pt x="434" y="6008"/>
                    <a:pt x="801" y="6342"/>
                  </a:cubicBezTo>
                  <a:cubicBezTo>
                    <a:pt x="1602" y="6942"/>
                    <a:pt x="2469" y="7376"/>
                    <a:pt x="3437" y="7710"/>
                  </a:cubicBezTo>
                  <a:cubicBezTo>
                    <a:pt x="3603" y="7810"/>
                    <a:pt x="3637" y="7876"/>
                    <a:pt x="3603" y="8043"/>
                  </a:cubicBezTo>
                  <a:cubicBezTo>
                    <a:pt x="3503" y="8377"/>
                    <a:pt x="3470" y="8677"/>
                    <a:pt x="3437" y="9011"/>
                  </a:cubicBezTo>
                  <a:cubicBezTo>
                    <a:pt x="3303" y="10178"/>
                    <a:pt x="3603" y="11212"/>
                    <a:pt x="4571" y="11979"/>
                  </a:cubicBezTo>
                  <a:cubicBezTo>
                    <a:pt x="5415" y="12662"/>
                    <a:pt x="6430" y="12984"/>
                    <a:pt x="7444" y="12984"/>
                  </a:cubicBezTo>
                  <a:cubicBezTo>
                    <a:pt x="9155" y="12984"/>
                    <a:pt x="10863" y="12066"/>
                    <a:pt x="11743" y="10412"/>
                  </a:cubicBezTo>
                  <a:cubicBezTo>
                    <a:pt x="12276" y="9411"/>
                    <a:pt x="12243" y="8477"/>
                    <a:pt x="11609" y="7509"/>
                  </a:cubicBezTo>
                  <a:lnTo>
                    <a:pt x="11242" y="7009"/>
                  </a:lnTo>
                  <a:cubicBezTo>
                    <a:pt x="10642" y="6242"/>
                    <a:pt x="10008" y="5541"/>
                    <a:pt x="9241" y="5008"/>
                  </a:cubicBezTo>
                  <a:cubicBezTo>
                    <a:pt x="9474" y="4474"/>
                    <a:pt x="9674" y="3907"/>
                    <a:pt x="9841" y="3340"/>
                  </a:cubicBezTo>
                  <a:cubicBezTo>
                    <a:pt x="10108" y="2673"/>
                    <a:pt x="10241" y="1939"/>
                    <a:pt x="10008" y="1238"/>
                  </a:cubicBezTo>
                  <a:cubicBezTo>
                    <a:pt x="9776" y="450"/>
                    <a:pt x="9174" y="1"/>
                    <a:pt x="85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2"/>
            <p:cNvSpPr/>
            <p:nvPr/>
          </p:nvSpPr>
          <p:spPr>
            <a:xfrm>
              <a:off x="3730325" y="2130100"/>
              <a:ext cx="82600" cy="51100"/>
            </a:xfrm>
            <a:custGeom>
              <a:rect b="b" l="l" r="r" t="t"/>
              <a:pathLst>
                <a:path extrusionOk="0" h="2044" w="3304">
                  <a:moveTo>
                    <a:pt x="3061" y="0"/>
                  </a:moveTo>
                  <a:cubicBezTo>
                    <a:pt x="2947" y="0"/>
                    <a:pt x="2892" y="70"/>
                    <a:pt x="2836" y="209"/>
                  </a:cubicBezTo>
                  <a:cubicBezTo>
                    <a:pt x="2641" y="1063"/>
                    <a:pt x="1911" y="1542"/>
                    <a:pt x="1154" y="1542"/>
                  </a:cubicBezTo>
                  <a:cubicBezTo>
                    <a:pt x="876" y="1542"/>
                    <a:pt x="594" y="1477"/>
                    <a:pt x="334" y="1343"/>
                  </a:cubicBezTo>
                  <a:cubicBezTo>
                    <a:pt x="322" y="1336"/>
                    <a:pt x="307" y="1334"/>
                    <a:pt x="289" y="1334"/>
                  </a:cubicBezTo>
                  <a:cubicBezTo>
                    <a:pt x="217" y="1334"/>
                    <a:pt x="109" y="1383"/>
                    <a:pt x="1" y="1410"/>
                  </a:cubicBezTo>
                  <a:cubicBezTo>
                    <a:pt x="101" y="1510"/>
                    <a:pt x="101" y="1676"/>
                    <a:pt x="168" y="1710"/>
                  </a:cubicBezTo>
                  <a:cubicBezTo>
                    <a:pt x="501" y="1843"/>
                    <a:pt x="835" y="1977"/>
                    <a:pt x="1168" y="2043"/>
                  </a:cubicBezTo>
                  <a:lnTo>
                    <a:pt x="1168" y="1977"/>
                  </a:lnTo>
                  <a:cubicBezTo>
                    <a:pt x="1302" y="1977"/>
                    <a:pt x="1435" y="1910"/>
                    <a:pt x="1569" y="1910"/>
                  </a:cubicBezTo>
                  <a:cubicBezTo>
                    <a:pt x="2336" y="1810"/>
                    <a:pt x="3103" y="1076"/>
                    <a:pt x="3270" y="342"/>
                  </a:cubicBezTo>
                  <a:cubicBezTo>
                    <a:pt x="3270" y="209"/>
                    <a:pt x="3303" y="42"/>
                    <a:pt x="3136" y="9"/>
                  </a:cubicBezTo>
                  <a:cubicBezTo>
                    <a:pt x="3109" y="3"/>
                    <a:pt x="3084" y="0"/>
                    <a:pt x="30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2"/>
            <p:cNvSpPr/>
            <p:nvPr/>
          </p:nvSpPr>
          <p:spPr>
            <a:xfrm>
              <a:off x="3772025" y="2082350"/>
              <a:ext cx="24225" cy="34625"/>
            </a:xfrm>
            <a:custGeom>
              <a:rect b="b" l="l" r="r" t="t"/>
              <a:pathLst>
                <a:path extrusionOk="0" h="1385" w="969">
                  <a:moveTo>
                    <a:pt x="255" y="0"/>
                  </a:moveTo>
                  <a:cubicBezTo>
                    <a:pt x="201" y="0"/>
                    <a:pt x="151" y="17"/>
                    <a:pt x="134" y="51"/>
                  </a:cubicBezTo>
                  <a:cubicBezTo>
                    <a:pt x="101" y="84"/>
                    <a:pt x="1" y="251"/>
                    <a:pt x="67" y="284"/>
                  </a:cubicBezTo>
                  <a:lnTo>
                    <a:pt x="568" y="1285"/>
                  </a:lnTo>
                  <a:cubicBezTo>
                    <a:pt x="568" y="1318"/>
                    <a:pt x="735" y="1385"/>
                    <a:pt x="801" y="1385"/>
                  </a:cubicBezTo>
                  <a:cubicBezTo>
                    <a:pt x="835" y="1385"/>
                    <a:pt x="901" y="1285"/>
                    <a:pt x="968" y="1218"/>
                  </a:cubicBezTo>
                  <a:cubicBezTo>
                    <a:pt x="768" y="784"/>
                    <a:pt x="601" y="417"/>
                    <a:pt x="401" y="51"/>
                  </a:cubicBezTo>
                  <a:cubicBezTo>
                    <a:pt x="368" y="17"/>
                    <a:pt x="309" y="0"/>
                    <a:pt x="2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2"/>
            <p:cNvSpPr/>
            <p:nvPr/>
          </p:nvSpPr>
          <p:spPr>
            <a:xfrm>
              <a:off x="3720325" y="2104450"/>
              <a:ext cx="24200" cy="33825"/>
            </a:xfrm>
            <a:custGeom>
              <a:rect b="b" l="l" r="r" t="t"/>
              <a:pathLst>
                <a:path extrusionOk="0" h="1353" w="968">
                  <a:moveTo>
                    <a:pt x="301" y="0"/>
                  </a:moveTo>
                  <a:cubicBezTo>
                    <a:pt x="67" y="0"/>
                    <a:pt x="1" y="167"/>
                    <a:pt x="34" y="334"/>
                  </a:cubicBezTo>
                  <a:cubicBezTo>
                    <a:pt x="167" y="601"/>
                    <a:pt x="301" y="868"/>
                    <a:pt x="468" y="1168"/>
                  </a:cubicBezTo>
                  <a:cubicBezTo>
                    <a:pt x="522" y="1249"/>
                    <a:pt x="598" y="1353"/>
                    <a:pt x="714" y="1353"/>
                  </a:cubicBezTo>
                  <a:cubicBezTo>
                    <a:pt x="741" y="1353"/>
                    <a:pt x="770" y="1347"/>
                    <a:pt x="801" y="1335"/>
                  </a:cubicBezTo>
                  <a:cubicBezTo>
                    <a:pt x="968" y="1235"/>
                    <a:pt x="968" y="1068"/>
                    <a:pt x="868" y="934"/>
                  </a:cubicBezTo>
                  <a:cubicBezTo>
                    <a:pt x="734" y="701"/>
                    <a:pt x="634" y="401"/>
                    <a:pt x="468" y="167"/>
                  </a:cubicBezTo>
                  <a:cubicBezTo>
                    <a:pt x="401" y="67"/>
                    <a:pt x="334" y="34"/>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 name="Google Shape;492;p42"/>
          <p:cNvSpPr/>
          <p:nvPr/>
        </p:nvSpPr>
        <p:spPr>
          <a:xfrm>
            <a:off x="1037118" y="402825"/>
            <a:ext cx="215282" cy="273352"/>
          </a:xfrm>
          <a:custGeom>
            <a:rect b="b" l="l" r="r" t="t"/>
            <a:pathLst>
              <a:path extrusionOk="0" h="3474" w="2736">
                <a:moveTo>
                  <a:pt x="1564" y="0"/>
                </a:moveTo>
                <a:cubicBezTo>
                  <a:pt x="1498" y="0"/>
                  <a:pt x="1436" y="51"/>
                  <a:pt x="1401" y="138"/>
                </a:cubicBezTo>
                <a:lnTo>
                  <a:pt x="1268" y="538"/>
                </a:lnTo>
                <a:cubicBezTo>
                  <a:pt x="1201" y="972"/>
                  <a:pt x="901" y="1239"/>
                  <a:pt x="400" y="1272"/>
                </a:cubicBezTo>
                <a:cubicBezTo>
                  <a:pt x="267" y="1306"/>
                  <a:pt x="134" y="1406"/>
                  <a:pt x="0" y="1439"/>
                </a:cubicBezTo>
                <a:cubicBezTo>
                  <a:pt x="100" y="1539"/>
                  <a:pt x="167" y="1639"/>
                  <a:pt x="300" y="1739"/>
                </a:cubicBezTo>
                <a:cubicBezTo>
                  <a:pt x="834" y="2040"/>
                  <a:pt x="1101" y="2473"/>
                  <a:pt x="1101" y="3107"/>
                </a:cubicBezTo>
                <a:cubicBezTo>
                  <a:pt x="1101" y="3240"/>
                  <a:pt x="1101" y="3307"/>
                  <a:pt x="1134" y="3474"/>
                </a:cubicBezTo>
                <a:cubicBezTo>
                  <a:pt x="1334" y="3107"/>
                  <a:pt x="1468" y="2773"/>
                  <a:pt x="1735" y="2573"/>
                </a:cubicBezTo>
                <a:cubicBezTo>
                  <a:pt x="1968" y="2373"/>
                  <a:pt x="2335" y="2373"/>
                  <a:pt x="2735" y="2240"/>
                </a:cubicBezTo>
                <a:cubicBezTo>
                  <a:pt x="2569" y="2106"/>
                  <a:pt x="2435" y="1973"/>
                  <a:pt x="2302" y="1939"/>
                </a:cubicBezTo>
                <a:cubicBezTo>
                  <a:pt x="1968" y="1673"/>
                  <a:pt x="1801" y="1372"/>
                  <a:pt x="1801" y="972"/>
                </a:cubicBezTo>
                <a:lnTo>
                  <a:pt x="1801" y="538"/>
                </a:lnTo>
                <a:cubicBezTo>
                  <a:pt x="1801" y="405"/>
                  <a:pt x="1768" y="272"/>
                  <a:pt x="1735" y="138"/>
                </a:cubicBezTo>
                <a:cubicBezTo>
                  <a:pt x="1687" y="43"/>
                  <a:pt x="1624" y="0"/>
                  <a:pt x="15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2"/>
          <p:cNvSpPr/>
          <p:nvPr/>
        </p:nvSpPr>
        <p:spPr>
          <a:xfrm>
            <a:off x="8227975" y="3153375"/>
            <a:ext cx="315575" cy="425824"/>
          </a:xfrm>
          <a:custGeom>
            <a:rect b="b" l="l" r="r" t="t"/>
            <a:pathLst>
              <a:path extrusionOk="0" h="5403" w="4004">
                <a:moveTo>
                  <a:pt x="1166" y="1"/>
                </a:moveTo>
                <a:cubicBezTo>
                  <a:pt x="1063" y="1"/>
                  <a:pt x="989" y="90"/>
                  <a:pt x="968" y="259"/>
                </a:cubicBezTo>
                <a:cubicBezTo>
                  <a:pt x="934" y="459"/>
                  <a:pt x="968" y="659"/>
                  <a:pt x="1001" y="892"/>
                </a:cubicBezTo>
                <a:cubicBezTo>
                  <a:pt x="1134" y="1560"/>
                  <a:pt x="968" y="2127"/>
                  <a:pt x="501" y="2594"/>
                </a:cubicBezTo>
                <a:cubicBezTo>
                  <a:pt x="434" y="2727"/>
                  <a:pt x="301" y="2794"/>
                  <a:pt x="200" y="2894"/>
                </a:cubicBezTo>
                <a:cubicBezTo>
                  <a:pt x="0" y="3127"/>
                  <a:pt x="100" y="3394"/>
                  <a:pt x="367" y="3428"/>
                </a:cubicBezTo>
                <a:lnTo>
                  <a:pt x="667" y="3428"/>
                </a:lnTo>
                <a:cubicBezTo>
                  <a:pt x="704" y="3425"/>
                  <a:pt x="741" y="3423"/>
                  <a:pt x="776" y="3423"/>
                </a:cubicBezTo>
                <a:cubicBezTo>
                  <a:pt x="1157" y="3423"/>
                  <a:pt x="1455" y="3584"/>
                  <a:pt x="1668" y="3828"/>
                </a:cubicBezTo>
                <a:cubicBezTo>
                  <a:pt x="1835" y="3995"/>
                  <a:pt x="1968" y="4261"/>
                  <a:pt x="2135" y="4462"/>
                </a:cubicBezTo>
                <a:cubicBezTo>
                  <a:pt x="2335" y="4728"/>
                  <a:pt x="2469" y="4962"/>
                  <a:pt x="2669" y="5229"/>
                </a:cubicBezTo>
                <a:cubicBezTo>
                  <a:pt x="2756" y="5315"/>
                  <a:pt x="2892" y="5402"/>
                  <a:pt x="2971" y="5402"/>
                </a:cubicBezTo>
                <a:cubicBezTo>
                  <a:pt x="2983" y="5402"/>
                  <a:pt x="2994" y="5400"/>
                  <a:pt x="3002" y="5396"/>
                </a:cubicBezTo>
                <a:cubicBezTo>
                  <a:pt x="3136" y="5329"/>
                  <a:pt x="3203" y="5162"/>
                  <a:pt x="3203" y="5062"/>
                </a:cubicBezTo>
                <a:cubicBezTo>
                  <a:pt x="3203" y="4728"/>
                  <a:pt x="3169" y="4328"/>
                  <a:pt x="3136" y="3995"/>
                </a:cubicBezTo>
                <a:cubicBezTo>
                  <a:pt x="3103" y="3461"/>
                  <a:pt x="3136" y="2961"/>
                  <a:pt x="3670" y="2627"/>
                </a:cubicBezTo>
                <a:cubicBezTo>
                  <a:pt x="3803" y="2594"/>
                  <a:pt x="3903" y="2427"/>
                  <a:pt x="4003" y="2260"/>
                </a:cubicBezTo>
                <a:cubicBezTo>
                  <a:pt x="3936" y="2127"/>
                  <a:pt x="3836" y="2060"/>
                  <a:pt x="3703" y="1893"/>
                </a:cubicBezTo>
                <a:cubicBezTo>
                  <a:pt x="3603" y="1793"/>
                  <a:pt x="3436" y="1793"/>
                  <a:pt x="3303" y="1793"/>
                </a:cubicBezTo>
                <a:cubicBezTo>
                  <a:pt x="2669" y="1793"/>
                  <a:pt x="2269" y="1560"/>
                  <a:pt x="1968" y="959"/>
                </a:cubicBezTo>
                <a:cubicBezTo>
                  <a:pt x="1868" y="792"/>
                  <a:pt x="1802" y="626"/>
                  <a:pt x="1702" y="492"/>
                </a:cubicBezTo>
                <a:cubicBezTo>
                  <a:pt x="1635" y="392"/>
                  <a:pt x="1501" y="225"/>
                  <a:pt x="1368" y="92"/>
                </a:cubicBezTo>
                <a:cubicBezTo>
                  <a:pt x="1295" y="31"/>
                  <a:pt x="1226" y="1"/>
                  <a:pt x="11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2"/>
          <p:cNvSpPr/>
          <p:nvPr/>
        </p:nvSpPr>
        <p:spPr>
          <a:xfrm>
            <a:off x="2541688" y="4830775"/>
            <a:ext cx="373137" cy="430283"/>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2"/>
          <p:cNvSpPr/>
          <p:nvPr/>
        </p:nvSpPr>
        <p:spPr>
          <a:xfrm>
            <a:off x="7113616" y="324350"/>
            <a:ext cx="277098" cy="321500"/>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2"/>
          <p:cNvSpPr/>
          <p:nvPr/>
        </p:nvSpPr>
        <p:spPr>
          <a:xfrm>
            <a:off x="2991983" y="324350"/>
            <a:ext cx="991200" cy="430278"/>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 name="Google Shape;497;p42"/>
          <p:cNvGrpSpPr/>
          <p:nvPr/>
        </p:nvGrpSpPr>
        <p:grpSpPr>
          <a:xfrm rot="-193910">
            <a:off x="915353" y="2384059"/>
            <a:ext cx="772717" cy="1697994"/>
            <a:chOff x="1689025" y="479875"/>
            <a:chExt cx="391400" cy="860075"/>
          </a:xfrm>
        </p:grpSpPr>
        <p:sp>
          <p:nvSpPr>
            <p:cNvPr id="498" name="Google Shape;498;p42"/>
            <p:cNvSpPr/>
            <p:nvPr/>
          </p:nvSpPr>
          <p:spPr>
            <a:xfrm>
              <a:off x="1735150" y="794275"/>
              <a:ext cx="345275" cy="545675"/>
            </a:xfrm>
            <a:custGeom>
              <a:rect b="b" l="l" r="r" t="t"/>
              <a:pathLst>
                <a:path extrusionOk="0" h="21827" w="13811">
                  <a:moveTo>
                    <a:pt x="3080" y="3794"/>
                  </a:moveTo>
                  <a:cubicBezTo>
                    <a:pt x="3337" y="4586"/>
                    <a:pt x="3374" y="5550"/>
                    <a:pt x="3398" y="6377"/>
                  </a:cubicBezTo>
                  <a:lnTo>
                    <a:pt x="3398" y="6377"/>
                  </a:lnTo>
                  <a:cubicBezTo>
                    <a:pt x="3361" y="5984"/>
                    <a:pt x="3316" y="5593"/>
                    <a:pt x="3244" y="5206"/>
                  </a:cubicBezTo>
                  <a:cubicBezTo>
                    <a:pt x="3183" y="4784"/>
                    <a:pt x="3094" y="4284"/>
                    <a:pt x="3080" y="3794"/>
                  </a:cubicBezTo>
                  <a:close/>
                  <a:moveTo>
                    <a:pt x="11374" y="7895"/>
                  </a:moveTo>
                  <a:cubicBezTo>
                    <a:pt x="11940" y="9171"/>
                    <a:pt x="12421" y="10531"/>
                    <a:pt x="12597" y="11859"/>
                  </a:cubicBezTo>
                  <a:cubicBezTo>
                    <a:pt x="12681" y="12625"/>
                    <a:pt x="12715" y="13478"/>
                    <a:pt x="12671" y="14350"/>
                  </a:cubicBezTo>
                  <a:lnTo>
                    <a:pt x="12671" y="14350"/>
                  </a:lnTo>
                  <a:cubicBezTo>
                    <a:pt x="12649" y="14007"/>
                    <a:pt x="12623" y="13677"/>
                    <a:pt x="12597" y="13366"/>
                  </a:cubicBezTo>
                  <a:cubicBezTo>
                    <a:pt x="12443" y="11492"/>
                    <a:pt x="12030" y="9652"/>
                    <a:pt x="11374" y="7895"/>
                  </a:cubicBezTo>
                  <a:close/>
                  <a:moveTo>
                    <a:pt x="6943" y="752"/>
                  </a:moveTo>
                  <a:cubicBezTo>
                    <a:pt x="7586" y="752"/>
                    <a:pt x="8241" y="804"/>
                    <a:pt x="8872" y="958"/>
                  </a:cubicBezTo>
                  <a:cubicBezTo>
                    <a:pt x="8906" y="967"/>
                    <a:pt x="8935" y="977"/>
                    <a:pt x="8959" y="988"/>
                  </a:cubicBezTo>
                  <a:lnTo>
                    <a:pt x="8959" y="988"/>
                  </a:lnTo>
                  <a:cubicBezTo>
                    <a:pt x="8654" y="1071"/>
                    <a:pt x="8290" y="1140"/>
                    <a:pt x="8161" y="1168"/>
                  </a:cubicBezTo>
                  <a:cubicBezTo>
                    <a:pt x="8098" y="1168"/>
                    <a:pt x="7387" y="1377"/>
                    <a:pt x="7512" y="1565"/>
                  </a:cubicBezTo>
                  <a:cubicBezTo>
                    <a:pt x="7648" y="1769"/>
                    <a:pt x="7771" y="1985"/>
                    <a:pt x="7890" y="2202"/>
                  </a:cubicBezTo>
                  <a:lnTo>
                    <a:pt x="7890" y="2202"/>
                  </a:lnTo>
                  <a:cubicBezTo>
                    <a:pt x="7587" y="2778"/>
                    <a:pt x="8236" y="3852"/>
                    <a:pt x="8454" y="4327"/>
                  </a:cubicBezTo>
                  <a:cubicBezTo>
                    <a:pt x="8998" y="5561"/>
                    <a:pt x="9688" y="6691"/>
                    <a:pt x="10190" y="7947"/>
                  </a:cubicBezTo>
                  <a:cubicBezTo>
                    <a:pt x="11257" y="10625"/>
                    <a:pt x="11571" y="13533"/>
                    <a:pt x="11592" y="16421"/>
                  </a:cubicBezTo>
                  <a:cubicBezTo>
                    <a:pt x="11592" y="17187"/>
                    <a:pt x="11433" y="18487"/>
                    <a:pt x="11037" y="19547"/>
                  </a:cubicBezTo>
                  <a:lnTo>
                    <a:pt x="11037" y="19547"/>
                  </a:lnTo>
                  <a:cubicBezTo>
                    <a:pt x="11000" y="19594"/>
                    <a:pt x="10962" y="19640"/>
                    <a:pt x="10923" y="19685"/>
                  </a:cubicBezTo>
                  <a:cubicBezTo>
                    <a:pt x="10580" y="20077"/>
                    <a:pt x="10207" y="20235"/>
                    <a:pt x="9830" y="20235"/>
                  </a:cubicBezTo>
                  <a:cubicBezTo>
                    <a:pt x="8759" y="20235"/>
                    <a:pt x="7656" y="18957"/>
                    <a:pt x="7115" y="18137"/>
                  </a:cubicBezTo>
                  <a:cubicBezTo>
                    <a:pt x="6233" y="16805"/>
                    <a:pt x="5673" y="15232"/>
                    <a:pt x="5159" y="13713"/>
                  </a:cubicBezTo>
                  <a:lnTo>
                    <a:pt x="5159" y="13713"/>
                  </a:lnTo>
                  <a:cubicBezTo>
                    <a:pt x="5095" y="13360"/>
                    <a:pt x="5036" y="13007"/>
                    <a:pt x="4980" y="12655"/>
                  </a:cubicBezTo>
                  <a:cubicBezTo>
                    <a:pt x="4687" y="10730"/>
                    <a:pt x="4646" y="8826"/>
                    <a:pt x="4541" y="6922"/>
                  </a:cubicBezTo>
                  <a:cubicBezTo>
                    <a:pt x="4478" y="5561"/>
                    <a:pt x="4562" y="3469"/>
                    <a:pt x="3558" y="2360"/>
                  </a:cubicBezTo>
                  <a:cubicBezTo>
                    <a:pt x="3533" y="2335"/>
                    <a:pt x="3496" y="2319"/>
                    <a:pt x="3451" y="2311"/>
                  </a:cubicBezTo>
                  <a:lnTo>
                    <a:pt x="3451" y="2311"/>
                  </a:lnTo>
                  <a:cubicBezTo>
                    <a:pt x="3531" y="2177"/>
                    <a:pt x="3427" y="2135"/>
                    <a:pt x="3267" y="2135"/>
                  </a:cubicBezTo>
                  <a:cubicBezTo>
                    <a:pt x="3026" y="2135"/>
                    <a:pt x="2656" y="2231"/>
                    <a:pt x="2595" y="2256"/>
                  </a:cubicBezTo>
                  <a:cubicBezTo>
                    <a:pt x="2361" y="2372"/>
                    <a:pt x="2144" y="2420"/>
                    <a:pt x="1960" y="2420"/>
                  </a:cubicBezTo>
                  <a:cubicBezTo>
                    <a:pt x="1385" y="2420"/>
                    <a:pt x="1135" y="1955"/>
                    <a:pt x="1737" y="1670"/>
                  </a:cubicBezTo>
                  <a:cubicBezTo>
                    <a:pt x="2177" y="1419"/>
                    <a:pt x="2700" y="1314"/>
                    <a:pt x="3202" y="1188"/>
                  </a:cubicBezTo>
                  <a:cubicBezTo>
                    <a:pt x="4185" y="937"/>
                    <a:pt x="5231" y="812"/>
                    <a:pt x="6257" y="770"/>
                  </a:cubicBezTo>
                  <a:cubicBezTo>
                    <a:pt x="6483" y="759"/>
                    <a:pt x="6712" y="752"/>
                    <a:pt x="6943" y="752"/>
                  </a:cubicBezTo>
                  <a:close/>
                  <a:moveTo>
                    <a:pt x="7487" y="20143"/>
                  </a:moveTo>
                  <a:cubicBezTo>
                    <a:pt x="8026" y="20531"/>
                    <a:pt x="8635" y="20765"/>
                    <a:pt x="9324" y="20765"/>
                  </a:cubicBezTo>
                  <a:cubicBezTo>
                    <a:pt x="9681" y="20765"/>
                    <a:pt x="10060" y="20702"/>
                    <a:pt x="10462" y="20564"/>
                  </a:cubicBezTo>
                  <a:cubicBezTo>
                    <a:pt x="10485" y="20556"/>
                    <a:pt x="10508" y="20548"/>
                    <a:pt x="10531" y="20540"/>
                  </a:cubicBezTo>
                  <a:lnTo>
                    <a:pt x="10531" y="20540"/>
                  </a:lnTo>
                  <a:cubicBezTo>
                    <a:pt x="10217" y="20979"/>
                    <a:pt x="9822" y="21263"/>
                    <a:pt x="9335" y="21263"/>
                  </a:cubicBezTo>
                  <a:cubicBezTo>
                    <a:pt x="8938" y="21263"/>
                    <a:pt x="8479" y="21074"/>
                    <a:pt x="7951" y="20626"/>
                  </a:cubicBezTo>
                  <a:cubicBezTo>
                    <a:pt x="7783" y="20483"/>
                    <a:pt x="7629" y="20320"/>
                    <a:pt x="7487" y="20143"/>
                  </a:cubicBezTo>
                  <a:close/>
                  <a:moveTo>
                    <a:pt x="7868" y="1"/>
                  </a:moveTo>
                  <a:cubicBezTo>
                    <a:pt x="7267" y="1"/>
                    <a:pt x="6671" y="33"/>
                    <a:pt x="6110" y="59"/>
                  </a:cubicBezTo>
                  <a:cubicBezTo>
                    <a:pt x="5066" y="135"/>
                    <a:pt x="3695" y="228"/>
                    <a:pt x="2777" y="854"/>
                  </a:cubicBezTo>
                  <a:lnTo>
                    <a:pt x="2777" y="854"/>
                  </a:lnTo>
                  <a:cubicBezTo>
                    <a:pt x="1772" y="1107"/>
                    <a:pt x="797" y="1498"/>
                    <a:pt x="84" y="2151"/>
                  </a:cubicBezTo>
                  <a:cubicBezTo>
                    <a:pt x="42" y="2214"/>
                    <a:pt x="0" y="2297"/>
                    <a:pt x="63" y="2318"/>
                  </a:cubicBezTo>
                  <a:cubicBezTo>
                    <a:pt x="564" y="2732"/>
                    <a:pt x="1109" y="2908"/>
                    <a:pt x="1671" y="2908"/>
                  </a:cubicBezTo>
                  <a:cubicBezTo>
                    <a:pt x="1835" y="2908"/>
                    <a:pt x="2000" y="2893"/>
                    <a:pt x="2166" y="2864"/>
                  </a:cubicBezTo>
                  <a:lnTo>
                    <a:pt x="2166" y="2864"/>
                  </a:lnTo>
                  <a:cubicBezTo>
                    <a:pt x="1565" y="4312"/>
                    <a:pt x="2291" y="6367"/>
                    <a:pt x="2386" y="7842"/>
                  </a:cubicBezTo>
                  <a:cubicBezTo>
                    <a:pt x="2542" y="9954"/>
                    <a:pt x="3338" y="12030"/>
                    <a:pt x="4040" y="14051"/>
                  </a:cubicBezTo>
                  <a:lnTo>
                    <a:pt x="4040" y="14051"/>
                  </a:lnTo>
                  <a:cubicBezTo>
                    <a:pt x="4400" y="16072"/>
                    <a:pt x="4995" y="18045"/>
                    <a:pt x="5964" y="19831"/>
                  </a:cubicBezTo>
                  <a:cubicBezTo>
                    <a:pt x="6572" y="20915"/>
                    <a:pt x="7596" y="21826"/>
                    <a:pt x="8829" y="21826"/>
                  </a:cubicBezTo>
                  <a:cubicBezTo>
                    <a:pt x="8953" y="21826"/>
                    <a:pt x="9079" y="21817"/>
                    <a:pt x="9207" y="21798"/>
                  </a:cubicBezTo>
                  <a:cubicBezTo>
                    <a:pt x="10840" y="21538"/>
                    <a:pt x="11745" y="20555"/>
                    <a:pt x="12226" y="19282"/>
                  </a:cubicBezTo>
                  <a:lnTo>
                    <a:pt x="12226" y="19282"/>
                  </a:lnTo>
                  <a:cubicBezTo>
                    <a:pt x="13446" y="17701"/>
                    <a:pt x="13692" y="15196"/>
                    <a:pt x="13768" y="13387"/>
                  </a:cubicBezTo>
                  <a:cubicBezTo>
                    <a:pt x="13810" y="11504"/>
                    <a:pt x="13371" y="9893"/>
                    <a:pt x="12659" y="8177"/>
                  </a:cubicBezTo>
                  <a:cubicBezTo>
                    <a:pt x="12178" y="6942"/>
                    <a:pt x="11655" y="5708"/>
                    <a:pt x="10860" y="4641"/>
                  </a:cubicBezTo>
                  <a:cubicBezTo>
                    <a:pt x="10223" y="3792"/>
                    <a:pt x="9676" y="2918"/>
                    <a:pt x="9108" y="2028"/>
                  </a:cubicBezTo>
                  <a:lnTo>
                    <a:pt x="9108" y="2028"/>
                  </a:lnTo>
                  <a:cubicBezTo>
                    <a:pt x="9398" y="1621"/>
                    <a:pt x="10040" y="1252"/>
                    <a:pt x="10295" y="937"/>
                  </a:cubicBezTo>
                  <a:cubicBezTo>
                    <a:pt x="10316" y="875"/>
                    <a:pt x="10400" y="791"/>
                    <a:pt x="10316" y="770"/>
                  </a:cubicBezTo>
                  <a:cubicBezTo>
                    <a:pt x="10314" y="769"/>
                    <a:pt x="10312" y="768"/>
                    <a:pt x="10310" y="767"/>
                  </a:cubicBezTo>
                  <a:lnTo>
                    <a:pt x="10310" y="767"/>
                  </a:lnTo>
                  <a:cubicBezTo>
                    <a:pt x="10378" y="697"/>
                    <a:pt x="10443" y="622"/>
                    <a:pt x="10504" y="540"/>
                  </a:cubicBezTo>
                  <a:cubicBezTo>
                    <a:pt x="10567" y="435"/>
                    <a:pt x="10546" y="372"/>
                    <a:pt x="10441" y="331"/>
                  </a:cubicBezTo>
                  <a:cubicBezTo>
                    <a:pt x="9634" y="70"/>
                    <a:pt x="8746" y="1"/>
                    <a:pt x="7868" y="1"/>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2"/>
            <p:cNvSpPr/>
            <p:nvPr/>
          </p:nvSpPr>
          <p:spPr>
            <a:xfrm>
              <a:off x="1849125" y="1103200"/>
              <a:ext cx="197575" cy="63250"/>
            </a:xfrm>
            <a:custGeom>
              <a:rect b="b" l="l" r="r" t="t"/>
              <a:pathLst>
                <a:path extrusionOk="0" h="2530" w="7903">
                  <a:moveTo>
                    <a:pt x="5796" y="1"/>
                  </a:moveTo>
                  <a:cubicBezTo>
                    <a:pt x="5551" y="1"/>
                    <a:pt x="5285" y="60"/>
                    <a:pt x="5066" y="151"/>
                  </a:cubicBezTo>
                  <a:cubicBezTo>
                    <a:pt x="4794" y="256"/>
                    <a:pt x="4480" y="423"/>
                    <a:pt x="4271" y="653"/>
                  </a:cubicBezTo>
                  <a:cubicBezTo>
                    <a:pt x="4024" y="912"/>
                    <a:pt x="4024" y="1074"/>
                    <a:pt x="3980" y="1074"/>
                  </a:cubicBezTo>
                  <a:cubicBezTo>
                    <a:pt x="3942" y="1074"/>
                    <a:pt x="3871" y="955"/>
                    <a:pt x="3581" y="674"/>
                  </a:cubicBezTo>
                  <a:cubicBezTo>
                    <a:pt x="3298" y="396"/>
                    <a:pt x="3007" y="282"/>
                    <a:pt x="2718" y="282"/>
                  </a:cubicBezTo>
                  <a:cubicBezTo>
                    <a:pt x="1681" y="282"/>
                    <a:pt x="664" y="1752"/>
                    <a:pt x="107" y="2390"/>
                  </a:cubicBezTo>
                  <a:cubicBezTo>
                    <a:pt x="0" y="2489"/>
                    <a:pt x="104" y="2529"/>
                    <a:pt x="282" y="2529"/>
                  </a:cubicBezTo>
                  <a:cubicBezTo>
                    <a:pt x="556" y="2529"/>
                    <a:pt x="1006" y="2433"/>
                    <a:pt x="1133" y="2306"/>
                  </a:cubicBezTo>
                  <a:cubicBezTo>
                    <a:pt x="1405" y="1951"/>
                    <a:pt x="1656" y="1616"/>
                    <a:pt x="1928" y="1260"/>
                  </a:cubicBezTo>
                  <a:cubicBezTo>
                    <a:pt x="2090" y="1049"/>
                    <a:pt x="2206" y="970"/>
                    <a:pt x="2313" y="970"/>
                  </a:cubicBezTo>
                  <a:cubicBezTo>
                    <a:pt x="2481" y="970"/>
                    <a:pt x="2630" y="1165"/>
                    <a:pt x="2911" y="1344"/>
                  </a:cubicBezTo>
                  <a:cubicBezTo>
                    <a:pt x="3165" y="1501"/>
                    <a:pt x="3509" y="1567"/>
                    <a:pt x="3843" y="1567"/>
                  </a:cubicBezTo>
                  <a:cubicBezTo>
                    <a:pt x="4088" y="1567"/>
                    <a:pt x="4328" y="1531"/>
                    <a:pt x="4522" y="1469"/>
                  </a:cubicBezTo>
                  <a:cubicBezTo>
                    <a:pt x="5004" y="1302"/>
                    <a:pt x="5045" y="1135"/>
                    <a:pt x="5213" y="674"/>
                  </a:cubicBezTo>
                  <a:cubicBezTo>
                    <a:pt x="5244" y="580"/>
                    <a:pt x="5314" y="545"/>
                    <a:pt x="5406" y="545"/>
                  </a:cubicBezTo>
                  <a:cubicBezTo>
                    <a:pt x="5683" y="545"/>
                    <a:pt x="6159" y="868"/>
                    <a:pt x="6364" y="883"/>
                  </a:cubicBezTo>
                  <a:cubicBezTo>
                    <a:pt x="6461" y="894"/>
                    <a:pt x="6550" y="899"/>
                    <a:pt x="6634" y="899"/>
                  </a:cubicBezTo>
                  <a:cubicBezTo>
                    <a:pt x="6877" y="899"/>
                    <a:pt x="7083" y="856"/>
                    <a:pt x="7347" y="779"/>
                  </a:cubicBezTo>
                  <a:cubicBezTo>
                    <a:pt x="7862" y="613"/>
                    <a:pt x="7902" y="341"/>
                    <a:pt x="7572" y="341"/>
                  </a:cubicBezTo>
                  <a:cubicBezTo>
                    <a:pt x="7486" y="341"/>
                    <a:pt x="7376" y="359"/>
                    <a:pt x="7242" y="402"/>
                  </a:cubicBezTo>
                  <a:cubicBezTo>
                    <a:pt x="7210" y="412"/>
                    <a:pt x="7174" y="417"/>
                    <a:pt x="7136" y="417"/>
                  </a:cubicBezTo>
                  <a:cubicBezTo>
                    <a:pt x="6787" y="417"/>
                    <a:pt x="6243" y="24"/>
                    <a:pt x="5903" y="5"/>
                  </a:cubicBezTo>
                  <a:cubicBezTo>
                    <a:pt x="5868" y="2"/>
                    <a:pt x="5832" y="1"/>
                    <a:pt x="5796" y="1"/>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2"/>
            <p:cNvSpPr/>
            <p:nvPr/>
          </p:nvSpPr>
          <p:spPr>
            <a:xfrm>
              <a:off x="1784175" y="674900"/>
              <a:ext cx="82150" cy="49750"/>
            </a:xfrm>
            <a:custGeom>
              <a:rect b="b" l="l" r="r" t="t"/>
              <a:pathLst>
                <a:path extrusionOk="0" h="1990" w="3286">
                  <a:moveTo>
                    <a:pt x="1603" y="420"/>
                  </a:moveTo>
                  <a:cubicBezTo>
                    <a:pt x="1603" y="420"/>
                    <a:pt x="1602" y="421"/>
                    <a:pt x="1598" y="423"/>
                  </a:cubicBezTo>
                  <a:lnTo>
                    <a:pt x="1598" y="423"/>
                  </a:lnTo>
                  <a:cubicBezTo>
                    <a:pt x="1602" y="421"/>
                    <a:pt x="1603" y="420"/>
                    <a:pt x="1603" y="420"/>
                  </a:cubicBezTo>
                  <a:close/>
                  <a:moveTo>
                    <a:pt x="1531" y="494"/>
                  </a:moveTo>
                  <a:cubicBezTo>
                    <a:pt x="1555" y="498"/>
                    <a:pt x="1578" y="502"/>
                    <a:pt x="1597" y="502"/>
                  </a:cubicBezTo>
                  <a:cubicBezTo>
                    <a:pt x="1973" y="607"/>
                    <a:pt x="2099" y="942"/>
                    <a:pt x="2099" y="1277"/>
                  </a:cubicBezTo>
                  <a:cubicBezTo>
                    <a:pt x="2099" y="1325"/>
                    <a:pt x="2092" y="1409"/>
                    <a:pt x="2069" y="1487"/>
                  </a:cubicBezTo>
                  <a:lnTo>
                    <a:pt x="2069" y="1487"/>
                  </a:lnTo>
                  <a:cubicBezTo>
                    <a:pt x="2037" y="1480"/>
                    <a:pt x="2003" y="1472"/>
                    <a:pt x="1973" y="1465"/>
                  </a:cubicBezTo>
                  <a:cubicBezTo>
                    <a:pt x="1681" y="1387"/>
                    <a:pt x="1407" y="1218"/>
                    <a:pt x="1184" y="1026"/>
                  </a:cubicBezTo>
                  <a:lnTo>
                    <a:pt x="1184" y="1026"/>
                  </a:lnTo>
                  <a:cubicBezTo>
                    <a:pt x="1271" y="978"/>
                    <a:pt x="1332" y="921"/>
                    <a:pt x="1345" y="858"/>
                  </a:cubicBezTo>
                  <a:cubicBezTo>
                    <a:pt x="1382" y="730"/>
                    <a:pt x="1435" y="618"/>
                    <a:pt x="1531" y="494"/>
                  </a:cubicBezTo>
                  <a:close/>
                  <a:moveTo>
                    <a:pt x="2038" y="1"/>
                  </a:moveTo>
                  <a:cubicBezTo>
                    <a:pt x="1274" y="1"/>
                    <a:pt x="393" y="411"/>
                    <a:pt x="236" y="1046"/>
                  </a:cubicBezTo>
                  <a:cubicBezTo>
                    <a:pt x="233" y="1069"/>
                    <a:pt x="237" y="1089"/>
                    <a:pt x="249" y="1106"/>
                  </a:cubicBezTo>
                  <a:lnTo>
                    <a:pt x="249" y="1106"/>
                  </a:lnTo>
                  <a:cubicBezTo>
                    <a:pt x="93" y="1193"/>
                    <a:pt x="1" y="1292"/>
                    <a:pt x="69" y="1360"/>
                  </a:cubicBezTo>
                  <a:cubicBezTo>
                    <a:pt x="488" y="1758"/>
                    <a:pt x="1073" y="1988"/>
                    <a:pt x="1638" y="1988"/>
                  </a:cubicBezTo>
                  <a:cubicBezTo>
                    <a:pt x="1664" y="1989"/>
                    <a:pt x="1690" y="1989"/>
                    <a:pt x="1716" y="1989"/>
                  </a:cubicBezTo>
                  <a:cubicBezTo>
                    <a:pt x="2333" y="1989"/>
                    <a:pt x="3107" y="1750"/>
                    <a:pt x="3208" y="1067"/>
                  </a:cubicBezTo>
                  <a:cubicBezTo>
                    <a:pt x="3286" y="315"/>
                    <a:pt x="2707" y="1"/>
                    <a:pt x="2038" y="1"/>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2"/>
            <p:cNvSpPr/>
            <p:nvPr/>
          </p:nvSpPr>
          <p:spPr>
            <a:xfrm>
              <a:off x="1855975" y="551925"/>
              <a:ext cx="102550" cy="71225"/>
            </a:xfrm>
            <a:custGeom>
              <a:rect b="b" l="l" r="r" t="t"/>
              <a:pathLst>
                <a:path extrusionOk="0" h="2849" w="4102">
                  <a:moveTo>
                    <a:pt x="1901" y="834"/>
                  </a:moveTo>
                  <a:cubicBezTo>
                    <a:pt x="2026" y="834"/>
                    <a:pt x="2157" y="871"/>
                    <a:pt x="2261" y="923"/>
                  </a:cubicBezTo>
                  <a:cubicBezTo>
                    <a:pt x="2386" y="965"/>
                    <a:pt x="2449" y="1007"/>
                    <a:pt x="2491" y="1069"/>
                  </a:cubicBezTo>
                  <a:cubicBezTo>
                    <a:pt x="2511" y="1110"/>
                    <a:pt x="2512" y="1131"/>
                    <a:pt x="2512" y="1210"/>
                  </a:cubicBezTo>
                  <a:lnTo>
                    <a:pt x="2512" y="1210"/>
                  </a:lnTo>
                  <a:cubicBezTo>
                    <a:pt x="2250" y="1029"/>
                    <a:pt x="1895" y="1002"/>
                    <a:pt x="1573" y="969"/>
                  </a:cubicBezTo>
                  <a:lnTo>
                    <a:pt x="1573" y="969"/>
                  </a:lnTo>
                  <a:cubicBezTo>
                    <a:pt x="1646" y="897"/>
                    <a:pt x="1734" y="846"/>
                    <a:pt x="1821" y="839"/>
                  </a:cubicBezTo>
                  <a:cubicBezTo>
                    <a:pt x="1847" y="835"/>
                    <a:pt x="1874" y="834"/>
                    <a:pt x="1901" y="834"/>
                  </a:cubicBezTo>
                  <a:close/>
                  <a:moveTo>
                    <a:pt x="2302" y="1592"/>
                  </a:moveTo>
                  <a:cubicBezTo>
                    <a:pt x="2299" y="1597"/>
                    <a:pt x="2296" y="1601"/>
                    <a:pt x="2293" y="1606"/>
                  </a:cubicBezTo>
                  <a:lnTo>
                    <a:pt x="2293" y="1606"/>
                  </a:lnTo>
                  <a:cubicBezTo>
                    <a:pt x="2295" y="1602"/>
                    <a:pt x="2299" y="1598"/>
                    <a:pt x="2302" y="1592"/>
                  </a:cubicBezTo>
                  <a:close/>
                  <a:moveTo>
                    <a:pt x="2083" y="0"/>
                  </a:moveTo>
                  <a:cubicBezTo>
                    <a:pt x="1750" y="0"/>
                    <a:pt x="1418" y="79"/>
                    <a:pt x="1131" y="232"/>
                  </a:cubicBezTo>
                  <a:cubicBezTo>
                    <a:pt x="503" y="588"/>
                    <a:pt x="1" y="1362"/>
                    <a:pt x="357" y="2074"/>
                  </a:cubicBezTo>
                  <a:cubicBezTo>
                    <a:pt x="392" y="2144"/>
                    <a:pt x="432" y="2209"/>
                    <a:pt x="476" y="2268"/>
                  </a:cubicBezTo>
                  <a:lnTo>
                    <a:pt x="476" y="2268"/>
                  </a:lnTo>
                  <a:cubicBezTo>
                    <a:pt x="682" y="2684"/>
                    <a:pt x="1079" y="2849"/>
                    <a:pt x="1513" y="2849"/>
                  </a:cubicBezTo>
                  <a:cubicBezTo>
                    <a:pt x="1929" y="2849"/>
                    <a:pt x="2377" y="2697"/>
                    <a:pt x="2721" y="2471"/>
                  </a:cubicBezTo>
                  <a:cubicBezTo>
                    <a:pt x="3432" y="2011"/>
                    <a:pt x="4102" y="965"/>
                    <a:pt x="3202" y="337"/>
                  </a:cubicBezTo>
                  <a:cubicBezTo>
                    <a:pt x="2873" y="110"/>
                    <a:pt x="2477" y="0"/>
                    <a:pt x="2083" y="0"/>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2"/>
            <p:cNvSpPr/>
            <p:nvPr/>
          </p:nvSpPr>
          <p:spPr>
            <a:xfrm>
              <a:off x="1689025" y="479875"/>
              <a:ext cx="134025" cy="91900"/>
            </a:xfrm>
            <a:custGeom>
              <a:rect b="b" l="l" r="r" t="t"/>
              <a:pathLst>
                <a:path extrusionOk="0" h="3676" w="5361">
                  <a:moveTo>
                    <a:pt x="2316" y="580"/>
                  </a:moveTo>
                  <a:cubicBezTo>
                    <a:pt x="2365" y="580"/>
                    <a:pt x="2417" y="588"/>
                    <a:pt x="2473" y="603"/>
                  </a:cubicBezTo>
                  <a:cubicBezTo>
                    <a:pt x="3045" y="761"/>
                    <a:pt x="3411" y="1250"/>
                    <a:pt x="3500" y="1790"/>
                  </a:cubicBezTo>
                  <a:lnTo>
                    <a:pt x="3500" y="1790"/>
                  </a:lnTo>
                  <a:cubicBezTo>
                    <a:pt x="3275" y="1739"/>
                    <a:pt x="3038" y="1708"/>
                    <a:pt x="2805" y="1708"/>
                  </a:cubicBezTo>
                  <a:cubicBezTo>
                    <a:pt x="2644" y="1708"/>
                    <a:pt x="2485" y="1723"/>
                    <a:pt x="2334" y="1757"/>
                  </a:cubicBezTo>
                  <a:lnTo>
                    <a:pt x="2334" y="1757"/>
                  </a:lnTo>
                  <a:cubicBezTo>
                    <a:pt x="2394" y="1643"/>
                    <a:pt x="2316" y="1535"/>
                    <a:pt x="2138" y="1503"/>
                  </a:cubicBezTo>
                  <a:cubicBezTo>
                    <a:pt x="2117" y="1501"/>
                    <a:pt x="2095" y="1501"/>
                    <a:pt x="2072" y="1501"/>
                  </a:cubicBezTo>
                  <a:cubicBezTo>
                    <a:pt x="1968" y="1501"/>
                    <a:pt x="1853" y="1518"/>
                    <a:pt x="1739" y="1549"/>
                  </a:cubicBezTo>
                  <a:lnTo>
                    <a:pt x="1739" y="1549"/>
                  </a:lnTo>
                  <a:cubicBezTo>
                    <a:pt x="1747" y="1068"/>
                    <a:pt x="1919" y="580"/>
                    <a:pt x="2316" y="580"/>
                  </a:cubicBezTo>
                  <a:close/>
                  <a:moveTo>
                    <a:pt x="2473" y="2277"/>
                  </a:moveTo>
                  <a:lnTo>
                    <a:pt x="2664" y="2328"/>
                  </a:lnTo>
                  <a:lnTo>
                    <a:pt x="2664" y="2328"/>
                  </a:lnTo>
                  <a:cubicBezTo>
                    <a:pt x="2645" y="2462"/>
                    <a:pt x="2617" y="2590"/>
                    <a:pt x="2557" y="2696"/>
                  </a:cubicBezTo>
                  <a:cubicBezTo>
                    <a:pt x="2538" y="2745"/>
                    <a:pt x="2519" y="2780"/>
                    <a:pt x="2501" y="2805"/>
                  </a:cubicBezTo>
                  <a:lnTo>
                    <a:pt x="2501" y="2805"/>
                  </a:lnTo>
                  <a:cubicBezTo>
                    <a:pt x="2437" y="2789"/>
                    <a:pt x="2375" y="2762"/>
                    <a:pt x="2316" y="2728"/>
                  </a:cubicBezTo>
                  <a:lnTo>
                    <a:pt x="2316" y="2728"/>
                  </a:lnTo>
                  <a:cubicBezTo>
                    <a:pt x="2274" y="2685"/>
                    <a:pt x="2236" y="2640"/>
                    <a:pt x="2202" y="2593"/>
                  </a:cubicBezTo>
                  <a:lnTo>
                    <a:pt x="2202" y="2593"/>
                  </a:lnTo>
                  <a:cubicBezTo>
                    <a:pt x="2335" y="2536"/>
                    <a:pt x="2455" y="2447"/>
                    <a:pt x="2536" y="2319"/>
                  </a:cubicBezTo>
                  <a:cubicBezTo>
                    <a:pt x="2494" y="2319"/>
                    <a:pt x="2473" y="2277"/>
                    <a:pt x="2473" y="2277"/>
                  </a:cubicBezTo>
                  <a:close/>
                  <a:moveTo>
                    <a:pt x="2476" y="2836"/>
                  </a:moveTo>
                  <a:lnTo>
                    <a:pt x="2476" y="2836"/>
                  </a:lnTo>
                  <a:cubicBezTo>
                    <a:pt x="2469" y="2843"/>
                    <a:pt x="2463" y="2848"/>
                    <a:pt x="2457" y="2852"/>
                  </a:cubicBezTo>
                  <a:lnTo>
                    <a:pt x="2457" y="2852"/>
                  </a:lnTo>
                  <a:cubicBezTo>
                    <a:pt x="2454" y="2850"/>
                    <a:pt x="2452" y="2848"/>
                    <a:pt x="2449" y="2846"/>
                  </a:cubicBezTo>
                  <a:lnTo>
                    <a:pt x="2449" y="2846"/>
                  </a:lnTo>
                  <a:cubicBezTo>
                    <a:pt x="2456" y="2843"/>
                    <a:pt x="2464" y="2839"/>
                    <a:pt x="2476" y="2836"/>
                  </a:cubicBezTo>
                  <a:close/>
                  <a:moveTo>
                    <a:pt x="2675" y="0"/>
                  </a:moveTo>
                  <a:cubicBezTo>
                    <a:pt x="1265" y="0"/>
                    <a:pt x="0" y="1515"/>
                    <a:pt x="883" y="2800"/>
                  </a:cubicBezTo>
                  <a:cubicBezTo>
                    <a:pt x="968" y="2928"/>
                    <a:pt x="1074" y="3036"/>
                    <a:pt x="1195" y="3125"/>
                  </a:cubicBezTo>
                  <a:lnTo>
                    <a:pt x="1195" y="3125"/>
                  </a:lnTo>
                  <a:cubicBezTo>
                    <a:pt x="1308" y="3260"/>
                    <a:pt x="1457" y="3378"/>
                    <a:pt x="1636" y="3470"/>
                  </a:cubicBezTo>
                  <a:cubicBezTo>
                    <a:pt x="1925" y="3610"/>
                    <a:pt x="2237" y="3675"/>
                    <a:pt x="2549" y="3675"/>
                  </a:cubicBezTo>
                  <a:cubicBezTo>
                    <a:pt x="3075" y="3675"/>
                    <a:pt x="3602" y="3492"/>
                    <a:pt x="4022" y="3177"/>
                  </a:cubicBezTo>
                  <a:cubicBezTo>
                    <a:pt x="5361" y="2173"/>
                    <a:pt x="4461" y="290"/>
                    <a:pt x="3059" y="39"/>
                  </a:cubicBezTo>
                  <a:cubicBezTo>
                    <a:pt x="2931" y="13"/>
                    <a:pt x="2802" y="0"/>
                    <a:pt x="2675" y="0"/>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50" name="Shape 1750"/>
        <p:cNvGrpSpPr/>
        <p:nvPr/>
      </p:nvGrpSpPr>
      <p:grpSpPr>
        <a:xfrm>
          <a:off x="0" y="0"/>
          <a:ext cx="0" cy="0"/>
          <a:chOff x="0" y="0"/>
          <a:chExt cx="0" cy="0"/>
        </a:xfrm>
      </p:grpSpPr>
      <p:sp>
        <p:nvSpPr>
          <p:cNvPr id="1751" name="Google Shape;1751;p78"/>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indent="0" lvl="0" marL="0" rtl="0" algn="l">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752" name="Google Shape;1752;p7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56" name="Shape 1756"/>
        <p:cNvGrpSpPr/>
        <p:nvPr/>
      </p:nvGrpSpPr>
      <p:grpSpPr>
        <a:xfrm>
          <a:off x="0" y="0"/>
          <a:ext cx="0" cy="0"/>
          <a:chOff x="0" y="0"/>
          <a:chExt cx="0" cy="0"/>
        </a:xfrm>
      </p:grpSpPr>
      <p:sp>
        <p:nvSpPr>
          <p:cNvPr id="1757" name="Google Shape;1757;p79"/>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Love ya like a sister</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a:t>
            </a:r>
            <a:r>
              <a:rPr lang="en" sz="1100">
                <a:solidFill>
                  <a:schemeClr val="lt1"/>
                </a:solidFill>
              </a:rPr>
              <a:t>Love+ya+like+a+sister)</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Coming Soon</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t>
            </a:r>
            <a:r>
              <a:rPr lang="en" sz="1100">
                <a:solidFill>
                  <a:schemeClr val="lt1"/>
                </a:solidFill>
              </a:rPr>
              <a:t>Coming+soon)</a:t>
            </a:r>
            <a:endParaRPr sz="1100">
              <a:solidFill>
                <a:srgbClr val="FFFFFF"/>
              </a:solidFill>
            </a:endParaRPr>
          </a:p>
        </p:txBody>
      </p:sp>
      <p:sp>
        <p:nvSpPr>
          <p:cNvPr id="1758" name="Google Shape;1758;p79"/>
          <p:cNvSpPr/>
          <p:nvPr/>
        </p:nvSpPr>
        <p:spPr>
          <a:xfrm>
            <a:off x="2052650" y="2947800"/>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9"/>
          <p:cNvSpPr/>
          <p:nvPr/>
        </p:nvSpPr>
        <p:spPr>
          <a:xfrm>
            <a:off x="3114470"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9"/>
          <p:cNvSpPr/>
          <p:nvPr/>
        </p:nvSpPr>
        <p:spPr>
          <a:xfrm>
            <a:off x="4176289" y="2947800"/>
            <a:ext cx="791400" cy="754200"/>
          </a:xfrm>
          <a:prstGeom prst="roundRect">
            <a:avLst>
              <a:gd fmla="val 16667" name="adj"/>
            </a:avLst>
          </a:prstGeom>
          <a:solidFill>
            <a:srgbClr val="BBE5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9"/>
          <p:cNvSpPr txBox="1"/>
          <p:nvPr/>
        </p:nvSpPr>
        <p:spPr>
          <a:xfrm>
            <a:off x="20526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1762" name="Google Shape;1762;p79"/>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#ffffffff</a:t>
            </a:r>
            <a:endParaRPr sz="1000">
              <a:solidFill>
                <a:srgbClr val="191919"/>
              </a:solidFill>
            </a:endParaRPr>
          </a:p>
        </p:txBody>
      </p:sp>
      <p:sp>
        <p:nvSpPr>
          <p:cNvPr id="1763" name="Google Shape;1763;p79"/>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#bbe5f3</a:t>
            </a:r>
            <a:endParaRPr sz="1000">
              <a:solidFill>
                <a:srgbClr val="191919"/>
              </a:solidFill>
            </a:endParaRPr>
          </a:p>
        </p:txBody>
      </p:sp>
      <p:sp>
        <p:nvSpPr>
          <p:cNvPr id="1764" name="Google Shape;1764;p79"/>
          <p:cNvSpPr/>
          <p:nvPr/>
        </p:nvSpPr>
        <p:spPr>
          <a:xfrm>
            <a:off x="5238125" y="2947800"/>
            <a:ext cx="791400" cy="754200"/>
          </a:xfrm>
          <a:prstGeom prst="roundRect">
            <a:avLst>
              <a:gd fmla="val 16667" name="adj"/>
            </a:avLst>
          </a:prstGeom>
          <a:solidFill>
            <a:srgbClr val="EC6D1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9"/>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#ec6d1a</a:t>
            </a:r>
            <a:endParaRPr sz="1000">
              <a:solidFill>
                <a:srgbClr val="FFFFFF"/>
              </a:solidFill>
            </a:endParaRPr>
          </a:p>
        </p:txBody>
      </p:sp>
      <p:sp>
        <p:nvSpPr>
          <p:cNvPr id="1766" name="Google Shape;1766;p79"/>
          <p:cNvSpPr/>
          <p:nvPr/>
        </p:nvSpPr>
        <p:spPr>
          <a:xfrm>
            <a:off x="2052650" y="3878900"/>
            <a:ext cx="791400" cy="754200"/>
          </a:xfrm>
          <a:prstGeom prst="roundRect">
            <a:avLst>
              <a:gd fmla="val 16667" name="adj"/>
            </a:avLst>
          </a:prstGeom>
          <a:solidFill>
            <a:srgbClr val="15B1A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9"/>
          <p:cNvSpPr/>
          <p:nvPr/>
        </p:nvSpPr>
        <p:spPr>
          <a:xfrm>
            <a:off x="3114470" y="3878900"/>
            <a:ext cx="791400" cy="754200"/>
          </a:xfrm>
          <a:prstGeom prst="roundRect">
            <a:avLst>
              <a:gd fmla="val 16667" name="adj"/>
            </a:avLst>
          </a:prstGeom>
          <a:solidFill>
            <a:srgbClr val="ED708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9"/>
          <p:cNvSpPr/>
          <p:nvPr/>
        </p:nvSpPr>
        <p:spPr>
          <a:xfrm>
            <a:off x="4176289" y="3878900"/>
            <a:ext cx="791400" cy="754200"/>
          </a:xfrm>
          <a:prstGeom prst="roundRect">
            <a:avLst>
              <a:gd fmla="val 16667" name="adj"/>
            </a:avLst>
          </a:prstGeom>
          <a:solidFill>
            <a:srgbClr val="9EE57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9"/>
          <p:cNvSpPr txBox="1"/>
          <p:nvPr/>
        </p:nvSpPr>
        <p:spPr>
          <a:xfrm>
            <a:off x="20526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#15b1a4</a:t>
            </a:r>
            <a:endParaRPr sz="1000">
              <a:solidFill>
                <a:srgbClr val="FFFFFF"/>
              </a:solidFill>
            </a:endParaRPr>
          </a:p>
        </p:txBody>
      </p:sp>
      <p:sp>
        <p:nvSpPr>
          <p:cNvPr id="1770" name="Google Shape;1770;p79"/>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#ed7084</a:t>
            </a:r>
            <a:endParaRPr sz="1000">
              <a:solidFill>
                <a:srgbClr val="FFFFFF"/>
              </a:solidFill>
            </a:endParaRPr>
          </a:p>
        </p:txBody>
      </p:sp>
      <p:sp>
        <p:nvSpPr>
          <p:cNvPr id="1771" name="Google Shape;1771;p79"/>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#9ee57e</a:t>
            </a:r>
            <a:endParaRPr sz="1000">
              <a:solidFill>
                <a:srgbClr val="FFFFFF"/>
              </a:solidFill>
            </a:endParaRPr>
          </a:p>
        </p:txBody>
      </p:sp>
      <p:sp>
        <p:nvSpPr>
          <p:cNvPr id="1772" name="Google Shape;1772;p79"/>
          <p:cNvSpPr/>
          <p:nvPr/>
        </p:nvSpPr>
        <p:spPr>
          <a:xfrm>
            <a:off x="5238125" y="3878900"/>
            <a:ext cx="791400" cy="754200"/>
          </a:xfrm>
          <a:prstGeom prst="roundRect">
            <a:avLst>
              <a:gd fmla="val 16667" name="adj"/>
            </a:avLst>
          </a:prstGeom>
          <a:solidFill>
            <a:srgbClr val="FFD3D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9"/>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#ffd3dd</a:t>
            </a:r>
            <a:endParaRPr sz="1000">
              <a:solidFill>
                <a:srgbClr val="FFFFFF"/>
              </a:solidFill>
            </a:endParaRPr>
          </a:p>
        </p:txBody>
      </p:sp>
      <p:sp>
        <p:nvSpPr>
          <p:cNvPr id="1774" name="Google Shape;1774;p79"/>
          <p:cNvSpPr/>
          <p:nvPr/>
        </p:nvSpPr>
        <p:spPr>
          <a:xfrm>
            <a:off x="6299950" y="2947825"/>
            <a:ext cx="791400" cy="754200"/>
          </a:xfrm>
          <a:prstGeom prst="roundRect">
            <a:avLst>
              <a:gd fmla="val 16667" name="adj"/>
            </a:avLst>
          </a:prstGeom>
          <a:solidFill>
            <a:srgbClr val="FBBC1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9"/>
          <p:cNvSpPr txBox="1"/>
          <p:nvPr/>
        </p:nvSpPr>
        <p:spPr>
          <a:xfrm>
            <a:off x="62999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#fbbc16</a:t>
            </a:r>
            <a:endParaRPr sz="1000">
              <a:solidFill>
                <a:srgbClr val="FFFFFF"/>
              </a:solidFill>
            </a:endParaRPr>
          </a:p>
        </p:txBody>
      </p:sp>
      <p:sp>
        <p:nvSpPr>
          <p:cNvPr id="1776" name="Google Shape;1776;p79"/>
          <p:cNvSpPr/>
          <p:nvPr/>
        </p:nvSpPr>
        <p:spPr>
          <a:xfrm>
            <a:off x="6299950" y="3878900"/>
            <a:ext cx="791400" cy="754200"/>
          </a:xfrm>
          <a:prstGeom prst="roundRect">
            <a:avLst>
              <a:gd fmla="val 16667" name="adj"/>
            </a:avLst>
          </a:prstGeom>
          <a:solidFill>
            <a:srgbClr val="B1A1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9"/>
          <p:cNvSpPr txBox="1"/>
          <p:nvPr/>
        </p:nvSpPr>
        <p:spPr>
          <a:xfrm>
            <a:off x="62999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#b1a1ee</a:t>
            </a:r>
            <a:endParaRPr sz="1000">
              <a:solidFill>
                <a:srgbClr val="FFFFFF"/>
              </a:solidFill>
            </a:endParaRPr>
          </a:p>
        </p:txBody>
      </p:sp>
      <p:sp>
        <p:nvSpPr>
          <p:cNvPr id="1778" name="Google Shape;1778;p7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82" name="Shape 1782"/>
        <p:cNvGrpSpPr/>
        <p:nvPr/>
      </p:nvGrpSpPr>
      <p:grpSpPr>
        <a:xfrm>
          <a:off x="0" y="0"/>
          <a:ext cx="0" cy="0"/>
          <a:chOff x="0" y="0"/>
          <a:chExt cx="0" cy="0"/>
        </a:xfrm>
      </p:grpSpPr>
      <p:sp>
        <p:nvSpPr>
          <p:cNvPr id="1783" name="Google Shape;1783;p80"/>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784" name="Google Shape;1784;p8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785" name="Google Shape;1785;p8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786" name="Google Shape;1786;p8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787" name="Google Shape;1787;p8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788" name="Google Shape;1788;p8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789" name="Google Shape;1789;p8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790" name="Google Shape;1790;p8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791" name="Google Shape;1791;p8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792" name="Google Shape;1792;p8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793" name="Google Shape;1793;p8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794" name="Google Shape;1794;p8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98" name="Shape 1798"/>
        <p:cNvGrpSpPr/>
        <p:nvPr/>
      </p:nvGrpSpPr>
      <p:grpSpPr>
        <a:xfrm>
          <a:off x="0" y="0"/>
          <a:ext cx="0" cy="0"/>
          <a:chOff x="0" y="0"/>
          <a:chExt cx="0" cy="0"/>
        </a:xfrm>
      </p:grpSpPr>
      <p:sp>
        <p:nvSpPr>
          <p:cNvPr id="1799" name="Google Shape;1799;p81"/>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800" name="Google Shape;1800;p81"/>
          <p:cNvGrpSpPr/>
          <p:nvPr/>
        </p:nvGrpSpPr>
        <p:grpSpPr>
          <a:xfrm>
            <a:off x="5117640" y="3085736"/>
            <a:ext cx="474294" cy="551291"/>
            <a:chOff x="4727025" y="1332775"/>
            <a:chExt cx="59900" cy="69625"/>
          </a:xfrm>
        </p:grpSpPr>
        <p:sp>
          <p:nvSpPr>
            <p:cNvPr id="1801" name="Google Shape;1801;p8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81"/>
          <p:cNvGrpSpPr/>
          <p:nvPr/>
        </p:nvGrpSpPr>
        <p:grpSpPr>
          <a:xfrm>
            <a:off x="5731296" y="2314340"/>
            <a:ext cx="555653" cy="557031"/>
            <a:chOff x="4820425" y="1329900"/>
            <a:chExt cx="70175" cy="70350"/>
          </a:xfrm>
        </p:grpSpPr>
        <p:sp>
          <p:nvSpPr>
            <p:cNvPr id="1804" name="Google Shape;1804;p8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8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81"/>
          <p:cNvGrpSpPr/>
          <p:nvPr/>
        </p:nvGrpSpPr>
        <p:grpSpPr>
          <a:xfrm>
            <a:off x="6357664" y="2318845"/>
            <a:ext cx="582574" cy="533871"/>
            <a:chOff x="4903200" y="1331525"/>
            <a:chExt cx="73575" cy="67425"/>
          </a:xfrm>
        </p:grpSpPr>
        <p:sp>
          <p:nvSpPr>
            <p:cNvPr id="1809" name="Google Shape;1809;p8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 name="Google Shape;1811;p81"/>
          <p:cNvGrpSpPr/>
          <p:nvPr/>
        </p:nvGrpSpPr>
        <p:grpSpPr>
          <a:xfrm>
            <a:off x="5717142" y="3078709"/>
            <a:ext cx="583960" cy="565345"/>
            <a:chOff x="4815575" y="1416800"/>
            <a:chExt cx="73750" cy="71400"/>
          </a:xfrm>
        </p:grpSpPr>
        <p:sp>
          <p:nvSpPr>
            <p:cNvPr id="1812" name="Google Shape;1812;p8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 name="Google Shape;1815;p81"/>
          <p:cNvGrpSpPr/>
          <p:nvPr/>
        </p:nvGrpSpPr>
        <p:grpSpPr>
          <a:xfrm>
            <a:off x="6351924" y="3108896"/>
            <a:ext cx="589898" cy="504970"/>
            <a:chOff x="4902475" y="1418875"/>
            <a:chExt cx="74500" cy="63775"/>
          </a:xfrm>
        </p:grpSpPr>
        <p:sp>
          <p:nvSpPr>
            <p:cNvPr id="1816" name="Google Shape;1816;p8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 name="Google Shape;1818;p81"/>
          <p:cNvGrpSpPr/>
          <p:nvPr/>
        </p:nvGrpSpPr>
        <p:grpSpPr>
          <a:xfrm>
            <a:off x="5727139" y="3826000"/>
            <a:ext cx="563967" cy="567127"/>
            <a:chOff x="4818100" y="1507675"/>
            <a:chExt cx="71225" cy="71625"/>
          </a:xfrm>
        </p:grpSpPr>
        <p:sp>
          <p:nvSpPr>
            <p:cNvPr id="1819" name="Google Shape;1819;p8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 name="Google Shape;1823;p81"/>
          <p:cNvGrpSpPr/>
          <p:nvPr/>
        </p:nvGrpSpPr>
        <p:grpSpPr>
          <a:xfrm>
            <a:off x="5040636" y="3829461"/>
            <a:ext cx="628301" cy="588505"/>
            <a:chOff x="4721450" y="1509475"/>
            <a:chExt cx="79350" cy="74325"/>
          </a:xfrm>
        </p:grpSpPr>
        <p:sp>
          <p:nvSpPr>
            <p:cNvPr id="1824" name="Google Shape;1824;p8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 name="Google Shape;1828;p81"/>
          <p:cNvGrpSpPr/>
          <p:nvPr/>
        </p:nvGrpSpPr>
        <p:grpSpPr>
          <a:xfrm>
            <a:off x="6386170" y="3814027"/>
            <a:ext cx="557038" cy="562772"/>
            <a:chOff x="4906800" y="1507500"/>
            <a:chExt cx="70350" cy="71075"/>
          </a:xfrm>
        </p:grpSpPr>
        <p:sp>
          <p:nvSpPr>
            <p:cNvPr id="1829" name="Google Shape;1829;p8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8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81"/>
          <p:cNvGrpSpPr/>
          <p:nvPr/>
        </p:nvGrpSpPr>
        <p:grpSpPr>
          <a:xfrm>
            <a:off x="4423778" y="2340963"/>
            <a:ext cx="517934" cy="517934"/>
            <a:chOff x="3736598" y="2170606"/>
            <a:chExt cx="404889" cy="404889"/>
          </a:xfrm>
        </p:grpSpPr>
        <p:sp>
          <p:nvSpPr>
            <p:cNvPr id="1835" name="Google Shape;1835;p8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8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8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 name="Google Shape;1839;p81"/>
          <p:cNvGrpSpPr/>
          <p:nvPr/>
        </p:nvGrpSpPr>
        <p:grpSpPr>
          <a:xfrm>
            <a:off x="3690839" y="2341061"/>
            <a:ext cx="586986" cy="517740"/>
            <a:chOff x="3161917" y="2170682"/>
            <a:chExt cx="458870" cy="404737"/>
          </a:xfrm>
        </p:grpSpPr>
        <p:sp>
          <p:nvSpPr>
            <p:cNvPr id="1840" name="Google Shape;1840;p8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8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8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 name="Google Shape;1843;p81"/>
          <p:cNvGrpSpPr/>
          <p:nvPr/>
        </p:nvGrpSpPr>
        <p:grpSpPr>
          <a:xfrm>
            <a:off x="3713860" y="3102400"/>
            <a:ext cx="540943" cy="517963"/>
            <a:chOff x="3179914" y="2889488"/>
            <a:chExt cx="422876" cy="404911"/>
          </a:xfrm>
        </p:grpSpPr>
        <p:sp>
          <p:nvSpPr>
            <p:cNvPr id="1844" name="Google Shape;1844;p8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8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8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 name="Google Shape;1850;p81"/>
          <p:cNvGrpSpPr/>
          <p:nvPr/>
        </p:nvGrpSpPr>
        <p:grpSpPr>
          <a:xfrm>
            <a:off x="4414654" y="3102358"/>
            <a:ext cx="536180" cy="518047"/>
            <a:chOff x="3729467" y="2889422"/>
            <a:chExt cx="419153" cy="404977"/>
          </a:xfrm>
        </p:grpSpPr>
        <p:sp>
          <p:nvSpPr>
            <p:cNvPr id="1851" name="Google Shape;1851;p8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 name="Google Shape;1858;p81"/>
          <p:cNvGrpSpPr/>
          <p:nvPr/>
        </p:nvGrpSpPr>
        <p:grpSpPr>
          <a:xfrm>
            <a:off x="1951688" y="3445787"/>
            <a:ext cx="965351" cy="134611"/>
            <a:chOff x="4411970" y="2962952"/>
            <a:chExt cx="706544" cy="104212"/>
          </a:xfrm>
        </p:grpSpPr>
        <p:sp>
          <p:nvSpPr>
            <p:cNvPr id="1859" name="Google Shape;1859;p8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 name="Google Shape;1863;p81"/>
          <p:cNvGrpSpPr/>
          <p:nvPr/>
        </p:nvGrpSpPr>
        <p:grpSpPr>
          <a:xfrm>
            <a:off x="1951688" y="3041077"/>
            <a:ext cx="960158" cy="289172"/>
            <a:chOff x="4411970" y="2726085"/>
            <a:chExt cx="643107" cy="193659"/>
          </a:xfrm>
        </p:grpSpPr>
        <p:sp>
          <p:nvSpPr>
            <p:cNvPr id="1864" name="Google Shape;1864;p8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8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8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 name="Google Shape;1867;p81"/>
          <p:cNvGrpSpPr/>
          <p:nvPr/>
        </p:nvGrpSpPr>
        <p:grpSpPr>
          <a:xfrm>
            <a:off x="960185" y="3295400"/>
            <a:ext cx="811503" cy="252584"/>
            <a:chOff x="4411970" y="4340222"/>
            <a:chExt cx="779467" cy="242683"/>
          </a:xfrm>
        </p:grpSpPr>
        <p:sp>
          <p:nvSpPr>
            <p:cNvPr id="1868" name="Google Shape;1868;p8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8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8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 name="Google Shape;1871;p81"/>
          <p:cNvGrpSpPr/>
          <p:nvPr/>
        </p:nvGrpSpPr>
        <p:grpSpPr>
          <a:xfrm>
            <a:off x="1951688" y="2709308"/>
            <a:ext cx="965160" cy="216230"/>
            <a:chOff x="4411970" y="2468674"/>
            <a:chExt cx="747317" cy="167425"/>
          </a:xfrm>
        </p:grpSpPr>
        <p:sp>
          <p:nvSpPr>
            <p:cNvPr id="1872" name="Google Shape;1872;p8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8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4" name="Google Shape;1874;p81"/>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5" name="Google Shape;1875;p81"/>
          <p:cNvGrpSpPr/>
          <p:nvPr/>
        </p:nvGrpSpPr>
        <p:grpSpPr>
          <a:xfrm>
            <a:off x="959254" y="2334687"/>
            <a:ext cx="1959041" cy="208784"/>
            <a:chOff x="6336019" y="3733725"/>
            <a:chExt cx="2566206" cy="351310"/>
          </a:xfrm>
        </p:grpSpPr>
        <p:sp>
          <p:nvSpPr>
            <p:cNvPr id="1876" name="Google Shape;1876;p81"/>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1"/>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1"/>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1"/>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 name="Google Shape;1880;p81"/>
          <p:cNvGrpSpPr/>
          <p:nvPr/>
        </p:nvGrpSpPr>
        <p:grpSpPr>
          <a:xfrm>
            <a:off x="1951688" y="3950602"/>
            <a:ext cx="946551" cy="153200"/>
            <a:chOff x="4404545" y="3301592"/>
            <a:chExt cx="782403" cy="129272"/>
          </a:xfrm>
        </p:grpSpPr>
        <p:sp>
          <p:nvSpPr>
            <p:cNvPr id="1881" name="Google Shape;1881;p8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1"/>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 name="Google Shape;1883;p81"/>
          <p:cNvGrpSpPr/>
          <p:nvPr/>
        </p:nvGrpSpPr>
        <p:grpSpPr>
          <a:xfrm>
            <a:off x="1951688" y="3695937"/>
            <a:ext cx="962257" cy="139127"/>
            <a:chOff x="4411970" y="3131459"/>
            <a:chExt cx="710520" cy="117397"/>
          </a:xfrm>
        </p:grpSpPr>
        <p:sp>
          <p:nvSpPr>
            <p:cNvPr id="1884" name="Google Shape;1884;p8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886" name="Google Shape;1886;p81"/>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7" name="Google Shape;1887;p81"/>
          <p:cNvGrpSpPr/>
          <p:nvPr/>
        </p:nvGrpSpPr>
        <p:grpSpPr>
          <a:xfrm>
            <a:off x="951833" y="3621603"/>
            <a:ext cx="823838" cy="458988"/>
            <a:chOff x="4411970" y="1801825"/>
            <a:chExt cx="734586" cy="409262"/>
          </a:xfrm>
        </p:grpSpPr>
        <p:sp>
          <p:nvSpPr>
            <p:cNvPr id="1888" name="Google Shape;1888;p8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81"/>
          <p:cNvGrpSpPr/>
          <p:nvPr/>
        </p:nvGrpSpPr>
        <p:grpSpPr>
          <a:xfrm>
            <a:off x="3056804" y="2339173"/>
            <a:ext cx="521514" cy="521514"/>
            <a:chOff x="5681300" y="2527788"/>
            <a:chExt cx="805800" cy="805800"/>
          </a:xfrm>
        </p:grpSpPr>
        <p:sp>
          <p:nvSpPr>
            <p:cNvPr id="1891" name="Google Shape;1891;p81"/>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81"/>
          <p:cNvGrpSpPr/>
          <p:nvPr/>
        </p:nvGrpSpPr>
        <p:grpSpPr>
          <a:xfrm>
            <a:off x="3051044" y="3094865"/>
            <a:ext cx="533033" cy="533033"/>
            <a:chOff x="4049800" y="640400"/>
            <a:chExt cx="858900" cy="858900"/>
          </a:xfrm>
        </p:grpSpPr>
        <p:sp>
          <p:nvSpPr>
            <p:cNvPr id="1894" name="Google Shape;1894;p81"/>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1"/>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81"/>
          <p:cNvGrpSpPr/>
          <p:nvPr/>
        </p:nvGrpSpPr>
        <p:grpSpPr>
          <a:xfrm>
            <a:off x="2976527" y="3772543"/>
            <a:ext cx="682068" cy="682068"/>
            <a:chOff x="5080188" y="927900"/>
            <a:chExt cx="961200" cy="961200"/>
          </a:xfrm>
        </p:grpSpPr>
        <p:sp>
          <p:nvSpPr>
            <p:cNvPr id="1897" name="Google Shape;1897;p81"/>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1"/>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1"/>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1"/>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 name="Google Shape;1905;p81"/>
          <p:cNvGrpSpPr/>
          <p:nvPr/>
        </p:nvGrpSpPr>
        <p:grpSpPr>
          <a:xfrm>
            <a:off x="4440026" y="3869234"/>
            <a:ext cx="505650" cy="504006"/>
            <a:chOff x="6039282" y="1042577"/>
            <a:chExt cx="734315" cy="731929"/>
          </a:xfrm>
        </p:grpSpPr>
        <p:sp>
          <p:nvSpPr>
            <p:cNvPr id="1906" name="Google Shape;1906;p8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 name="Google Shape;1927;p81"/>
          <p:cNvGrpSpPr/>
          <p:nvPr/>
        </p:nvGrpSpPr>
        <p:grpSpPr>
          <a:xfrm>
            <a:off x="5052628" y="2298862"/>
            <a:ext cx="567744" cy="602136"/>
            <a:chOff x="1825800" y="1651625"/>
            <a:chExt cx="539989" cy="571775"/>
          </a:xfrm>
        </p:grpSpPr>
        <p:sp>
          <p:nvSpPr>
            <p:cNvPr id="1928" name="Google Shape;1928;p81"/>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1"/>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81"/>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 name="Google Shape;1932;p81"/>
          <p:cNvGrpSpPr/>
          <p:nvPr/>
        </p:nvGrpSpPr>
        <p:grpSpPr>
          <a:xfrm>
            <a:off x="3727557" y="3855579"/>
            <a:ext cx="508123" cy="507955"/>
            <a:chOff x="1897577" y="2802432"/>
            <a:chExt cx="492176" cy="492014"/>
          </a:xfrm>
        </p:grpSpPr>
        <p:sp>
          <p:nvSpPr>
            <p:cNvPr id="1933" name="Google Shape;1933;p8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8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8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1"/>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1"/>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 name="Google Shape;1945;p81"/>
          <p:cNvGrpSpPr/>
          <p:nvPr/>
        </p:nvGrpSpPr>
        <p:grpSpPr>
          <a:xfrm>
            <a:off x="959087" y="4169123"/>
            <a:ext cx="809227" cy="200842"/>
            <a:chOff x="2013045" y="4813233"/>
            <a:chExt cx="921986" cy="228854"/>
          </a:xfrm>
        </p:grpSpPr>
        <p:sp>
          <p:nvSpPr>
            <p:cNvPr id="1946" name="Google Shape;1946;p81"/>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1"/>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 name="Google Shape;1948;p81"/>
          <p:cNvGrpSpPr/>
          <p:nvPr/>
        </p:nvGrpSpPr>
        <p:grpSpPr>
          <a:xfrm>
            <a:off x="967547" y="2656004"/>
            <a:ext cx="792421" cy="269941"/>
            <a:chOff x="1046767" y="4756633"/>
            <a:chExt cx="859646" cy="292841"/>
          </a:xfrm>
        </p:grpSpPr>
        <p:sp>
          <p:nvSpPr>
            <p:cNvPr id="1949" name="Google Shape;1949;p81"/>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1"/>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1"/>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2" name="Google Shape;1952;p81"/>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1"/>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1"/>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1"/>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6" name="Google Shape;1956;p81"/>
          <p:cNvGrpSpPr/>
          <p:nvPr/>
        </p:nvGrpSpPr>
        <p:grpSpPr>
          <a:xfrm>
            <a:off x="7103403" y="2550562"/>
            <a:ext cx="166473" cy="141497"/>
            <a:chOff x="4660325" y="1866850"/>
            <a:chExt cx="68350" cy="58100"/>
          </a:xfrm>
        </p:grpSpPr>
        <p:sp>
          <p:nvSpPr>
            <p:cNvPr id="1957" name="Google Shape;1957;p8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 name="Google Shape;1959;p81"/>
          <p:cNvGrpSpPr/>
          <p:nvPr/>
        </p:nvGrpSpPr>
        <p:grpSpPr>
          <a:xfrm>
            <a:off x="7412747" y="2576286"/>
            <a:ext cx="162515" cy="90049"/>
            <a:chOff x="4791775" y="1877500"/>
            <a:chExt cx="66725" cy="36975"/>
          </a:xfrm>
        </p:grpSpPr>
        <p:sp>
          <p:nvSpPr>
            <p:cNvPr id="1960" name="Google Shape;1960;p8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81"/>
          <p:cNvGrpSpPr/>
          <p:nvPr/>
        </p:nvGrpSpPr>
        <p:grpSpPr>
          <a:xfrm>
            <a:off x="7734460" y="2576286"/>
            <a:ext cx="144979" cy="90049"/>
            <a:chOff x="4923925" y="1877500"/>
            <a:chExt cx="59525" cy="36975"/>
          </a:xfrm>
        </p:grpSpPr>
        <p:sp>
          <p:nvSpPr>
            <p:cNvPr id="1963" name="Google Shape;1963;p8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 name="Google Shape;1965;p81"/>
          <p:cNvGrpSpPr/>
          <p:nvPr/>
        </p:nvGrpSpPr>
        <p:grpSpPr>
          <a:xfrm>
            <a:off x="8028952" y="2558477"/>
            <a:ext cx="141447" cy="125667"/>
            <a:chOff x="5058450" y="1870100"/>
            <a:chExt cx="58075" cy="51600"/>
          </a:xfrm>
        </p:grpSpPr>
        <p:sp>
          <p:nvSpPr>
            <p:cNvPr id="1966" name="Google Shape;1966;p8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81"/>
          <p:cNvGrpSpPr/>
          <p:nvPr/>
        </p:nvGrpSpPr>
        <p:grpSpPr>
          <a:xfrm>
            <a:off x="7443466" y="2980885"/>
            <a:ext cx="101077" cy="107645"/>
            <a:chOff x="4811425" y="2065025"/>
            <a:chExt cx="41500" cy="44200"/>
          </a:xfrm>
        </p:grpSpPr>
        <p:sp>
          <p:nvSpPr>
            <p:cNvPr id="1969" name="Google Shape;1969;p8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 name="Google Shape;1971;p81"/>
          <p:cNvGrpSpPr/>
          <p:nvPr/>
        </p:nvGrpSpPr>
        <p:grpSpPr>
          <a:xfrm>
            <a:off x="7735904" y="2981098"/>
            <a:ext cx="120867" cy="107218"/>
            <a:chOff x="4929875" y="2065025"/>
            <a:chExt cx="49625" cy="44025"/>
          </a:xfrm>
        </p:grpSpPr>
        <p:sp>
          <p:nvSpPr>
            <p:cNvPr id="1972" name="Google Shape;1972;p8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 name="Google Shape;1974;p81"/>
          <p:cNvGrpSpPr/>
          <p:nvPr/>
        </p:nvGrpSpPr>
        <p:grpSpPr>
          <a:xfrm>
            <a:off x="8064572" y="2984112"/>
            <a:ext cx="70206" cy="101191"/>
            <a:chOff x="5083925" y="2066350"/>
            <a:chExt cx="28825" cy="41550"/>
          </a:xfrm>
        </p:grpSpPr>
        <p:sp>
          <p:nvSpPr>
            <p:cNvPr id="1975" name="Google Shape;1975;p8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81"/>
          <p:cNvGrpSpPr/>
          <p:nvPr/>
        </p:nvGrpSpPr>
        <p:grpSpPr>
          <a:xfrm>
            <a:off x="7096126" y="2999759"/>
            <a:ext cx="181026" cy="69896"/>
            <a:chOff x="4659775" y="2072775"/>
            <a:chExt cx="74325" cy="28700"/>
          </a:xfrm>
        </p:grpSpPr>
        <p:sp>
          <p:nvSpPr>
            <p:cNvPr id="1978" name="Google Shape;1978;p8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 name="Google Shape;1981;p81"/>
          <p:cNvGrpSpPr/>
          <p:nvPr/>
        </p:nvGrpSpPr>
        <p:grpSpPr>
          <a:xfrm>
            <a:off x="8015982" y="2790324"/>
            <a:ext cx="167387" cy="89197"/>
            <a:chOff x="4662475" y="1976500"/>
            <a:chExt cx="68725" cy="36625"/>
          </a:xfrm>
        </p:grpSpPr>
        <p:sp>
          <p:nvSpPr>
            <p:cNvPr id="1982" name="Google Shape;1982;p8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 name="Google Shape;1985;p81"/>
          <p:cNvGrpSpPr/>
          <p:nvPr/>
        </p:nvGrpSpPr>
        <p:grpSpPr>
          <a:xfrm>
            <a:off x="7712887" y="2793764"/>
            <a:ext cx="166899" cy="82317"/>
            <a:chOff x="4920150" y="1977875"/>
            <a:chExt cx="68525" cy="33800"/>
          </a:xfrm>
        </p:grpSpPr>
        <p:sp>
          <p:nvSpPr>
            <p:cNvPr id="1986" name="Google Shape;1986;p8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81"/>
          <p:cNvGrpSpPr/>
          <p:nvPr/>
        </p:nvGrpSpPr>
        <p:grpSpPr>
          <a:xfrm>
            <a:off x="7124044" y="3197682"/>
            <a:ext cx="125190" cy="127859"/>
            <a:chOff x="4676550" y="2160575"/>
            <a:chExt cx="51400" cy="52500"/>
          </a:xfrm>
        </p:grpSpPr>
        <p:sp>
          <p:nvSpPr>
            <p:cNvPr id="1990" name="Google Shape;1990;p8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81"/>
          <p:cNvGrpSpPr/>
          <p:nvPr/>
        </p:nvGrpSpPr>
        <p:grpSpPr>
          <a:xfrm>
            <a:off x="7421302" y="3204714"/>
            <a:ext cx="145405" cy="113794"/>
            <a:chOff x="4768325" y="2163475"/>
            <a:chExt cx="59700" cy="46725"/>
          </a:xfrm>
        </p:grpSpPr>
        <p:sp>
          <p:nvSpPr>
            <p:cNvPr id="1994" name="Google Shape;1994;p8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6" name="Google Shape;1996;p81"/>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1"/>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1"/>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1"/>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1"/>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1"/>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2" name="Google Shape;2002;p81"/>
          <p:cNvGrpSpPr/>
          <p:nvPr/>
        </p:nvGrpSpPr>
        <p:grpSpPr>
          <a:xfrm>
            <a:off x="7437621" y="3459808"/>
            <a:ext cx="112768" cy="106853"/>
            <a:chOff x="4768575" y="2253950"/>
            <a:chExt cx="46300" cy="43875"/>
          </a:xfrm>
        </p:grpSpPr>
        <p:sp>
          <p:nvSpPr>
            <p:cNvPr id="2003" name="Google Shape;2003;p8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81"/>
          <p:cNvGrpSpPr/>
          <p:nvPr/>
        </p:nvGrpSpPr>
        <p:grpSpPr>
          <a:xfrm>
            <a:off x="7737243" y="3948834"/>
            <a:ext cx="118187" cy="146246"/>
            <a:chOff x="4960900" y="2433225"/>
            <a:chExt cx="48525" cy="60050"/>
          </a:xfrm>
        </p:grpSpPr>
        <p:sp>
          <p:nvSpPr>
            <p:cNvPr id="2006" name="Google Shape;2006;p8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81"/>
          <p:cNvGrpSpPr/>
          <p:nvPr/>
        </p:nvGrpSpPr>
        <p:grpSpPr>
          <a:xfrm>
            <a:off x="7425808" y="4212895"/>
            <a:ext cx="136394" cy="143810"/>
            <a:chOff x="4854075" y="2527625"/>
            <a:chExt cx="56000" cy="59050"/>
          </a:xfrm>
        </p:grpSpPr>
        <p:sp>
          <p:nvSpPr>
            <p:cNvPr id="2009" name="Google Shape;2009;p8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1" name="Google Shape;2011;p81"/>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1"/>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1"/>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4" name="Google Shape;2014;p81"/>
          <p:cNvGrpSpPr/>
          <p:nvPr/>
        </p:nvGrpSpPr>
        <p:grpSpPr>
          <a:xfrm>
            <a:off x="8050020" y="3676639"/>
            <a:ext cx="99312" cy="160797"/>
            <a:chOff x="5059700" y="2334775"/>
            <a:chExt cx="40775" cy="66025"/>
          </a:xfrm>
        </p:grpSpPr>
        <p:sp>
          <p:nvSpPr>
            <p:cNvPr id="2015" name="Google Shape;2015;p8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 name="Google Shape;2024;p81"/>
          <p:cNvGrpSpPr/>
          <p:nvPr/>
        </p:nvGrpSpPr>
        <p:grpSpPr>
          <a:xfrm>
            <a:off x="8007184" y="3941771"/>
            <a:ext cx="184984" cy="160371"/>
            <a:chOff x="5037700" y="2430325"/>
            <a:chExt cx="75950" cy="65850"/>
          </a:xfrm>
        </p:grpSpPr>
        <p:sp>
          <p:nvSpPr>
            <p:cNvPr id="2025" name="Google Shape;2025;p8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 name="Google Shape;2027;p81"/>
          <p:cNvGrpSpPr/>
          <p:nvPr/>
        </p:nvGrpSpPr>
        <p:grpSpPr>
          <a:xfrm>
            <a:off x="7426689" y="3708223"/>
            <a:ext cx="173014" cy="97629"/>
            <a:chOff x="4756975" y="2341800"/>
            <a:chExt cx="91975" cy="51925"/>
          </a:xfrm>
        </p:grpSpPr>
        <p:sp>
          <p:nvSpPr>
            <p:cNvPr id="2028" name="Google Shape;2028;p8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8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 name="Google Shape;2048;p81"/>
          <p:cNvGrpSpPr/>
          <p:nvPr/>
        </p:nvGrpSpPr>
        <p:grpSpPr>
          <a:xfrm>
            <a:off x="7693626" y="4196920"/>
            <a:ext cx="212497" cy="175761"/>
            <a:chOff x="4943575" y="2516350"/>
            <a:chExt cx="98675" cy="81700"/>
          </a:xfrm>
        </p:grpSpPr>
        <p:sp>
          <p:nvSpPr>
            <p:cNvPr id="2049" name="Google Shape;2049;p8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8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8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7" name="Google Shape;2127;p81"/>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1"/>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1"/>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1"/>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5" name="Shape 2135"/>
        <p:cNvGrpSpPr/>
        <p:nvPr/>
      </p:nvGrpSpPr>
      <p:grpSpPr>
        <a:xfrm>
          <a:off x="0" y="0"/>
          <a:ext cx="0" cy="0"/>
          <a:chOff x="0" y="0"/>
          <a:chExt cx="0" cy="0"/>
        </a:xfrm>
      </p:grpSpPr>
      <p:grpSp>
        <p:nvGrpSpPr>
          <p:cNvPr id="2136" name="Google Shape;2136;p82"/>
          <p:cNvGrpSpPr/>
          <p:nvPr/>
        </p:nvGrpSpPr>
        <p:grpSpPr>
          <a:xfrm>
            <a:off x="6681268" y="3584496"/>
            <a:ext cx="560636" cy="516497"/>
            <a:chOff x="6652051" y="3714143"/>
            <a:chExt cx="560636" cy="516497"/>
          </a:xfrm>
        </p:grpSpPr>
        <p:grpSp>
          <p:nvGrpSpPr>
            <p:cNvPr id="2137" name="Google Shape;2137;p82"/>
            <p:cNvGrpSpPr/>
            <p:nvPr/>
          </p:nvGrpSpPr>
          <p:grpSpPr>
            <a:xfrm>
              <a:off x="6669657" y="3716715"/>
              <a:ext cx="466768" cy="464314"/>
              <a:chOff x="3139766" y="765669"/>
              <a:chExt cx="886380" cy="881888"/>
            </a:xfrm>
          </p:grpSpPr>
          <p:grpSp>
            <p:nvGrpSpPr>
              <p:cNvPr id="2138" name="Google Shape;2138;p82"/>
              <p:cNvGrpSpPr/>
              <p:nvPr/>
            </p:nvGrpSpPr>
            <p:grpSpPr>
              <a:xfrm>
                <a:off x="3139766" y="765669"/>
                <a:ext cx="886380" cy="881888"/>
                <a:chOff x="3139766" y="765669"/>
                <a:chExt cx="886380" cy="881888"/>
              </a:xfrm>
            </p:grpSpPr>
            <p:sp>
              <p:nvSpPr>
                <p:cNvPr id="2139" name="Google Shape;2139;p82"/>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2"/>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2"/>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2"/>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2"/>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2"/>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2"/>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2"/>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2"/>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8" name="Google Shape;2148;p82"/>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2"/>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2"/>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2"/>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2" name="Google Shape;2152;p82"/>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 name="Google Shape;2153;p82"/>
          <p:cNvGrpSpPr/>
          <p:nvPr/>
        </p:nvGrpSpPr>
        <p:grpSpPr>
          <a:xfrm>
            <a:off x="7679978" y="3065079"/>
            <a:ext cx="104231" cy="320340"/>
            <a:chOff x="7564426" y="3224343"/>
            <a:chExt cx="119985" cy="368801"/>
          </a:xfrm>
        </p:grpSpPr>
        <p:sp>
          <p:nvSpPr>
            <p:cNvPr id="2154" name="Google Shape;2154;p8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6" name="Google Shape;2156;p82"/>
          <p:cNvGrpSpPr/>
          <p:nvPr/>
        </p:nvGrpSpPr>
        <p:grpSpPr>
          <a:xfrm>
            <a:off x="7379466" y="3059180"/>
            <a:ext cx="189489" cy="332132"/>
            <a:chOff x="8370831" y="3202002"/>
            <a:chExt cx="218129" cy="382376"/>
          </a:xfrm>
        </p:grpSpPr>
        <p:sp>
          <p:nvSpPr>
            <p:cNvPr id="2157" name="Google Shape;2157;p8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 name="Google Shape;2159;p82"/>
          <p:cNvGrpSpPr/>
          <p:nvPr/>
        </p:nvGrpSpPr>
        <p:grpSpPr>
          <a:xfrm>
            <a:off x="8102855" y="3470312"/>
            <a:ext cx="309429" cy="267000"/>
            <a:chOff x="6742064" y="3750480"/>
            <a:chExt cx="399315" cy="344560"/>
          </a:xfrm>
        </p:grpSpPr>
        <p:sp>
          <p:nvSpPr>
            <p:cNvPr id="2160" name="Google Shape;2160;p8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 name="Google Shape;2162;p82"/>
          <p:cNvGrpSpPr/>
          <p:nvPr/>
        </p:nvGrpSpPr>
        <p:grpSpPr>
          <a:xfrm>
            <a:off x="7641874" y="3821360"/>
            <a:ext cx="180437" cy="281608"/>
            <a:chOff x="7248525" y="3739696"/>
            <a:chExt cx="230531" cy="359790"/>
          </a:xfrm>
        </p:grpSpPr>
        <p:sp>
          <p:nvSpPr>
            <p:cNvPr id="2163" name="Google Shape;2163;p8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5" name="Google Shape;2165;p82"/>
          <p:cNvGrpSpPr/>
          <p:nvPr/>
        </p:nvGrpSpPr>
        <p:grpSpPr>
          <a:xfrm>
            <a:off x="7887794" y="3464584"/>
            <a:ext cx="162896" cy="278710"/>
            <a:chOff x="7601242" y="3729267"/>
            <a:chExt cx="222566" cy="380803"/>
          </a:xfrm>
        </p:grpSpPr>
        <p:sp>
          <p:nvSpPr>
            <p:cNvPr id="2166" name="Google Shape;2166;p8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8" name="Google Shape;2168;p82"/>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9" name="Google Shape;2169;p82"/>
          <p:cNvGrpSpPr/>
          <p:nvPr/>
        </p:nvGrpSpPr>
        <p:grpSpPr>
          <a:xfrm>
            <a:off x="7377439" y="3465724"/>
            <a:ext cx="193543" cy="275990"/>
            <a:chOff x="8304647" y="3738687"/>
            <a:chExt cx="225076" cy="320956"/>
          </a:xfrm>
        </p:grpSpPr>
        <p:sp>
          <p:nvSpPr>
            <p:cNvPr id="2170" name="Google Shape;2170;p82"/>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 name="Google Shape;2173;p82"/>
          <p:cNvGrpSpPr/>
          <p:nvPr/>
        </p:nvGrpSpPr>
        <p:grpSpPr>
          <a:xfrm>
            <a:off x="7649932" y="3465724"/>
            <a:ext cx="178492" cy="275990"/>
            <a:chOff x="8615101" y="3738687"/>
            <a:chExt cx="207573" cy="320956"/>
          </a:xfrm>
        </p:grpSpPr>
        <p:sp>
          <p:nvSpPr>
            <p:cNvPr id="2174" name="Google Shape;2174;p82"/>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7" name="Google Shape;2177;p82"/>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8" name="Google Shape;2178;p82"/>
          <p:cNvGrpSpPr/>
          <p:nvPr/>
        </p:nvGrpSpPr>
        <p:grpSpPr>
          <a:xfrm>
            <a:off x="7875463" y="3868385"/>
            <a:ext cx="187557" cy="187557"/>
            <a:chOff x="8565775" y="671075"/>
            <a:chExt cx="441000" cy="441000"/>
          </a:xfrm>
        </p:grpSpPr>
        <p:sp>
          <p:nvSpPr>
            <p:cNvPr id="2179" name="Google Shape;2179;p82"/>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2"/>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1" name="Google Shape;2181;p82"/>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2"/>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3" name="Google Shape;2183;p82"/>
          <p:cNvGrpSpPr/>
          <p:nvPr/>
        </p:nvGrpSpPr>
        <p:grpSpPr>
          <a:xfrm>
            <a:off x="6029935" y="2940910"/>
            <a:ext cx="587865" cy="517731"/>
            <a:chOff x="6000718" y="3070557"/>
            <a:chExt cx="587865" cy="517731"/>
          </a:xfrm>
        </p:grpSpPr>
        <p:sp>
          <p:nvSpPr>
            <p:cNvPr id="2184" name="Google Shape;2184;p82"/>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2"/>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2"/>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2"/>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2"/>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2"/>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2"/>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2"/>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2"/>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2"/>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4" name="Google Shape;2194;p82"/>
          <p:cNvGrpSpPr/>
          <p:nvPr/>
        </p:nvGrpSpPr>
        <p:grpSpPr>
          <a:xfrm>
            <a:off x="6044740" y="3584570"/>
            <a:ext cx="557665" cy="516387"/>
            <a:chOff x="6015523" y="3714217"/>
            <a:chExt cx="557665" cy="516387"/>
          </a:xfrm>
        </p:grpSpPr>
        <p:grpSp>
          <p:nvGrpSpPr>
            <p:cNvPr id="2195" name="Google Shape;2195;p82"/>
            <p:cNvGrpSpPr/>
            <p:nvPr/>
          </p:nvGrpSpPr>
          <p:grpSpPr>
            <a:xfrm>
              <a:off x="6036094" y="3716980"/>
              <a:ext cx="529822" cy="510480"/>
              <a:chOff x="3148311" y="-545634"/>
              <a:chExt cx="1006118" cy="969572"/>
            </a:xfrm>
          </p:grpSpPr>
          <p:sp>
            <p:nvSpPr>
              <p:cNvPr id="2196" name="Google Shape;2196;p82"/>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2"/>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2"/>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2"/>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2"/>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2"/>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2"/>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2"/>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2"/>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2"/>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6" name="Google Shape;2206;p82"/>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 name="Google Shape;2207;p82"/>
          <p:cNvGrpSpPr/>
          <p:nvPr/>
        </p:nvGrpSpPr>
        <p:grpSpPr>
          <a:xfrm>
            <a:off x="6673522" y="2943981"/>
            <a:ext cx="576302" cy="511871"/>
            <a:chOff x="6644304" y="3073628"/>
            <a:chExt cx="576302" cy="511871"/>
          </a:xfrm>
        </p:grpSpPr>
        <p:grpSp>
          <p:nvGrpSpPr>
            <p:cNvPr id="2208" name="Google Shape;2208;p82"/>
            <p:cNvGrpSpPr/>
            <p:nvPr/>
          </p:nvGrpSpPr>
          <p:grpSpPr>
            <a:xfrm>
              <a:off x="6712169" y="3073651"/>
              <a:ext cx="481611" cy="506713"/>
              <a:chOff x="1833536" y="-546641"/>
              <a:chExt cx="914567" cy="962419"/>
            </a:xfrm>
          </p:grpSpPr>
          <p:grpSp>
            <p:nvGrpSpPr>
              <p:cNvPr id="2209" name="Google Shape;2209;p82"/>
              <p:cNvGrpSpPr/>
              <p:nvPr/>
            </p:nvGrpSpPr>
            <p:grpSpPr>
              <a:xfrm>
                <a:off x="1833536" y="-524249"/>
                <a:ext cx="914567" cy="940027"/>
                <a:chOff x="1833536" y="-524249"/>
                <a:chExt cx="914567" cy="940027"/>
              </a:xfrm>
            </p:grpSpPr>
            <p:sp>
              <p:nvSpPr>
                <p:cNvPr id="2210" name="Google Shape;2210;p82"/>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2"/>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2"/>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2"/>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2"/>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5" name="Google Shape;2215;p82"/>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2"/>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2"/>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2"/>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9" name="Google Shape;2219;p8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 name="Google Shape;2220;p82"/>
          <p:cNvGrpSpPr/>
          <p:nvPr/>
        </p:nvGrpSpPr>
        <p:grpSpPr>
          <a:xfrm>
            <a:off x="752796" y="2869970"/>
            <a:ext cx="2622876" cy="1333540"/>
            <a:chOff x="238125" y="1038125"/>
            <a:chExt cx="7146800" cy="3633625"/>
          </a:xfrm>
        </p:grpSpPr>
        <p:sp>
          <p:nvSpPr>
            <p:cNvPr id="2221" name="Google Shape;2221;p8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3" name="Google Shape;3793;p82"/>
          <p:cNvGrpSpPr/>
          <p:nvPr/>
        </p:nvGrpSpPr>
        <p:grpSpPr>
          <a:xfrm>
            <a:off x="5938558" y="1033351"/>
            <a:ext cx="2435960" cy="1297725"/>
            <a:chOff x="233350" y="949250"/>
            <a:chExt cx="7137300" cy="3802300"/>
          </a:xfrm>
        </p:grpSpPr>
        <p:sp>
          <p:nvSpPr>
            <p:cNvPr id="3794" name="Google Shape;3794;p8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82"/>
          <p:cNvGrpSpPr/>
          <p:nvPr/>
        </p:nvGrpSpPr>
        <p:grpSpPr>
          <a:xfrm>
            <a:off x="731715" y="995041"/>
            <a:ext cx="2665073" cy="1317140"/>
            <a:chOff x="793334" y="1192826"/>
            <a:chExt cx="2665073" cy="1317140"/>
          </a:xfrm>
        </p:grpSpPr>
        <p:sp>
          <p:nvSpPr>
            <p:cNvPr id="3846" name="Google Shape;3846;p82"/>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2"/>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2"/>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2"/>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2"/>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2"/>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2"/>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2"/>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2"/>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2"/>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2"/>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2"/>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2"/>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2"/>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2"/>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2"/>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2"/>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2"/>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2"/>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2"/>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2"/>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2"/>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2"/>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2"/>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2"/>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2"/>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2"/>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2"/>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2"/>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2"/>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2"/>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2"/>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2"/>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2"/>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2"/>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2"/>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2"/>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2"/>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2"/>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2"/>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2"/>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2"/>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2"/>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2"/>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2"/>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2"/>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2"/>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2"/>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2"/>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2"/>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2"/>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2"/>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2"/>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2"/>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2"/>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2"/>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2"/>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2"/>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2"/>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2"/>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2"/>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2"/>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2"/>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2"/>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2"/>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2"/>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2"/>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2"/>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2"/>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2"/>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2"/>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2"/>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2"/>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2"/>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2"/>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2"/>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2"/>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2"/>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2"/>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2"/>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2"/>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2"/>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2"/>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2"/>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2"/>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2"/>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2"/>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2"/>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2"/>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2"/>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2"/>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2"/>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2"/>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2"/>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2"/>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2"/>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2"/>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2"/>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2"/>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2"/>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2"/>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2"/>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2"/>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2"/>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2"/>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2"/>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2"/>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2"/>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2"/>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2"/>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2"/>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2"/>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2"/>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2"/>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2"/>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2"/>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2"/>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2"/>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2"/>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2"/>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2"/>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2"/>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2"/>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2"/>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2"/>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2"/>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2"/>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2"/>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2"/>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2"/>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2"/>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2"/>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2"/>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2"/>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2"/>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2"/>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2"/>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2"/>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2"/>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2"/>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2"/>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2"/>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2"/>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2"/>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2"/>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2"/>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2"/>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2"/>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2"/>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2"/>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2"/>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2"/>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2"/>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2"/>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2"/>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2"/>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2"/>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2"/>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2"/>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2"/>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2"/>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2"/>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2"/>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2"/>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2"/>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2"/>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2"/>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2"/>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2"/>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2"/>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2"/>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2"/>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2"/>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2"/>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2"/>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2"/>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2"/>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2"/>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2"/>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2"/>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2"/>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2"/>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2"/>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2"/>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2"/>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2"/>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2"/>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2"/>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2"/>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2"/>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2"/>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2"/>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2"/>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2"/>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2"/>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2"/>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2"/>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2"/>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2"/>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2"/>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2"/>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2"/>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2"/>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2"/>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2"/>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2"/>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2"/>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2"/>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2"/>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2"/>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2"/>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2"/>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2"/>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2"/>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2"/>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2"/>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2"/>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2"/>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2"/>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2"/>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2"/>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2"/>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2"/>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2"/>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2"/>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2"/>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2"/>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2"/>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2"/>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2"/>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2"/>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2"/>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2"/>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2"/>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2"/>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2"/>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2"/>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2"/>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2"/>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2"/>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2"/>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2"/>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2"/>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2"/>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2"/>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2"/>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2"/>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2"/>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2"/>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2"/>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2"/>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2"/>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2"/>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2"/>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2"/>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2"/>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2"/>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2"/>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2"/>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2"/>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2"/>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2"/>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2"/>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2"/>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2"/>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2"/>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2"/>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2"/>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2"/>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2"/>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2"/>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2"/>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2"/>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2"/>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2"/>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2"/>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2"/>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2"/>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2"/>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2"/>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2"/>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2"/>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2"/>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2"/>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2"/>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2"/>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2"/>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2"/>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2"/>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2"/>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2"/>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2"/>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2"/>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2"/>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2"/>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2"/>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2"/>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2"/>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2"/>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2"/>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2"/>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2"/>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2"/>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2"/>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2"/>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2"/>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2"/>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2"/>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2"/>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2"/>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2"/>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2"/>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2"/>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2"/>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2"/>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2"/>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2"/>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2"/>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2"/>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2"/>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2"/>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2"/>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2"/>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2"/>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2"/>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2"/>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2"/>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2"/>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2"/>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2"/>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2"/>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2"/>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2"/>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2"/>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2"/>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2"/>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2"/>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2"/>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2"/>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2"/>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2"/>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2"/>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2"/>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2"/>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2"/>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2"/>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2"/>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2"/>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2"/>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2"/>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2"/>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2"/>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2"/>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2"/>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2"/>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2"/>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2"/>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2"/>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2"/>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2"/>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2"/>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2"/>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2"/>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2"/>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2"/>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2"/>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2"/>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2"/>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2"/>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2"/>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2"/>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2"/>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2"/>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2"/>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2"/>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2"/>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2"/>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2"/>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2"/>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2"/>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2"/>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2"/>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2"/>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2"/>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2"/>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2"/>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2"/>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2"/>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2"/>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2"/>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2"/>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2"/>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2"/>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2"/>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2"/>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2"/>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2"/>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2"/>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2"/>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2"/>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2"/>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2"/>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2"/>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2"/>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2"/>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2"/>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2"/>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2"/>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2"/>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2"/>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2"/>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2"/>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2"/>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2"/>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2"/>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2"/>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2"/>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2"/>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2"/>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2"/>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2"/>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2"/>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2"/>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2"/>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2"/>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2"/>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2"/>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2"/>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2"/>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2"/>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2"/>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2"/>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2"/>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2"/>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2"/>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2"/>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2"/>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2"/>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2"/>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2"/>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2"/>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2"/>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2"/>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2"/>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2"/>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2"/>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2"/>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2"/>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2"/>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2"/>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2"/>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2"/>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2"/>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2"/>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2"/>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2"/>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2"/>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2"/>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2"/>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2"/>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2"/>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2"/>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2"/>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2"/>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2"/>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2"/>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2"/>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2"/>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2"/>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2"/>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2"/>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2"/>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2"/>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2"/>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2"/>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2"/>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2"/>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2"/>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2"/>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2"/>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2"/>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2"/>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2"/>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2"/>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2"/>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2"/>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2"/>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2"/>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2"/>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2"/>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2"/>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2"/>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2"/>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2"/>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2"/>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2"/>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2"/>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2"/>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2"/>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2"/>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2"/>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2"/>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2"/>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2"/>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2"/>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2"/>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2"/>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2"/>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2"/>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2"/>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2"/>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2"/>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2"/>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2"/>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2"/>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2"/>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2"/>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2"/>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2"/>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2"/>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2"/>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2"/>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2"/>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2"/>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2"/>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2"/>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2"/>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2"/>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2"/>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2"/>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2"/>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2"/>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2"/>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2"/>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2"/>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2"/>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2"/>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2"/>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2"/>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2"/>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2"/>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2"/>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2"/>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2"/>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2"/>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2"/>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2"/>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2"/>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2"/>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2"/>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2"/>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2"/>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2"/>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2"/>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2"/>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2"/>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2"/>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2"/>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2"/>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2"/>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2"/>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2"/>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2"/>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2"/>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2"/>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2"/>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2"/>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2"/>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2"/>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2"/>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2"/>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2"/>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2"/>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2"/>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2"/>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2"/>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2"/>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2"/>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2"/>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2"/>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2"/>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2"/>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2"/>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2"/>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2"/>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2"/>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2"/>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2"/>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2"/>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2"/>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2"/>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2"/>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2"/>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2"/>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2"/>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2"/>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2"/>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2"/>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2"/>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2"/>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2"/>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2"/>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2"/>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2"/>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2"/>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2"/>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2"/>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2"/>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2"/>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2"/>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2"/>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2"/>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2"/>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2"/>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2"/>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2"/>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2"/>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2"/>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2"/>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2"/>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2"/>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2"/>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2"/>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2"/>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2"/>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2"/>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2"/>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2"/>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2"/>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2"/>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2"/>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2"/>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2"/>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2"/>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2"/>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2"/>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2"/>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2"/>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2"/>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2"/>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2"/>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2"/>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2"/>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2"/>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2"/>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2"/>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2"/>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2"/>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2"/>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2"/>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2"/>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2"/>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2"/>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2"/>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2"/>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2"/>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2"/>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2"/>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2"/>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2"/>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2"/>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2"/>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2"/>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2"/>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2"/>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2"/>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2"/>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2"/>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2"/>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2"/>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2"/>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2"/>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2"/>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2"/>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2"/>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2"/>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2"/>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2"/>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2"/>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2"/>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2"/>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2"/>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2"/>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2"/>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2"/>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2"/>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2"/>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2"/>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2"/>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2"/>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2"/>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2"/>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2"/>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2"/>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2"/>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2"/>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2"/>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2"/>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2"/>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2"/>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2"/>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2"/>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2"/>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2"/>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2"/>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2"/>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2"/>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2"/>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2"/>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2"/>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2"/>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2"/>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2"/>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2"/>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2"/>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2"/>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2"/>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2"/>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2"/>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2"/>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2"/>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2"/>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2"/>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2"/>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2"/>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2"/>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2"/>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2"/>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2"/>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2"/>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2"/>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2"/>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2"/>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2"/>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2"/>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2"/>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2"/>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2"/>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2"/>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2"/>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2"/>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2"/>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2"/>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2"/>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2"/>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2"/>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2"/>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2"/>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2"/>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2"/>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2"/>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2"/>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2"/>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2"/>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2"/>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2"/>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2"/>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2"/>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2"/>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2"/>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2"/>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2"/>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2"/>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2"/>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2"/>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2"/>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2"/>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2"/>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2"/>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2"/>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2"/>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2"/>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2"/>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2"/>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2"/>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2"/>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2"/>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2"/>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2"/>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2"/>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2"/>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2"/>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2"/>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2"/>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2"/>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2"/>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2"/>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2"/>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2"/>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2"/>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2"/>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2"/>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2"/>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2"/>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2"/>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2"/>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2"/>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2"/>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2"/>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2"/>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2"/>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2"/>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2"/>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2"/>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2"/>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2"/>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2"/>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2"/>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2"/>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2"/>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2"/>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2"/>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2"/>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2"/>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2"/>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2"/>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2"/>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2"/>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2"/>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2"/>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2"/>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2"/>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2"/>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2"/>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2"/>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2"/>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2"/>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2"/>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2"/>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2"/>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2"/>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2"/>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2"/>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2"/>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2"/>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2"/>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2"/>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2"/>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2"/>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2"/>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2"/>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2"/>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2"/>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2"/>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2"/>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2"/>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2"/>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2"/>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2"/>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2"/>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2"/>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2"/>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2"/>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2"/>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2"/>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2"/>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2"/>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2"/>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2"/>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2"/>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2"/>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2"/>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2"/>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2"/>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2"/>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2"/>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2"/>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2"/>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2"/>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2"/>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2"/>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2"/>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2"/>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2"/>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2"/>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2"/>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2"/>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2"/>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2"/>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2"/>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2"/>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2"/>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2"/>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2"/>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2"/>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2"/>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2"/>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2"/>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2"/>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2"/>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2"/>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2"/>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2"/>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2"/>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2"/>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2"/>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2"/>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2"/>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2"/>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2"/>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2"/>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2"/>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2"/>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2"/>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2"/>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2"/>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2"/>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2"/>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2"/>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2"/>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2"/>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2"/>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2"/>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2"/>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2"/>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2"/>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2"/>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2"/>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2"/>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2"/>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2"/>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2"/>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2"/>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2"/>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2"/>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2"/>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2"/>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2"/>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2"/>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2"/>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2"/>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2"/>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2"/>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2"/>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2"/>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2"/>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2"/>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2"/>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2"/>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2"/>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2"/>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2"/>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2"/>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2"/>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2"/>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2"/>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2"/>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2"/>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2"/>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2"/>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2"/>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2"/>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2"/>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2"/>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2"/>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2"/>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2"/>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2"/>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2"/>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2"/>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2"/>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2"/>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2"/>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2"/>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2"/>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2"/>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2"/>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2"/>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2"/>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2"/>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2"/>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2"/>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2"/>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2"/>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2"/>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2"/>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2"/>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2"/>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2"/>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2"/>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2"/>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2"/>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2"/>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2"/>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2"/>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2"/>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2"/>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2"/>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2"/>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2"/>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2"/>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2"/>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2"/>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2"/>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2"/>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2"/>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2"/>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2"/>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2"/>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2"/>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2"/>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2"/>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2"/>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2"/>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2"/>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2"/>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2"/>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2"/>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2"/>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2"/>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2"/>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2"/>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2"/>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2"/>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2"/>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2"/>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2"/>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2"/>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2"/>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2"/>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2"/>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2"/>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2"/>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2"/>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2"/>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2"/>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2"/>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2"/>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2"/>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2"/>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2"/>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2"/>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2"/>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2"/>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2"/>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2"/>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2"/>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2"/>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2"/>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2"/>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2"/>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2"/>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2"/>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2"/>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2"/>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2"/>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2"/>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2"/>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2"/>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2"/>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2"/>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2"/>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2"/>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2"/>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2"/>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2"/>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2"/>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2"/>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2"/>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2"/>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2"/>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2"/>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2"/>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2"/>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2"/>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2"/>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2"/>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2"/>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2"/>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2"/>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2"/>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2"/>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2"/>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2"/>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2"/>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2"/>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2"/>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2"/>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2"/>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2"/>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2"/>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2"/>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2"/>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2"/>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2"/>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2"/>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2"/>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2"/>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2"/>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2"/>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2"/>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2"/>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2"/>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2"/>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2"/>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2"/>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2"/>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2"/>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2"/>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2"/>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2"/>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2"/>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2"/>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2"/>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2"/>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2"/>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2"/>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2"/>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2"/>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2"/>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2"/>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2"/>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2"/>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2"/>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2"/>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2"/>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2"/>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2"/>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2"/>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2"/>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2"/>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2"/>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2"/>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2"/>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2"/>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2"/>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2"/>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2"/>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2"/>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2"/>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2"/>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2"/>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2"/>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2"/>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2"/>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2"/>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2"/>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2"/>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2"/>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2"/>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2"/>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2"/>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2"/>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2"/>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2"/>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2"/>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2"/>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2"/>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2"/>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2"/>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2"/>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2"/>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2"/>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2"/>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2"/>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2"/>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2"/>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2"/>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2"/>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2"/>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2"/>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2"/>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2"/>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2"/>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2"/>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2"/>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2"/>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2"/>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2"/>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2"/>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2"/>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2"/>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2"/>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2"/>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2"/>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2"/>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2"/>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2"/>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2"/>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2"/>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2"/>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2"/>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2"/>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2"/>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2"/>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2"/>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2"/>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2"/>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2"/>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2"/>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2"/>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2"/>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2"/>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2"/>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2"/>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2"/>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2"/>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2"/>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2"/>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2"/>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2"/>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2"/>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2"/>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2"/>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2"/>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2"/>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2"/>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2"/>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2"/>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2"/>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2"/>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2"/>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2"/>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2"/>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2"/>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2"/>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2"/>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2"/>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2"/>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2"/>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2"/>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2"/>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2"/>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2"/>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2"/>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2"/>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2"/>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2"/>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2"/>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2"/>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2"/>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2"/>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2"/>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2"/>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2"/>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2"/>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2"/>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2"/>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2"/>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2"/>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2"/>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2"/>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2"/>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2"/>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2"/>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2"/>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2"/>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2"/>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2"/>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2"/>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2"/>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2"/>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2"/>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2"/>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2"/>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2"/>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2"/>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2"/>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2"/>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2"/>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2"/>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2"/>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2"/>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2"/>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2"/>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2"/>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2"/>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2"/>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2"/>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2"/>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2"/>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2"/>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2"/>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2"/>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2"/>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2"/>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2"/>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2"/>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2"/>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2"/>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2"/>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2"/>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2"/>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2"/>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2"/>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2"/>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2"/>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2"/>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2"/>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2"/>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2"/>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2"/>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2"/>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2"/>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2"/>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2"/>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2"/>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2"/>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2"/>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2"/>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2"/>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2"/>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2"/>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2"/>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2"/>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2"/>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2"/>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2"/>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2"/>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2"/>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2"/>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2"/>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2"/>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2"/>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2"/>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2"/>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2"/>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2"/>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2"/>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2"/>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2"/>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2"/>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2"/>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2"/>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2"/>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2"/>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2"/>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2"/>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2"/>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2"/>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2"/>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2"/>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2"/>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2"/>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2"/>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2"/>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2"/>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2"/>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2"/>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2"/>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2"/>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2"/>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2"/>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2"/>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2"/>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2"/>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2"/>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2"/>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2"/>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2"/>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2"/>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2"/>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2"/>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2"/>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2"/>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2"/>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2"/>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2"/>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2"/>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2"/>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2"/>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2"/>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2"/>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2"/>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2"/>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2"/>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2"/>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2"/>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2"/>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2"/>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2"/>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2"/>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2"/>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2"/>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2"/>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2"/>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2"/>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2"/>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2"/>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2"/>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2"/>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2"/>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2"/>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2"/>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2"/>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2"/>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2"/>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2"/>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2"/>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2"/>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2"/>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2"/>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2"/>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2"/>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2"/>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2"/>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2"/>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2"/>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2"/>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2"/>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2"/>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2"/>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2"/>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2"/>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2"/>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2"/>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2"/>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2"/>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2"/>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2"/>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2"/>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2"/>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2"/>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2"/>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2"/>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2"/>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2"/>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2"/>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2"/>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2"/>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2"/>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2"/>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2"/>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2"/>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2"/>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2"/>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2"/>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2"/>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2"/>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2"/>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2"/>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2"/>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2"/>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2"/>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2"/>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2"/>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2"/>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2"/>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2"/>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2"/>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2"/>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2"/>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2"/>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2"/>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2"/>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2"/>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2"/>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2"/>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2"/>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2"/>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2"/>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2"/>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2"/>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2"/>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2"/>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2"/>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2"/>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2"/>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2"/>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2"/>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2"/>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2"/>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2"/>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2"/>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2"/>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2"/>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2"/>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2"/>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2"/>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2"/>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2"/>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2"/>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2"/>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2"/>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2"/>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2"/>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2"/>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2"/>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2"/>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2"/>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2"/>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2"/>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2"/>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2"/>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2"/>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2"/>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2"/>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2"/>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2"/>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2"/>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2"/>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2"/>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2"/>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2"/>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2"/>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2"/>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2"/>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2"/>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2"/>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2"/>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2"/>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2"/>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2"/>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2"/>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2"/>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2"/>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2"/>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2"/>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2"/>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2"/>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2"/>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2"/>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2"/>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2"/>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2"/>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2"/>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2"/>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2"/>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2"/>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2"/>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2"/>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2"/>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2"/>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2"/>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2"/>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2"/>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2"/>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2"/>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2"/>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2"/>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2"/>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2"/>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2"/>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2"/>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2"/>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2"/>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2"/>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2"/>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2"/>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2"/>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2"/>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2"/>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2"/>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2"/>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2"/>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2"/>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2"/>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2"/>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2"/>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2"/>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2"/>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2"/>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2"/>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2"/>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2"/>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2"/>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2"/>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2"/>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2"/>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2"/>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2"/>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2"/>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2"/>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2"/>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2"/>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2"/>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2"/>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2"/>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2"/>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2"/>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2"/>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2"/>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2"/>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2"/>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2"/>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2"/>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2"/>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2"/>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2"/>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2"/>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2"/>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2"/>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2"/>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2"/>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2"/>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2"/>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2"/>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2"/>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2"/>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2"/>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2"/>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2"/>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2"/>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2"/>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2"/>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2"/>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2"/>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2"/>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2"/>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2"/>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2"/>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2"/>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2"/>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2"/>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2"/>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2"/>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2"/>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2"/>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2"/>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2"/>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2"/>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2"/>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2"/>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2"/>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2"/>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2"/>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2"/>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2"/>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2"/>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2"/>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2"/>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2"/>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2"/>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2"/>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2"/>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2"/>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2"/>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2"/>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2"/>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2"/>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2"/>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2"/>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2"/>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2"/>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2"/>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2"/>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2"/>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2"/>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2"/>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2"/>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2"/>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2"/>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2"/>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2"/>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2"/>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2"/>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2"/>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2"/>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2"/>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2"/>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2"/>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2"/>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2"/>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2"/>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2"/>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2"/>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2"/>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2"/>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2"/>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2"/>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2"/>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2"/>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2"/>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2"/>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2"/>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2"/>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2"/>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2"/>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2"/>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2"/>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2"/>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2"/>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2"/>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2"/>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2"/>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2"/>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2"/>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2"/>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2"/>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2"/>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2"/>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2"/>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2"/>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2"/>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2"/>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2"/>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2"/>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2"/>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2"/>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2"/>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2"/>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2"/>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2"/>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2"/>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2"/>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2"/>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2"/>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2"/>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2"/>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2"/>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2"/>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2"/>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2"/>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2"/>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2"/>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2"/>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2"/>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2"/>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2"/>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2"/>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2"/>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2"/>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2"/>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2"/>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2"/>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2"/>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2"/>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2"/>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2"/>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2"/>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2"/>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2"/>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2"/>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2"/>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2"/>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2"/>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2"/>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2"/>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2"/>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2"/>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2"/>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2"/>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2"/>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2"/>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2"/>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2"/>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2"/>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2"/>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2"/>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2"/>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2"/>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2"/>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2"/>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2"/>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2"/>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2"/>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2"/>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2"/>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2"/>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2"/>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2"/>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2"/>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2"/>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2"/>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2"/>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2"/>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2"/>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2"/>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2"/>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2"/>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2"/>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2"/>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2"/>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2"/>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2"/>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2"/>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2"/>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2"/>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2"/>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2"/>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2"/>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2"/>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2"/>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2"/>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2"/>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2"/>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2"/>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2"/>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2"/>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2"/>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2"/>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2"/>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2"/>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2"/>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2"/>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2"/>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2"/>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2"/>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2"/>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2"/>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2"/>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2"/>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2"/>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2"/>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2"/>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2"/>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2"/>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2"/>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2"/>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2"/>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2"/>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2"/>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2"/>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2"/>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2"/>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2"/>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2"/>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2"/>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2"/>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2"/>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2"/>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2"/>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2"/>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2"/>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2"/>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2"/>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2"/>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2"/>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2"/>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2"/>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2"/>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2"/>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2"/>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2"/>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2"/>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2"/>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2"/>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2"/>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2"/>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2"/>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2"/>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2"/>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2"/>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2"/>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2"/>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2"/>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2"/>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2"/>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2"/>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2"/>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2"/>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2"/>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2"/>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2"/>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2"/>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2"/>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2"/>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2"/>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2"/>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2"/>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2"/>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2"/>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2"/>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2"/>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2"/>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2"/>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2"/>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2"/>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2"/>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2"/>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2"/>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2"/>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2"/>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2"/>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2"/>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2"/>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2"/>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2"/>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2"/>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2"/>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2"/>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2"/>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2"/>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2"/>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2"/>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2"/>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2"/>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2"/>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2"/>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2"/>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2"/>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2"/>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2"/>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2"/>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2"/>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2"/>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2"/>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2"/>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2"/>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2"/>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2"/>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2"/>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2"/>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2"/>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2"/>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2"/>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2"/>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2"/>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2"/>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2"/>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2"/>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2"/>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2"/>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2"/>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2"/>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2"/>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2"/>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2"/>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2"/>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2"/>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2"/>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2"/>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2"/>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2"/>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2"/>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2"/>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2"/>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2"/>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2"/>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2"/>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2"/>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2"/>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2"/>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2"/>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2"/>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2"/>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2"/>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2"/>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2"/>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2"/>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2"/>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2"/>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2"/>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2"/>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2"/>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2"/>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2"/>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2"/>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2"/>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2"/>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2"/>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2"/>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2"/>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2"/>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2"/>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2"/>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2"/>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2"/>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2"/>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2"/>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2"/>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2"/>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2"/>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2"/>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2"/>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2"/>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2"/>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2"/>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2"/>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2"/>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2"/>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2"/>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2"/>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2"/>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2"/>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2"/>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2"/>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2"/>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2"/>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2"/>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2"/>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2"/>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2"/>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2"/>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2"/>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2"/>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2"/>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2"/>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2"/>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2"/>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2"/>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2"/>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2"/>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2"/>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2"/>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2"/>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2"/>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2"/>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2"/>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2"/>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2"/>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2"/>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2"/>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2"/>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2"/>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2"/>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2"/>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2"/>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2"/>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2"/>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2"/>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2"/>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2"/>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2"/>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2"/>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2"/>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2"/>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2"/>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2"/>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2"/>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2"/>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2"/>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2"/>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2"/>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2"/>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2"/>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2"/>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2"/>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2"/>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2"/>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2"/>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2"/>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2"/>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2"/>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2"/>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2"/>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2"/>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2"/>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2"/>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2"/>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2"/>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2"/>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2"/>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2"/>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2"/>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2"/>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2"/>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2"/>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2"/>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2"/>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2"/>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2"/>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2"/>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2"/>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2"/>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2"/>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2"/>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2"/>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2"/>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2"/>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2"/>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2"/>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2"/>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2"/>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2"/>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2"/>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2"/>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2"/>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2"/>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2"/>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2"/>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2"/>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2"/>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2"/>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2"/>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2"/>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2"/>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2"/>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2"/>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2"/>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2"/>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2"/>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2"/>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2"/>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2"/>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2"/>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2"/>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2"/>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2"/>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2"/>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2"/>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2"/>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2"/>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2"/>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2"/>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2"/>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2"/>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2"/>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2"/>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2"/>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2"/>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2"/>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2"/>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2"/>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2"/>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2"/>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2"/>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2"/>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2"/>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2"/>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2"/>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2"/>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2"/>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2"/>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2"/>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2"/>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2"/>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2"/>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2"/>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2"/>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2"/>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2"/>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2"/>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2"/>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2"/>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2"/>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2"/>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2"/>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2"/>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2"/>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2"/>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2"/>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2"/>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2"/>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2"/>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2"/>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2"/>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2"/>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2"/>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2"/>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2"/>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2"/>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2"/>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2"/>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2"/>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2"/>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2"/>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2"/>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2"/>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2"/>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2"/>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2"/>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2"/>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2"/>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2"/>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2"/>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2"/>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2"/>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2"/>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2"/>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2"/>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2"/>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2"/>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2"/>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2"/>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2"/>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2"/>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2"/>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2"/>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2"/>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2"/>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2"/>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2"/>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2"/>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2"/>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2"/>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2"/>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2"/>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2"/>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2"/>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2"/>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2"/>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2"/>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2"/>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2"/>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2"/>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2"/>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2"/>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2"/>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2"/>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2"/>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2"/>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2"/>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2"/>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2"/>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2"/>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2"/>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2"/>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2"/>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2"/>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2"/>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2"/>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2"/>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2"/>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2"/>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2"/>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2"/>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2"/>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2"/>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2"/>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2"/>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2"/>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2"/>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2"/>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2"/>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2"/>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2"/>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2"/>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2"/>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2"/>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2"/>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2"/>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2"/>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2"/>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2"/>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2"/>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2"/>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2"/>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2"/>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2"/>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2"/>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2"/>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2"/>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2"/>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2"/>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2"/>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2"/>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2"/>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2"/>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2"/>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2"/>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2"/>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2"/>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2"/>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2"/>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2"/>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2"/>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2"/>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2"/>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2"/>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2"/>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2"/>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2"/>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2"/>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2"/>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2"/>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2"/>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2"/>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2"/>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2"/>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2"/>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2"/>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2"/>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2"/>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2"/>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2"/>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2"/>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2"/>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2"/>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2"/>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2"/>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2"/>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2"/>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2"/>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2"/>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2"/>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2"/>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2"/>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2"/>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2"/>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2"/>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2"/>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2"/>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2"/>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2"/>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2"/>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2"/>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2"/>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2"/>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2"/>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2"/>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2"/>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2"/>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2"/>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2"/>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2"/>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2"/>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2"/>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2"/>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2"/>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2"/>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2"/>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2"/>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2"/>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2"/>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2"/>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2"/>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2"/>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2"/>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2"/>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2"/>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2"/>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2"/>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2"/>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2"/>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2"/>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2"/>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2"/>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2"/>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2"/>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2"/>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2"/>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2"/>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2"/>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2"/>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2"/>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2"/>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2"/>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2"/>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2"/>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2"/>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2"/>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2"/>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2"/>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2"/>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2"/>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2"/>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2"/>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2"/>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2"/>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2"/>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2"/>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2"/>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2"/>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2"/>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2"/>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2"/>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2"/>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2"/>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2"/>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2"/>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2"/>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2"/>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2"/>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2"/>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2"/>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2"/>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2"/>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2"/>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2"/>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2"/>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2"/>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2"/>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2"/>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2"/>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2"/>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2"/>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2"/>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2"/>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2"/>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2"/>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2"/>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2"/>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2"/>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2"/>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2"/>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2"/>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2"/>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2"/>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2"/>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2"/>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2"/>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2"/>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2"/>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2"/>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2"/>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2"/>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2"/>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2"/>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2"/>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2"/>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2"/>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2"/>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2"/>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2"/>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2"/>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2"/>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2"/>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2"/>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2"/>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2"/>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2"/>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2"/>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2"/>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2"/>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2"/>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2"/>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2"/>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2"/>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2"/>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2"/>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2"/>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2"/>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2"/>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2"/>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2"/>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2"/>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2"/>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2"/>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2"/>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2"/>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2"/>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2"/>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2"/>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2"/>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2"/>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2"/>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2"/>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2"/>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2"/>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2"/>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2"/>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2"/>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2"/>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2"/>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2"/>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2"/>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2"/>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2"/>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2"/>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2"/>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2"/>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2"/>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2"/>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2"/>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2"/>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2"/>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2"/>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2"/>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2"/>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2"/>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2"/>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2"/>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2"/>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2"/>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2"/>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2"/>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2"/>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2"/>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2"/>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2"/>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2"/>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2"/>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2"/>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2"/>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2"/>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2"/>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2"/>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2"/>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2"/>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2"/>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2"/>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2"/>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2"/>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2"/>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2"/>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2"/>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2"/>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2"/>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2"/>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2"/>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2"/>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2"/>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2"/>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2"/>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2"/>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2"/>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2"/>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2"/>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2"/>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2"/>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2"/>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2"/>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2"/>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2"/>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2"/>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2"/>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2"/>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2"/>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2"/>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2"/>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2"/>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2"/>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2"/>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2"/>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2"/>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2"/>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2"/>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2"/>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2"/>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2"/>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2"/>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2"/>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2"/>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2"/>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2"/>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2"/>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2"/>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2"/>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2"/>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2"/>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2"/>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2"/>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2"/>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2"/>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2"/>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2"/>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2"/>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2"/>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2"/>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2"/>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2"/>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2"/>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2"/>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2"/>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2"/>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2"/>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2"/>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2"/>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2"/>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2"/>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2"/>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2"/>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2"/>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2"/>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2"/>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2"/>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2"/>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2"/>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2"/>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2"/>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2"/>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2"/>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2"/>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2"/>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2"/>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2"/>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2"/>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2"/>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2"/>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2"/>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2"/>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2"/>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2"/>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2"/>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2"/>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2"/>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2"/>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2"/>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2"/>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2"/>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2"/>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2"/>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2"/>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2"/>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2"/>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2"/>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2"/>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2"/>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2"/>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2"/>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2"/>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2"/>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2"/>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2"/>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2"/>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2"/>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2"/>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2"/>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2"/>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2"/>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2"/>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2"/>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2"/>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2"/>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2"/>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2"/>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2"/>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2"/>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2"/>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2"/>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2"/>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2"/>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2"/>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2"/>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2"/>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2"/>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2"/>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2"/>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2"/>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2"/>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2"/>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2"/>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2"/>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2"/>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2"/>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2"/>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2"/>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2"/>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2"/>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2"/>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2"/>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2"/>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2"/>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2"/>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2"/>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2"/>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2"/>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2"/>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2"/>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2"/>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2"/>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2"/>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2"/>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2"/>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2"/>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2"/>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2"/>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2"/>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2"/>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2"/>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2"/>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2"/>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2"/>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2"/>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2"/>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2"/>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2"/>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2"/>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2"/>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2"/>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2"/>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2"/>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2"/>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2"/>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2"/>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2"/>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2"/>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2"/>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2"/>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2"/>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2"/>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2"/>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2"/>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2"/>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2"/>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2"/>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2"/>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2"/>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2"/>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2"/>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2"/>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2"/>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2"/>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2"/>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2"/>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2"/>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2"/>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2"/>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2"/>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2"/>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2"/>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2"/>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2"/>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2"/>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2"/>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2"/>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2"/>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2"/>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2"/>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2"/>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2"/>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2"/>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2"/>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2"/>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2"/>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2"/>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2"/>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2"/>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2"/>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2"/>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2"/>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2"/>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2"/>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2"/>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2"/>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2"/>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2"/>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2"/>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2"/>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2"/>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2"/>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2"/>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2"/>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2"/>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2"/>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2"/>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2"/>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2"/>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2"/>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2"/>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2"/>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2"/>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2"/>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2"/>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2"/>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2"/>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2"/>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2"/>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2"/>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2"/>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2"/>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2"/>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2"/>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2"/>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2"/>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2"/>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2"/>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2"/>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2"/>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2"/>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2"/>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2"/>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2"/>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2"/>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2"/>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2"/>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2"/>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2"/>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2"/>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2"/>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2"/>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2"/>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2"/>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2"/>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2"/>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2"/>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2"/>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2"/>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2"/>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2"/>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2"/>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2"/>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2"/>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2"/>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2"/>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2"/>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2"/>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2"/>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2"/>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2"/>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2"/>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2"/>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2"/>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2"/>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2"/>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2"/>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2"/>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2"/>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2"/>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2"/>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2"/>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2"/>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2"/>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2"/>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2"/>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2"/>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2"/>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2"/>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2"/>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2"/>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2"/>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2"/>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2"/>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2"/>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2"/>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2"/>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2"/>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2"/>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2"/>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2"/>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2"/>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2"/>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2"/>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2"/>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2"/>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2"/>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2"/>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2"/>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2"/>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2"/>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2"/>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2"/>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2"/>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2"/>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2"/>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2"/>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2"/>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2"/>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2"/>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2"/>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2"/>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2"/>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2"/>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2"/>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2"/>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2"/>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2"/>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2"/>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2"/>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2"/>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2"/>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2"/>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2"/>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2"/>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2"/>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2"/>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2"/>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2"/>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2"/>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2"/>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2"/>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2"/>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2"/>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2"/>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2"/>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2"/>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2"/>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2"/>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2"/>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2"/>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2"/>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2"/>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2"/>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2"/>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2"/>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2"/>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2"/>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2"/>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2"/>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2"/>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2"/>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2"/>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2"/>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2"/>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2"/>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2"/>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2"/>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2"/>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2"/>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2"/>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2"/>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2"/>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2"/>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2"/>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2"/>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2"/>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2"/>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2"/>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2"/>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2"/>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2"/>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2"/>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2"/>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2"/>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2"/>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2"/>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2"/>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2"/>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2"/>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2"/>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2"/>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2"/>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2"/>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2"/>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2"/>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2"/>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2"/>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2"/>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2"/>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2"/>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2"/>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2"/>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2"/>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2"/>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2"/>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2"/>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2"/>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2"/>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2"/>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2"/>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2"/>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2"/>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2"/>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2"/>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2"/>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2"/>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2"/>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2"/>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2"/>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2"/>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2"/>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2"/>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2"/>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2"/>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2"/>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2"/>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2"/>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2"/>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2"/>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2"/>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2"/>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2"/>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2"/>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2"/>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2"/>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2"/>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2"/>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2"/>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2"/>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2"/>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2"/>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2"/>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2"/>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2"/>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2"/>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2"/>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2"/>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2"/>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2"/>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2"/>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2"/>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2"/>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2"/>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2"/>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2"/>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2"/>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2"/>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2"/>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2"/>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2"/>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2"/>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2"/>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2"/>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2"/>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2"/>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2"/>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2"/>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2"/>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2"/>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2"/>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2"/>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2"/>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2"/>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2"/>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2"/>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2"/>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2"/>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2"/>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2"/>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2"/>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2"/>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2"/>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2"/>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2"/>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2"/>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2"/>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2"/>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2"/>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2"/>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2"/>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2"/>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2"/>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2"/>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2"/>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2"/>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2"/>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2"/>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2"/>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2"/>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2"/>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2"/>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2"/>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2"/>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2"/>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2"/>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2"/>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2"/>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2"/>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2"/>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2"/>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2"/>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2"/>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2"/>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2"/>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2"/>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2"/>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2"/>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2"/>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2"/>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2"/>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2"/>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2"/>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2"/>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2"/>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2"/>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2"/>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2"/>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2"/>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2"/>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2"/>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2"/>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2"/>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2"/>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2"/>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2"/>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2"/>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2"/>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2"/>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2"/>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2"/>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2"/>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2"/>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2"/>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2"/>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2"/>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2"/>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2"/>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2"/>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2"/>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2"/>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2"/>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2"/>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2"/>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2"/>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2"/>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2"/>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2"/>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2"/>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2"/>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2"/>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2"/>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2"/>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2"/>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2"/>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2"/>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2"/>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2"/>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2"/>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2"/>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2"/>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2"/>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2"/>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2"/>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2"/>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2"/>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2"/>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2"/>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2"/>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2"/>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2"/>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2"/>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2"/>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2"/>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2"/>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2"/>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2"/>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2"/>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2"/>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2"/>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2"/>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2"/>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2"/>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2"/>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2"/>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2"/>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2"/>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2"/>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2"/>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2"/>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2"/>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2"/>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2"/>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2"/>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2"/>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2"/>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2"/>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2"/>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2"/>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2"/>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2"/>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2"/>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2"/>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2"/>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2"/>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2"/>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2"/>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2"/>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2"/>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2"/>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2"/>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2"/>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2"/>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2"/>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2"/>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2"/>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2"/>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2"/>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2"/>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2"/>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2"/>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2"/>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2"/>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2"/>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2"/>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2"/>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2"/>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2"/>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2"/>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2"/>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2"/>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2"/>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2"/>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2"/>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2"/>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2"/>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2"/>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2"/>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2"/>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2"/>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2"/>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2"/>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2"/>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2"/>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2"/>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2"/>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2"/>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2"/>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2"/>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2"/>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2"/>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2"/>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2"/>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2"/>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2"/>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2"/>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2"/>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2"/>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2"/>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2"/>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2"/>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2"/>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2"/>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2"/>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2"/>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2"/>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2"/>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2"/>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2"/>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2"/>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2"/>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2"/>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2"/>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2"/>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2"/>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2"/>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2"/>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2"/>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2"/>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2"/>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2"/>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2"/>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2"/>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2"/>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2"/>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2"/>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2"/>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2"/>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2"/>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2"/>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2"/>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2"/>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2"/>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2"/>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2"/>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2"/>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2"/>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2"/>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2"/>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2"/>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2"/>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2"/>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2"/>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2"/>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2"/>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2"/>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2"/>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2"/>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2"/>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2"/>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2"/>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2"/>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2"/>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2"/>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2"/>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2"/>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2"/>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2"/>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2"/>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2"/>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2"/>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2"/>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2"/>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2"/>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2"/>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2"/>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2"/>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2"/>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2"/>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2"/>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2"/>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2"/>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2"/>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2"/>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2"/>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2"/>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2"/>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2"/>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2"/>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2"/>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2"/>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2"/>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2"/>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2"/>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2"/>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2"/>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2"/>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2"/>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2"/>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2"/>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2"/>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2"/>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2"/>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2"/>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2"/>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2"/>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2"/>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2"/>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2"/>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2"/>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2"/>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2"/>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2"/>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2"/>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2"/>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2"/>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2"/>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2"/>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2"/>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2"/>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2"/>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2"/>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2"/>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2"/>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2"/>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2"/>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2"/>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2"/>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2"/>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2"/>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2"/>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2"/>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2"/>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2"/>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2"/>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2"/>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2"/>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2"/>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2"/>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2"/>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2"/>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2"/>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2"/>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2"/>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2"/>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2"/>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2"/>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2"/>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2"/>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2"/>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2"/>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2"/>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2"/>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2"/>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2"/>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2"/>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2"/>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2"/>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2"/>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2"/>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2"/>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2"/>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2"/>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2"/>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2"/>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2"/>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2"/>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2"/>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2"/>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2"/>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2"/>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2"/>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2"/>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2"/>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2"/>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2"/>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2"/>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2"/>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2"/>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2"/>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2"/>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2"/>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2"/>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2"/>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2"/>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2"/>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2"/>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2"/>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2"/>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2"/>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2"/>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2"/>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2"/>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2"/>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2"/>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2"/>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2"/>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2"/>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2"/>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2"/>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2"/>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2"/>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2"/>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2"/>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2"/>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2"/>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2"/>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2"/>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2"/>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2"/>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2"/>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2"/>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2"/>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2"/>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2"/>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2"/>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2"/>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2"/>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2"/>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2"/>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2"/>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2"/>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2"/>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2"/>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2"/>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2"/>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2"/>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2"/>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2"/>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2"/>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2"/>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2"/>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2"/>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2"/>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2"/>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2"/>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2"/>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2"/>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2"/>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2"/>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2"/>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2"/>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2"/>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2"/>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2"/>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2"/>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2"/>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2"/>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2"/>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2"/>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2"/>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2"/>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2"/>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2"/>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2"/>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2"/>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2"/>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2"/>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2"/>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2"/>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2"/>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2"/>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2"/>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2"/>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2"/>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2"/>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2"/>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2"/>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2"/>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2"/>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2"/>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2"/>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2"/>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2"/>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2"/>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2"/>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2"/>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2"/>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2"/>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2"/>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2"/>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2"/>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2"/>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2"/>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2"/>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2"/>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2"/>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2"/>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2"/>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2"/>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2"/>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2"/>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2"/>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2"/>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2"/>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2"/>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2"/>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2"/>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2"/>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2"/>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2"/>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2"/>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2"/>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2"/>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2"/>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2"/>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2"/>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2"/>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2"/>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2"/>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2"/>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2"/>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2"/>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2"/>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2"/>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2"/>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2"/>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2"/>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2"/>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2"/>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2"/>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2"/>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2"/>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2"/>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2"/>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2"/>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2"/>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2"/>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2"/>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2"/>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2"/>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2"/>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2"/>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2"/>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2"/>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2"/>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2"/>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2"/>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2"/>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2"/>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2"/>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2"/>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2"/>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2"/>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2"/>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2"/>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2"/>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2"/>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2"/>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2"/>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2"/>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2"/>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2"/>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2"/>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2"/>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2"/>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2"/>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2"/>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2"/>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2"/>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2"/>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2"/>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2"/>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2"/>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2"/>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2"/>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2"/>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2"/>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2"/>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2"/>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2"/>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2"/>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2"/>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2"/>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2"/>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2"/>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2"/>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2"/>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2"/>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2"/>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2"/>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2"/>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2"/>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2"/>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2"/>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2"/>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2"/>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2"/>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2"/>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2"/>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2"/>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2"/>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2"/>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2"/>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2"/>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2"/>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2"/>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2"/>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2"/>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2"/>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2"/>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2"/>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2"/>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2"/>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2"/>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2"/>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2"/>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2"/>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2"/>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2"/>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2"/>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2"/>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2"/>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2"/>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2"/>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2"/>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2"/>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2"/>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2"/>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2"/>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2"/>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2"/>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2"/>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2"/>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2"/>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2"/>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2"/>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2"/>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2"/>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2"/>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2"/>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2"/>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2"/>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2"/>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2"/>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2"/>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2"/>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2"/>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2"/>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2"/>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2"/>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2"/>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2"/>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2"/>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2"/>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2"/>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2"/>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2"/>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2"/>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2"/>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2"/>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2"/>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2"/>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2"/>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2"/>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2"/>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2"/>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2"/>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2"/>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2"/>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2"/>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2"/>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2"/>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2"/>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2"/>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2"/>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2"/>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2"/>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2"/>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2"/>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2"/>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2"/>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2"/>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2"/>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2"/>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2"/>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2"/>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2"/>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2"/>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2"/>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2"/>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2"/>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2"/>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2"/>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2"/>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2"/>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2"/>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2"/>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2"/>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2"/>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2"/>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2"/>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2"/>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2"/>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2"/>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2"/>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2"/>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2"/>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2"/>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2"/>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2"/>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2"/>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2"/>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2"/>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2"/>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2"/>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2"/>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2"/>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2"/>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2"/>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2"/>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2"/>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2"/>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2"/>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2"/>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2"/>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2"/>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2"/>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2"/>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2"/>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2"/>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2"/>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2"/>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2"/>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2"/>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2"/>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2"/>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2"/>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2"/>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2"/>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2"/>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2"/>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2"/>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2"/>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2"/>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2"/>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2"/>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2"/>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2"/>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2"/>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2"/>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2"/>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2"/>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2"/>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2"/>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2"/>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2"/>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2"/>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2"/>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2"/>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2"/>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2"/>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2"/>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2"/>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2"/>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2"/>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2"/>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2"/>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2"/>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2"/>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2"/>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2"/>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2"/>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2"/>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2"/>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2"/>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2"/>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2"/>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2"/>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2"/>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2"/>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2"/>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2"/>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2"/>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2"/>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2"/>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2"/>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2"/>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2"/>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2"/>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2"/>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2"/>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2"/>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2"/>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2"/>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2"/>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2"/>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2"/>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2"/>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2"/>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2"/>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2"/>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2"/>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2"/>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2"/>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2"/>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2"/>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2"/>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2"/>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2"/>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2"/>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2"/>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2"/>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2"/>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2"/>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2"/>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2"/>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2"/>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2"/>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2"/>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2"/>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2"/>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2"/>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2"/>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2"/>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2"/>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2"/>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2"/>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2"/>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2"/>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2"/>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2"/>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2"/>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2"/>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2"/>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2"/>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2"/>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2"/>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2"/>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2"/>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2"/>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2"/>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2"/>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2"/>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2"/>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2"/>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2"/>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2"/>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2"/>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2"/>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2"/>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2"/>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2"/>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2"/>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2"/>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2"/>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2"/>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2"/>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2"/>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2"/>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2"/>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2"/>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2"/>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2"/>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2"/>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2"/>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2"/>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2"/>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2"/>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2"/>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2"/>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2"/>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2"/>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2"/>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2"/>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2"/>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2"/>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2"/>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2"/>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2"/>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2"/>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2"/>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2"/>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2"/>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2"/>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2"/>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2"/>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2"/>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2"/>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2"/>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2"/>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2"/>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2"/>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2"/>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2"/>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2"/>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2"/>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2"/>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2"/>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2"/>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2"/>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2"/>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2"/>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2"/>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2"/>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2"/>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2"/>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2"/>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2"/>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2"/>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2"/>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2"/>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2"/>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2"/>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2"/>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2"/>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2"/>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2"/>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2"/>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2"/>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2"/>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2"/>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2"/>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2"/>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2"/>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2"/>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2"/>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2"/>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2"/>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2"/>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2"/>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2"/>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2"/>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2"/>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2"/>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2"/>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2"/>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2"/>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2"/>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2"/>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2"/>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2"/>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2"/>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2"/>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2"/>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2"/>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2"/>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2"/>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2"/>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2"/>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2"/>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2"/>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2"/>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2"/>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2"/>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2"/>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2"/>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2"/>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2"/>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2"/>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2"/>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2"/>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2"/>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2"/>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2"/>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2"/>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2"/>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2"/>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2"/>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2"/>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2"/>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2"/>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2"/>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2"/>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2"/>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2"/>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2"/>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2"/>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2"/>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2"/>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2"/>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2"/>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2"/>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2"/>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2"/>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2"/>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2"/>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2"/>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2"/>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2"/>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2"/>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2"/>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2"/>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2"/>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2"/>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2"/>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2"/>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2"/>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2"/>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2"/>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2"/>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2"/>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2"/>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2"/>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2"/>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2"/>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2"/>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2"/>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2"/>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2"/>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2"/>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2"/>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2"/>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2"/>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2"/>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2"/>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2"/>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2"/>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2"/>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82"/>
          <p:cNvGrpSpPr/>
          <p:nvPr/>
        </p:nvGrpSpPr>
        <p:grpSpPr>
          <a:xfrm>
            <a:off x="3450485" y="919691"/>
            <a:ext cx="2310381" cy="1488888"/>
            <a:chOff x="229225" y="549050"/>
            <a:chExt cx="7161750" cy="4615275"/>
          </a:xfrm>
        </p:grpSpPr>
        <p:sp>
          <p:nvSpPr>
            <p:cNvPr id="7814" name="Google Shape;7814;p8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82"/>
          <p:cNvGrpSpPr/>
          <p:nvPr/>
        </p:nvGrpSpPr>
        <p:grpSpPr>
          <a:xfrm>
            <a:off x="3548403" y="2849588"/>
            <a:ext cx="2310282" cy="1374222"/>
            <a:chOff x="238125" y="732525"/>
            <a:chExt cx="7130500" cy="4241425"/>
          </a:xfrm>
        </p:grpSpPr>
        <p:sp>
          <p:nvSpPr>
            <p:cNvPr id="7932" name="Google Shape;7932;p8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9" name="Shape 8049"/>
        <p:cNvGrpSpPr/>
        <p:nvPr/>
      </p:nvGrpSpPr>
      <p:grpSpPr>
        <a:xfrm>
          <a:off x="0" y="0"/>
          <a:ext cx="0" cy="0"/>
          <a:chOff x="0" y="0"/>
          <a:chExt cx="0" cy="0"/>
        </a:xfrm>
      </p:grpSpPr>
      <p:grpSp>
        <p:nvGrpSpPr>
          <p:cNvPr id="8050" name="Google Shape;8050;p83"/>
          <p:cNvGrpSpPr/>
          <p:nvPr/>
        </p:nvGrpSpPr>
        <p:grpSpPr>
          <a:xfrm>
            <a:off x="2100560" y="3398663"/>
            <a:ext cx="1102891" cy="760337"/>
            <a:chOff x="4967783" y="2151471"/>
            <a:chExt cx="3920692" cy="2702940"/>
          </a:xfrm>
        </p:grpSpPr>
        <p:grpSp>
          <p:nvGrpSpPr>
            <p:cNvPr id="8051" name="Google Shape;8051;p83"/>
            <p:cNvGrpSpPr/>
            <p:nvPr/>
          </p:nvGrpSpPr>
          <p:grpSpPr>
            <a:xfrm>
              <a:off x="5045709" y="2252109"/>
              <a:ext cx="3761071" cy="2501708"/>
              <a:chOff x="2691784" y="1805334"/>
              <a:chExt cx="3761071" cy="2501708"/>
            </a:xfrm>
          </p:grpSpPr>
          <p:sp>
            <p:nvSpPr>
              <p:cNvPr id="8052" name="Google Shape;8052;p83"/>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3"/>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3"/>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3"/>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3"/>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3"/>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3"/>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83"/>
            <p:cNvGrpSpPr/>
            <p:nvPr/>
          </p:nvGrpSpPr>
          <p:grpSpPr>
            <a:xfrm>
              <a:off x="4967783" y="2151471"/>
              <a:ext cx="3920692" cy="2702940"/>
              <a:chOff x="2613858" y="1704696"/>
              <a:chExt cx="3920692" cy="2702940"/>
            </a:xfrm>
          </p:grpSpPr>
          <p:sp>
            <p:nvSpPr>
              <p:cNvPr id="8060" name="Google Shape;8060;p83"/>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3"/>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3"/>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3"/>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3"/>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65" name="Google Shape;8065;p83"/>
          <p:cNvGrpSpPr/>
          <p:nvPr/>
        </p:nvGrpSpPr>
        <p:grpSpPr>
          <a:xfrm>
            <a:off x="3504468" y="1286940"/>
            <a:ext cx="1561911" cy="708580"/>
            <a:chOff x="3530532" y="1496185"/>
            <a:chExt cx="1561911" cy="708580"/>
          </a:xfrm>
        </p:grpSpPr>
        <p:grpSp>
          <p:nvGrpSpPr>
            <p:cNvPr id="8066" name="Google Shape;8066;p83"/>
            <p:cNvGrpSpPr/>
            <p:nvPr/>
          </p:nvGrpSpPr>
          <p:grpSpPr>
            <a:xfrm>
              <a:off x="3720318" y="1857562"/>
              <a:ext cx="1372125" cy="54"/>
              <a:chOff x="3720318" y="1857562"/>
              <a:chExt cx="1372125" cy="54"/>
            </a:xfrm>
          </p:grpSpPr>
          <p:cxnSp>
            <p:nvCxnSpPr>
              <p:cNvPr id="8067" name="Google Shape;8067;p83"/>
              <p:cNvCxnSpPr>
                <a:endCxn id="806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69" name="Google Shape;8069;p83"/>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70" name="Google Shape;8070;p83"/>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71" name="Google Shape;8071;p83"/>
              <p:cNvCxnSpPr>
                <a:stCxn id="806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072" name="Google Shape;8072;p83"/>
            <p:cNvGrpSpPr/>
            <p:nvPr/>
          </p:nvGrpSpPr>
          <p:grpSpPr>
            <a:xfrm>
              <a:off x="3567462" y="1496185"/>
              <a:ext cx="286500" cy="272914"/>
              <a:chOff x="3567462" y="1496185"/>
              <a:chExt cx="286500" cy="272914"/>
            </a:xfrm>
          </p:grpSpPr>
          <p:cxnSp>
            <p:nvCxnSpPr>
              <p:cNvPr id="8073" name="Google Shape;8073;p83"/>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074" name="Google Shape;8074;p83"/>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5" name="Google Shape;8075;p83"/>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3"/>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7" name="Google Shape;8077;p83"/>
            <p:cNvGrpSpPr/>
            <p:nvPr/>
          </p:nvGrpSpPr>
          <p:grpSpPr>
            <a:xfrm>
              <a:off x="3929014" y="1960574"/>
              <a:ext cx="286500" cy="242342"/>
              <a:chOff x="3929014" y="1960574"/>
              <a:chExt cx="286500" cy="242342"/>
            </a:xfrm>
          </p:grpSpPr>
          <p:cxnSp>
            <p:nvCxnSpPr>
              <p:cNvPr id="8078" name="Google Shape;8078;p83"/>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079" name="Google Shape;8079;p83"/>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83"/>
            <p:cNvGrpSpPr/>
            <p:nvPr/>
          </p:nvGrpSpPr>
          <p:grpSpPr>
            <a:xfrm>
              <a:off x="4290828" y="1496185"/>
              <a:ext cx="286500" cy="272914"/>
              <a:chOff x="4290828" y="1496185"/>
              <a:chExt cx="286500" cy="272914"/>
            </a:xfrm>
          </p:grpSpPr>
          <p:cxnSp>
            <p:nvCxnSpPr>
              <p:cNvPr id="8081" name="Google Shape;8081;p83"/>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082" name="Google Shape;8082;p83"/>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3" name="Google Shape;8083;p83"/>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3"/>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4" name="Google Shape;8084;p83"/>
            <p:cNvGrpSpPr/>
            <p:nvPr/>
          </p:nvGrpSpPr>
          <p:grpSpPr>
            <a:xfrm>
              <a:off x="4657726" y="1959674"/>
              <a:ext cx="286500" cy="245092"/>
              <a:chOff x="4657726" y="1959674"/>
              <a:chExt cx="286500" cy="245092"/>
            </a:xfrm>
          </p:grpSpPr>
          <p:cxnSp>
            <p:nvCxnSpPr>
              <p:cNvPr id="8085" name="Google Shape;8085;p83"/>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086" name="Google Shape;8086;p83"/>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7" name="Google Shape;8087;p83"/>
          <p:cNvGrpSpPr/>
          <p:nvPr/>
        </p:nvGrpSpPr>
        <p:grpSpPr>
          <a:xfrm>
            <a:off x="3486488" y="2149036"/>
            <a:ext cx="1597032" cy="378649"/>
            <a:chOff x="3512551" y="2358282"/>
            <a:chExt cx="1597032" cy="378649"/>
          </a:xfrm>
        </p:grpSpPr>
        <p:grpSp>
          <p:nvGrpSpPr>
            <p:cNvPr id="8088" name="Google Shape;8088;p83"/>
            <p:cNvGrpSpPr/>
            <p:nvPr/>
          </p:nvGrpSpPr>
          <p:grpSpPr>
            <a:xfrm>
              <a:off x="3738198" y="2553002"/>
              <a:ext cx="1145834" cy="117"/>
              <a:chOff x="3738198" y="2553002"/>
              <a:chExt cx="1145834" cy="117"/>
            </a:xfrm>
          </p:grpSpPr>
          <p:cxnSp>
            <p:nvCxnSpPr>
              <p:cNvPr id="8089" name="Google Shape;8089;p83"/>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090" name="Google Shape;8090;p83"/>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091" name="Google Shape;8091;p83"/>
              <p:cNvCxnSpPr>
                <a:stCxn id="8092" idx="6"/>
                <a:endCxn id="809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094" name="Google Shape;8094;p83"/>
            <p:cNvGrpSpPr/>
            <p:nvPr/>
          </p:nvGrpSpPr>
          <p:grpSpPr>
            <a:xfrm>
              <a:off x="3969644" y="2440153"/>
              <a:ext cx="225900" cy="296779"/>
              <a:chOff x="3969644" y="2440153"/>
              <a:chExt cx="225900" cy="296779"/>
            </a:xfrm>
          </p:grpSpPr>
          <p:cxnSp>
            <p:nvCxnSpPr>
              <p:cNvPr id="8095" name="Google Shape;8095;p83"/>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093" name="Google Shape;8093;p83"/>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3"/>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83"/>
            <p:cNvGrpSpPr/>
            <p:nvPr/>
          </p:nvGrpSpPr>
          <p:grpSpPr>
            <a:xfrm>
              <a:off x="4426818" y="2358282"/>
              <a:ext cx="225600" cy="307471"/>
              <a:chOff x="4426818" y="2358282"/>
              <a:chExt cx="225600" cy="307471"/>
            </a:xfrm>
          </p:grpSpPr>
          <p:cxnSp>
            <p:nvCxnSpPr>
              <p:cNvPr id="8098" name="Google Shape;8098;p83"/>
              <p:cNvCxnSpPr>
                <a:stCxn id="8099"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100" name="Google Shape;8100;p83"/>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3"/>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83"/>
            <p:cNvGrpSpPr/>
            <p:nvPr/>
          </p:nvGrpSpPr>
          <p:grpSpPr>
            <a:xfrm>
              <a:off x="4883984" y="2440153"/>
              <a:ext cx="225600" cy="296479"/>
              <a:chOff x="4883984" y="2440153"/>
              <a:chExt cx="225600" cy="296479"/>
            </a:xfrm>
          </p:grpSpPr>
          <p:cxnSp>
            <p:nvCxnSpPr>
              <p:cNvPr id="8102" name="Google Shape;8102;p83"/>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103" name="Google Shape;8103;p83"/>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3"/>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83"/>
            <p:cNvGrpSpPr/>
            <p:nvPr/>
          </p:nvGrpSpPr>
          <p:grpSpPr>
            <a:xfrm>
              <a:off x="3512551" y="2358356"/>
              <a:ext cx="225647" cy="307629"/>
              <a:chOff x="2182679" y="2005014"/>
              <a:chExt cx="792300" cy="1080158"/>
            </a:xfrm>
          </p:grpSpPr>
          <p:cxnSp>
            <p:nvCxnSpPr>
              <p:cNvPr id="8106" name="Google Shape;8106;p83"/>
              <p:cNvCxnSpPr>
                <a:stCxn id="810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092" name="Google Shape;8092;p83"/>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3"/>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8" name="Google Shape;8108;p83"/>
          <p:cNvGrpSpPr/>
          <p:nvPr/>
        </p:nvGrpSpPr>
        <p:grpSpPr>
          <a:xfrm>
            <a:off x="6846570" y="972834"/>
            <a:ext cx="1559809" cy="722610"/>
            <a:chOff x="634175" y="2986275"/>
            <a:chExt cx="3147949" cy="1458344"/>
          </a:xfrm>
        </p:grpSpPr>
        <p:cxnSp>
          <p:nvCxnSpPr>
            <p:cNvPr id="8109" name="Google Shape;8109;p83"/>
            <p:cNvCxnSpPr>
              <a:stCxn id="8110" idx="4"/>
              <a:endCxn id="811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112" name="Google Shape;8112;p83"/>
            <p:cNvCxnSpPr>
              <a:stCxn id="8111" idx="0"/>
              <a:endCxn id="811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114" name="Google Shape;8114;p83"/>
            <p:cNvCxnSpPr>
              <a:stCxn id="8113" idx="4"/>
              <a:endCxn id="811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116" name="Google Shape;8116;p83"/>
            <p:cNvCxnSpPr>
              <a:stCxn id="8115" idx="0"/>
              <a:endCxn id="811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117" name="Google Shape;8117;p83"/>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13" name="Google Shape;8113;p83"/>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10" name="Google Shape;8110;p83"/>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15" name="Google Shape;8115;p83"/>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11" name="Google Shape;8111;p83"/>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118" name="Google Shape;8118;p83"/>
          <p:cNvGrpSpPr/>
          <p:nvPr/>
        </p:nvGrpSpPr>
        <p:grpSpPr>
          <a:xfrm>
            <a:off x="3500360" y="2682741"/>
            <a:ext cx="1570719" cy="294123"/>
            <a:chOff x="998425" y="1182125"/>
            <a:chExt cx="1065400" cy="199500"/>
          </a:xfrm>
        </p:grpSpPr>
        <p:sp>
          <p:nvSpPr>
            <p:cNvPr id="8119" name="Google Shape;8119;p8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83"/>
          <p:cNvGrpSpPr/>
          <p:nvPr/>
        </p:nvGrpSpPr>
        <p:grpSpPr>
          <a:xfrm>
            <a:off x="6843616" y="1800228"/>
            <a:ext cx="1565716" cy="366729"/>
            <a:chOff x="1247650" y="2075423"/>
            <a:chExt cx="6648477" cy="1557238"/>
          </a:xfrm>
        </p:grpSpPr>
        <p:sp>
          <p:nvSpPr>
            <p:cNvPr id="8125" name="Google Shape;8125;p8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83"/>
          <p:cNvGrpSpPr/>
          <p:nvPr/>
        </p:nvGrpSpPr>
        <p:grpSpPr>
          <a:xfrm>
            <a:off x="6827928" y="2949043"/>
            <a:ext cx="1597061" cy="663440"/>
            <a:chOff x="6796238" y="3158297"/>
            <a:chExt cx="1630319" cy="677257"/>
          </a:xfrm>
        </p:grpSpPr>
        <p:cxnSp>
          <p:nvCxnSpPr>
            <p:cNvPr id="8132" name="Google Shape;8132;p83"/>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133" name="Google Shape;8133;p83"/>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134" name="Google Shape;8134;p83"/>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135" name="Google Shape;8135;p83"/>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136" name="Google Shape;8136;p83"/>
            <p:cNvGrpSpPr/>
            <p:nvPr/>
          </p:nvGrpSpPr>
          <p:grpSpPr>
            <a:xfrm>
              <a:off x="6796238" y="3311904"/>
              <a:ext cx="1630319" cy="377697"/>
              <a:chOff x="6796238" y="3311904"/>
              <a:chExt cx="1630319" cy="377697"/>
            </a:xfrm>
          </p:grpSpPr>
          <p:sp>
            <p:nvSpPr>
              <p:cNvPr id="8137" name="Google Shape;8137;p83"/>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3"/>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3"/>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0" name="Google Shape;8140;p83"/>
          <p:cNvGrpSpPr/>
          <p:nvPr/>
        </p:nvGrpSpPr>
        <p:grpSpPr>
          <a:xfrm>
            <a:off x="5349066" y="970435"/>
            <a:ext cx="1368606" cy="1593805"/>
            <a:chOff x="1839112" y="2209163"/>
            <a:chExt cx="1918159" cy="2233784"/>
          </a:xfrm>
        </p:grpSpPr>
        <p:sp>
          <p:nvSpPr>
            <p:cNvPr id="8141" name="Google Shape;8141;p83"/>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3"/>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3"/>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44" name="Google Shape;8144;p83"/>
            <p:cNvCxnSpPr>
              <a:stCxn id="8141" idx="6"/>
              <a:endCxn id="814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145" name="Google Shape;8145;p83"/>
            <p:cNvCxnSpPr>
              <a:stCxn id="8142" idx="4"/>
              <a:endCxn id="814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147" name="Google Shape;8147;p83"/>
            <p:cNvCxnSpPr>
              <a:stCxn id="8146" idx="6"/>
              <a:endCxn id="814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148" name="Google Shape;8148;p83"/>
            <p:cNvCxnSpPr>
              <a:stCxn id="8143" idx="4"/>
              <a:endCxn id="814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146" name="Google Shape;8146;p83"/>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3"/>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3"/>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51" name="Google Shape;8151;p83"/>
            <p:cNvCxnSpPr>
              <a:endCxn id="815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152" name="Google Shape;8152;p83"/>
          <p:cNvGrpSpPr/>
          <p:nvPr/>
        </p:nvGrpSpPr>
        <p:grpSpPr>
          <a:xfrm>
            <a:off x="3481439" y="976671"/>
            <a:ext cx="1637968" cy="154942"/>
            <a:chOff x="238125" y="2506075"/>
            <a:chExt cx="7115411" cy="673075"/>
          </a:xfrm>
        </p:grpSpPr>
        <p:sp>
          <p:nvSpPr>
            <p:cNvPr id="8153" name="Google Shape;8153;p8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83"/>
          <p:cNvGrpSpPr/>
          <p:nvPr/>
        </p:nvGrpSpPr>
        <p:grpSpPr>
          <a:xfrm>
            <a:off x="720124" y="1298269"/>
            <a:ext cx="2476762" cy="91743"/>
            <a:chOff x="1464850" y="436376"/>
            <a:chExt cx="6001362" cy="222300"/>
          </a:xfrm>
        </p:grpSpPr>
        <p:sp>
          <p:nvSpPr>
            <p:cNvPr id="8159" name="Google Shape;8159;p83"/>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3"/>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3"/>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3"/>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3"/>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64" name="Google Shape;8164;p83"/>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65" name="Google Shape;8165;p83"/>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66" name="Google Shape;8166;p83"/>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67" name="Google Shape;8167;p83"/>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168" name="Google Shape;8168;p83"/>
          <p:cNvGrpSpPr/>
          <p:nvPr/>
        </p:nvGrpSpPr>
        <p:grpSpPr>
          <a:xfrm>
            <a:off x="706391" y="2533734"/>
            <a:ext cx="1452710" cy="651923"/>
            <a:chOff x="803162" y="2667727"/>
            <a:chExt cx="1411906" cy="633611"/>
          </a:xfrm>
        </p:grpSpPr>
        <p:cxnSp>
          <p:nvCxnSpPr>
            <p:cNvPr id="8169" name="Google Shape;8169;p83"/>
            <p:cNvCxnSpPr>
              <a:stCxn id="8170" idx="2"/>
              <a:endCxn id="8171"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72" name="Google Shape;8172;p83"/>
            <p:cNvCxnSpPr>
              <a:stCxn id="8173" idx="0"/>
              <a:endCxn id="8170"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74" name="Google Shape;8174;p83"/>
            <p:cNvCxnSpPr>
              <a:stCxn id="8173" idx="2"/>
              <a:endCxn id="8175"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76" name="Google Shape;8176;p83"/>
            <p:cNvCxnSpPr>
              <a:stCxn id="8177" idx="0"/>
              <a:endCxn id="8173"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78" name="Google Shape;8178;p83"/>
            <p:cNvCxnSpPr>
              <a:stCxn id="8171" idx="2"/>
              <a:endCxn id="8179"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80" name="Google Shape;8180;p83"/>
            <p:cNvCxnSpPr>
              <a:stCxn id="8181" idx="0"/>
              <a:endCxn id="8171"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177" name="Google Shape;8177;p83"/>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75" name="Google Shape;8175;p83"/>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81" name="Google Shape;8181;p83"/>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79" name="Google Shape;8179;p83"/>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71" name="Google Shape;8171;p83"/>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73" name="Google Shape;8173;p83"/>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70" name="Google Shape;8170;p83"/>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182" name="Google Shape;8182;p83"/>
          <p:cNvGrpSpPr/>
          <p:nvPr/>
        </p:nvGrpSpPr>
        <p:grpSpPr>
          <a:xfrm>
            <a:off x="706393" y="969273"/>
            <a:ext cx="2518541" cy="209309"/>
            <a:chOff x="803163" y="1111966"/>
            <a:chExt cx="2447800" cy="203430"/>
          </a:xfrm>
        </p:grpSpPr>
        <p:grpSp>
          <p:nvGrpSpPr>
            <p:cNvPr id="8183" name="Google Shape;8183;p83"/>
            <p:cNvGrpSpPr/>
            <p:nvPr/>
          </p:nvGrpSpPr>
          <p:grpSpPr>
            <a:xfrm>
              <a:off x="1958180" y="1111966"/>
              <a:ext cx="588019" cy="121396"/>
              <a:chOff x="4808316" y="2800065"/>
              <a:chExt cx="1999386" cy="412910"/>
            </a:xfrm>
          </p:grpSpPr>
          <p:sp>
            <p:nvSpPr>
              <p:cNvPr id="8184" name="Google Shape;8184;p83"/>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5" name="Google Shape;8185;p83"/>
              <p:cNvGrpSpPr/>
              <p:nvPr/>
            </p:nvGrpSpPr>
            <p:grpSpPr>
              <a:xfrm>
                <a:off x="4808316" y="2800065"/>
                <a:ext cx="92400" cy="411825"/>
                <a:chOff x="845575" y="2563700"/>
                <a:chExt cx="92400" cy="411825"/>
              </a:xfrm>
            </p:grpSpPr>
            <p:cxnSp>
              <p:nvCxnSpPr>
                <p:cNvPr id="8186" name="Google Shape;8186;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87" name="Google Shape;8187;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188" name="Google Shape;8188;p83"/>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189" name="Google Shape;8189;p83"/>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0" name="Google Shape;8190;p83"/>
            <p:cNvGrpSpPr/>
            <p:nvPr/>
          </p:nvGrpSpPr>
          <p:grpSpPr>
            <a:xfrm>
              <a:off x="803163" y="1111974"/>
              <a:ext cx="591158" cy="121545"/>
              <a:chOff x="803163" y="1111974"/>
              <a:chExt cx="591158" cy="121545"/>
            </a:xfrm>
          </p:grpSpPr>
          <p:grpSp>
            <p:nvGrpSpPr>
              <p:cNvPr id="8191" name="Google Shape;8191;p83"/>
              <p:cNvGrpSpPr/>
              <p:nvPr/>
            </p:nvGrpSpPr>
            <p:grpSpPr>
              <a:xfrm>
                <a:off x="803163" y="1111974"/>
                <a:ext cx="27175" cy="121077"/>
                <a:chOff x="845575" y="2563700"/>
                <a:chExt cx="92400" cy="411825"/>
              </a:xfrm>
            </p:grpSpPr>
            <p:cxnSp>
              <p:nvCxnSpPr>
                <p:cNvPr id="8192" name="Google Shape;8192;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93" name="Google Shape;8193;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4" name="Google Shape;8194;p83"/>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83"/>
            <p:cNvGrpSpPr/>
            <p:nvPr/>
          </p:nvGrpSpPr>
          <p:grpSpPr>
            <a:xfrm>
              <a:off x="1381910" y="1194219"/>
              <a:ext cx="588341" cy="121177"/>
              <a:chOff x="1381910" y="1194219"/>
              <a:chExt cx="588341" cy="121177"/>
            </a:xfrm>
          </p:grpSpPr>
          <p:grpSp>
            <p:nvGrpSpPr>
              <p:cNvPr id="8196" name="Google Shape;8196;p83"/>
              <p:cNvGrpSpPr/>
              <p:nvPr/>
            </p:nvGrpSpPr>
            <p:grpSpPr>
              <a:xfrm rot="10800000">
                <a:off x="1381910" y="1194319"/>
                <a:ext cx="27175" cy="121077"/>
                <a:chOff x="2070100" y="2563700"/>
                <a:chExt cx="92400" cy="411825"/>
              </a:xfrm>
            </p:grpSpPr>
            <p:cxnSp>
              <p:nvCxnSpPr>
                <p:cNvPr id="8197" name="Google Shape;8197;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98" name="Google Shape;8198;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9" name="Google Shape;8199;p83"/>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83"/>
            <p:cNvGrpSpPr/>
            <p:nvPr/>
          </p:nvGrpSpPr>
          <p:grpSpPr>
            <a:xfrm>
              <a:off x="2532079" y="1194219"/>
              <a:ext cx="704927" cy="121177"/>
              <a:chOff x="2532079" y="1194219"/>
              <a:chExt cx="704927" cy="121177"/>
            </a:xfrm>
          </p:grpSpPr>
          <p:grpSp>
            <p:nvGrpSpPr>
              <p:cNvPr id="8201" name="Google Shape;8201;p83"/>
              <p:cNvGrpSpPr/>
              <p:nvPr/>
            </p:nvGrpSpPr>
            <p:grpSpPr>
              <a:xfrm rot="10800000">
                <a:off x="2532079" y="1194319"/>
                <a:ext cx="27175" cy="121077"/>
                <a:chOff x="2070100" y="2563700"/>
                <a:chExt cx="92400" cy="411825"/>
              </a:xfrm>
            </p:grpSpPr>
            <p:cxnSp>
              <p:nvCxnSpPr>
                <p:cNvPr id="8202" name="Google Shape;8202;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03" name="Google Shape;8203;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4" name="Google Shape;8204;p83"/>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5" name="Google Shape;8205;p83"/>
          <p:cNvGrpSpPr/>
          <p:nvPr/>
        </p:nvGrpSpPr>
        <p:grpSpPr>
          <a:xfrm>
            <a:off x="3499403" y="3665904"/>
            <a:ext cx="1567778" cy="491677"/>
            <a:chOff x="5194708" y="3484366"/>
            <a:chExt cx="3148148" cy="987304"/>
          </a:xfrm>
        </p:grpSpPr>
        <p:grpSp>
          <p:nvGrpSpPr>
            <p:cNvPr id="8206" name="Google Shape;8206;p83"/>
            <p:cNvGrpSpPr/>
            <p:nvPr/>
          </p:nvGrpSpPr>
          <p:grpSpPr>
            <a:xfrm>
              <a:off x="7531521" y="3484366"/>
              <a:ext cx="811335" cy="987304"/>
              <a:chOff x="3379425" y="1617275"/>
              <a:chExt cx="1090650" cy="1327200"/>
            </a:xfrm>
          </p:grpSpPr>
          <p:sp>
            <p:nvSpPr>
              <p:cNvPr id="8207" name="Google Shape;8207;p8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83"/>
            <p:cNvGrpSpPr/>
            <p:nvPr/>
          </p:nvGrpSpPr>
          <p:grpSpPr>
            <a:xfrm>
              <a:off x="6752546" y="3484366"/>
              <a:ext cx="811428" cy="987304"/>
              <a:chOff x="2332275" y="1617275"/>
              <a:chExt cx="1090775" cy="1327200"/>
            </a:xfrm>
          </p:grpSpPr>
          <p:sp>
            <p:nvSpPr>
              <p:cNvPr id="8211" name="Google Shape;8211;p8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83"/>
            <p:cNvGrpSpPr/>
            <p:nvPr/>
          </p:nvGrpSpPr>
          <p:grpSpPr>
            <a:xfrm>
              <a:off x="5973664" y="3484366"/>
              <a:ext cx="811335" cy="987304"/>
              <a:chOff x="1285250" y="1617275"/>
              <a:chExt cx="1090650" cy="1327200"/>
            </a:xfrm>
          </p:grpSpPr>
          <p:sp>
            <p:nvSpPr>
              <p:cNvPr id="8215" name="Google Shape;8215;p8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83"/>
            <p:cNvGrpSpPr/>
            <p:nvPr/>
          </p:nvGrpSpPr>
          <p:grpSpPr>
            <a:xfrm>
              <a:off x="5194708" y="3484366"/>
              <a:ext cx="811409" cy="987304"/>
              <a:chOff x="238125" y="1617275"/>
              <a:chExt cx="1090750" cy="1327200"/>
            </a:xfrm>
          </p:grpSpPr>
          <p:sp>
            <p:nvSpPr>
              <p:cNvPr id="8219" name="Google Shape;8219;p8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2" name="Google Shape;8222;p83"/>
          <p:cNvGrpSpPr/>
          <p:nvPr/>
        </p:nvGrpSpPr>
        <p:grpSpPr>
          <a:xfrm>
            <a:off x="3460012" y="3146315"/>
            <a:ext cx="1616964" cy="346256"/>
            <a:chOff x="1808063" y="4294338"/>
            <a:chExt cx="3370782" cy="721817"/>
          </a:xfrm>
        </p:grpSpPr>
        <p:sp>
          <p:nvSpPr>
            <p:cNvPr id="8223" name="Google Shape;8223;p8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83"/>
          <p:cNvGrpSpPr/>
          <p:nvPr/>
        </p:nvGrpSpPr>
        <p:grpSpPr>
          <a:xfrm>
            <a:off x="738224" y="3432344"/>
            <a:ext cx="1295882" cy="646587"/>
            <a:chOff x="834100" y="3642869"/>
            <a:chExt cx="1259483" cy="628426"/>
          </a:xfrm>
        </p:grpSpPr>
        <p:sp>
          <p:nvSpPr>
            <p:cNvPr id="8234" name="Google Shape;8234;p83"/>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3"/>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3"/>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3"/>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3"/>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3"/>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3"/>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3"/>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3"/>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3"/>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3"/>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3"/>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3"/>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3"/>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3"/>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3"/>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3"/>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3"/>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3"/>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3"/>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3"/>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3"/>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3"/>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3"/>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3"/>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9" name="Google Shape;8259;p83"/>
            <p:cNvGrpSpPr/>
            <p:nvPr/>
          </p:nvGrpSpPr>
          <p:grpSpPr>
            <a:xfrm>
              <a:off x="1360364" y="3847835"/>
              <a:ext cx="208119" cy="224359"/>
              <a:chOff x="1360769" y="3847100"/>
              <a:chExt cx="208119" cy="224359"/>
            </a:xfrm>
          </p:grpSpPr>
          <p:sp>
            <p:nvSpPr>
              <p:cNvPr id="8260" name="Google Shape;8260;p83"/>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3"/>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3"/>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3"/>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3"/>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3"/>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3"/>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3"/>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3"/>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3"/>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3"/>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3"/>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3"/>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3"/>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3"/>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3"/>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3"/>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3"/>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3"/>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3"/>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0" name="Google Shape;8280;p83"/>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3"/>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3"/>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3"/>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3"/>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3"/>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3"/>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3"/>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3"/>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3"/>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3"/>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3"/>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3"/>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3"/>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83"/>
          <p:cNvGrpSpPr/>
          <p:nvPr/>
        </p:nvGrpSpPr>
        <p:grpSpPr>
          <a:xfrm rot="5400000">
            <a:off x="5951337" y="3228841"/>
            <a:ext cx="164064" cy="1414916"/>
            <a:chOff x="4428249" y="1369375"/>
            <a:chExt cx="36905" cy="429569"/>
          </a:xfrm>
        </p:grpSpPr>
        <p:sp>
          <p:nvSpPr>
            <p:cNvPr id="8295" name="Google Shape;8295;p83"/>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3"/>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3"/>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3"/>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3"/>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3"/>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3"/>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3"/>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3"/>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3"/>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3"/>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3"/>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3"/>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3"/>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3"/>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3"/>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3"/>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3"/>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3"/>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3"/>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3"/>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3"/>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3"/>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3"/>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3"/>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3"/>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3"/>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3"/>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3"/>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3"/>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3"/>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3"/>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83"/>
          <p:cNvGrpSpPr/>
          <p:nvPr/>
        </p:nvGrpSpPr>
        <p:grpSpPr>
          <a:xfrm flipH="1" rot="10800000">
            <a:off x="5323766" y="2817385"/>
            <a:ext cx="1419207" cy="24808"/>
            <a:chOff x="219558" y="4738465"/>
            <a:chExt cx="5852400" cy="102300"/>
          </a:xfrm>
        </p:grpSpPr>
        <p:cxnSp>
          <p:nvCxnSpPr>
            <p:cNvPr id="8328" name="Google Shape;8328;p83"/>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329" name="Google Shape;8329;p83"/>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3"/>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3"/>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3"/>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3"/>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83"/>
          <p:cNvGrpSpPr/>
          <p:nvPr/>
        </p:nvGrpSpPr>
        <p:grpSpPr>
          <a:xfrm>
            <a:off x="5335084" y="3190448"/>
            <a:ext cx="1396570" cy="385016"/>
            <a:chOff x="5286284" y="2966544"/>
            <a:chExt cx="1396570" cy="385016"/>
          </a:xfrm>
        </p:grpSpPr>
        <p:cxnSp>
          <p:nvCxnSpPr>
            <p:cNvPr id="8335" name="Google Shape;8335;p83"/>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336" name="Google Shape;8336;p83"/>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337" name="Google Shape;8337;p83"/>
            <p:cNvGrpSpPr/>
            <p:nvPr/>
          </p:nvGrpSpPr>
          <p:grpSpPr>
            <a:xfrm>
              <a:off x="5287688" y="3173364"/>
              <a:ext cx="1395166" cy="74100"/>
              <a:chOff x="5287688" y="3173364"/>
              <a:chExt cx="1395166" cy="74100"/>
            </a:xfrm>
          </p:grpSpPr>
          <p:cxnSp>
            <p:nvCxnSpPr>
              <p:cNvPr id="8338" name="Google Shape;8338;p83"/>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339" name="Google Shape;8339;p83"/>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340" name="Google Shape;8340;p83"/>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41" name="Google Shape;8341;p83"/>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42" name="Google Shape;8342;p83"/>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43" name="Google Shape;8343;p83"/>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44" name="Google Shape;8344;p83"/>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45" name="Google Shape;8345;p83"/>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346" name="Google Shape;8346;p83"/>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347" name="Google Shape;8347;p83"/>
          <p:cNvGrpSpPr/>
          <p:nvPr/>
        </p:nvGrpSpPr>
        <p:grpSpPr>
          <a:xfrm>
            <a:off x="2021150" y="1609224"/>
            <a:ext cx="1182276" cy="662027"/>
            <a:chOff x="2029517" y="1732295"/>
            <a:chExt cx="1149068" cy="643432"/>
          </a:xfrm>
        </p:grpSpPr>
        <p:grpSp>
          <p:nvGrpSpPr>
            <p:cNvPr id="8348" name="Google Shape;8348;p83"/>
            <p:cNvGrpSpPr/>
            <p:nvPr/>
          </p:nvGrpSpPr>
          <p:grpSpPr>
            <a:xfrm>
              <a:off x="2708660" y="1746937"/>
              <a:ext cx="455427" cy="244429"/>
              <a:chOff x="2700693" y="1746937"/>
              <a:chExt cx="455427" cy="244429"/>
            </a:xfrm>
          </p:grpSpPr>
          <p:grpSp>
            <p:nvGrpSpPr>
              <p:cNvPr id="8349" name="Google Shape;8349;p83"/>
              <p:cNvGrpSpPr/>
              <p:nvPr/>
            </p:nvGrpSpPr>
            <p:grpSpPr>
              <a:xfrm>
                <a:off x="2905682" y="1782817"/>
                <a:ext cx="250438" cy="208549"/>
                <a:chOff x="2905682" y="1782817"/>
                <a:chExt cx="250438" cy="208549"/>
              </a:xfrm>
            </p:grpSpPr>
            <p:cxnSp>
              <p:nvCxnSpPr>
                <p:cNvPr id="8350" name="Google Shape;8350;p83"/>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51" name="Google Shape;8351;p83"/>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83"/>
              <p:cNvGrpSpPr/>
              <p:nvPr/>
            </p:nvGrpSpPr>
            <p:grpSpPr>
              <a:xfrm>
                <a:off x="2700693" y="1746937"/>
                <a:ext cx="449967" cy="72374"/>
                <a:chOff x="2700693" y="1746937"/>
                <a:chExt cx="449967" cy="72374"/>
              </a:xfrm>
            </p:grpSpPr>
            <p:cxnSp>
              <p:nvCxnSpPr>
                <p:cNvPr id="8353" name="Google Shape;8353;p83"/>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54" name="Google Shape;8354;p83"/>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5" name="Google Shape;8355;p83"/>
            <p:cNvGrpSpPr/>
            <p:nvPr/>
          </p:nvGrpSpPr>
          <p:grpSpPr>
            <a:xfrm>
              <a:off x="2029517" y="1732295"/>
              <a:ext cx="1149068" cy="643432"/>
              <a:chOff x="2029517" y="1732295"/>
              <a:chExt cx="1149068" cy="643432"/>
            </a:xfrm>
          </p:grpSpPr>
          <p:grpSp>
            <p:nvGrpSpPr>
              <p:cNvPr id="8356" name="Google Shape;8356;p83"/>
              <p:cNvGrpSpPr/>
              <p:nvPr/>
            </p:nvGrpSpPr>
            <p:grpSpPr>
              <a:xfrm>
                <a:off x="2703618" y="2103152"/>
                <a:ext cx="474966" cy="260017"/>
                <a:chOff x="2703618" y="2103152"/>
                <a:chExt cx="474966" cy="260017"/>
              </a:xfrm>
            </p:grpSpPr>
            <p:grpSp>
              <p:nvGrpSpPr>
                <p:cNvPr id="8357" name="Google Shape;8357;p83"/>
                <p:cNvGrpSpPr/>
                <p:nvPr/>
              </p:nvGrpSpPr>
              <p:grpSpPr>
                <a:xfrm>
                  <a:off x="2703618" y="2290640"/>
                  <a:ext cx="450291" cy="72529"/>
                  <a:chOff x="2703618" y="2290640"/>
                  <a:chExt cx="450291" cy="72529"/>
                </a:xfrm>
              </p:grpSpPr>
              <p:cxnSp>
                <p:nvCxnSpPr>
                  <p:cNvPr id="8358" name="Google Shape;8358;p83"/>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59" name="Google Shape;8359;p83"/>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83"/>
                <p:cNvGrpSpPr/>
                <p:nvPr/>
              </p:nvGrpSpPr>
              <p:grpSpPr>
                <a:xfrm>
                  <a:off x="2908607" y="2103152"/>
                  <a:ext cx="269977" cy="223538"/>
                  <a:chOff x="2908607" y="2103152"/>
                  <a:chExt cx="269977" cy="223538"/>
                </a:xfrm>
              </p:grpSpPr>
              <p:cxnSp>
                <p:nvCxnSpPr>
                  <p:cNvPr id="8361" name="Google Shape;8361;p83"/>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62" name="Google Shape;8362;p83"/>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3" name="Google Shape;8363;p83"/>
              <p:cNvGrpSpPr/>
              <p:nvPr/>
            </p:nvGrpSpPr>
            <p:grpSpPr>
              <a:xfrm>
                <a:off x="2029517" y="1732295"/>
                <a:ext cx="685827" cy="643432"/>
                <a:chOff x="2029517" y="1732295"/>
                <a:chExt cx="685827" cy="643432"/>
              </a:xfrm>
            </p:grpSpPr>
            <p:sp>
              <p:nvSpPr>
                <p:cNvPr id="8364" name="Google Shape;8364;p83"/>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5" name="Google Shape;8365;p83"/>
                <p:cNvGrpSpPr/>
                <p:nvPr/>
              </p:nvGrpSpPr>
              <p:grpSpPr>
                <a:xfrm>
                  <a:off x="2158948" y="1732295"/>
                  <a:ext cx="556396" cy="333108"/>
                  <a:chOff x="2158948" y="1732295"/>
                  <a:chExt cx="556396" cy="333108"/>
                </a:xfrm>
              </p:grpSpPr>
              <p:cxnSp>
                <p:nvCxnSpPr>
                  <p:cNvPr id="8366" name="Google Shape;8366;p83"/>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367" name="Google Shape;8367;p83"/>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83"/>
                <p:cNvGrpSpPr/>
                <p:nvPr/>
              </p:nvGrpSpPr>
              <p:grpSpPr>
                <a:xfrm>
                  <a:off x="2159908" y="2065057"/>
                  <a:ext cx="550884" cy="310670"/>
                  <a:chOff x="2159908" y="2065057"/>
                  <a:chExt cx="550884" cy="310670"/>
                </a:xfrm>
              </p:grpSpPr>
              <p:cxnSp>
                <p:nvCxnSpPr>
                  <p:cNvPr id="8369" name="Google Shape;8369;p83"/>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370" name="Google Shape;8370;p83"/>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371" name="Google Shape;8371;p83"/>
          <p:cNvGrpSpPr/>
          <p:nvPr/>
        </p:nvGrpSpPr>
        <p:grpSpPr>
          <a:xfrm>
            <a:off x="706399" y="1556837"/>
            <a:ext cx="962651" cy="810058"/>
            <a:chOff x="844912" y="1681380"/>
            <a:chExt cx="935611" cy="787305"/>
          </a:xfrm>
        </p:grpSpPr>
        <p:grpSp>
          <p:nvGrpSpPr>
            <p:cNvPr id="8372" name="Google Shape;8372;p83"/>
            <p:cNvGrpSpPr/>
            <p:nvPr/>
          </p:nvGrpSpPr>
          <p:grpSpPr>
            <a:xfrm>
              <a:off x="844912" y="1819635"/>
              <a:ext cx="329836" cy="510016"/>
              <a:chOff x="844912" y="1819635"/>
              <a:chExt cx="329836" cy="510016"/>
            </a:xfrm>
          </p:grpSpPr>
          <p:sp>
            <p:nvSpPr>
              <p:cNvPr id="8373" name="Google Shape;8373;p83"/>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3"/>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3"/>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3"/>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3"/>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3"/>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83"/>
            <p:cNvGrpSpPr/>
            <p:nvPr/>
          </p:nvGrpSpPr>
          <p:grpSpPr>
            <a:xfrm>
              <a:off x="1284601" y="2158168"/>
              <a:ext cx="495923" cy="310517"/>
              <a:chOff x="1284601" y="2158168"/>
              <a:chExt cx="495923" cy="310517"/>
            </a:xfrm>
          </p:grpSpPr>
          <p:sp>
            <p:nvSpPr>
              <p:cNvPr id="8380" name="Google Shape;8380;p83"/>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1" name="Google Shape;8381;p83"/>
              <p:cNvGrpSpPr/>
              <p:nvPr/>
            </p:nvGrpSpPr>
            <p:grpSpPr>
              <a:xfrm>
                <a:off x="1507666" y="2158168"/>
                <a:ext cx="272858" cy="310517"/>
                <a:chOff x="1507666" y="2158168"/>
                <a:chExt cx="272858" cy="310517"/>
              </a:xfrm>
            </p:grpSpPr>
            <p:grpSp>
              <p:nvGrpSpPr>
                <p:cNvPr id="8382" name="Google Shape;8382;p83"/>
                <p:cNvGrpSpPr/>
                <p:nvPr/>
              </p:nvGrpSpPr>
              <p:grpSpPr>
                <a:xfrm>
                  <a:off x="1507666" y="2176104"/>
                  <a:ext cx="166395" cy="273149"/>
                  <a:chOff x="1507666" y="2176104"/>
                  <a:chExt cx="166395" cy="273149"/>
                </a:xfrm>
              </p:grpSpPr>
              <p:sp>
                <p:nvSpPr>
                  <p:cNvPr id="8383" name="Google Shape;8383;p83"/>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3"/>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3"/>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3"/>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3"/>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3"/>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3"/>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0" name="Google Shape;8390;p83"/>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3"/>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2" name="Google Shape;8392;p83"/>
            <p:cNvGrpSpPr/>
            <p:nvPr/>
          </p:nvGrpSpPr>
          <p:grpSpPr>
            <a:xfrm>
              <a:off x="1284601" y="1681380"/>
              <a:ext cx="495923" cy="310517"/>
              <a:chOff x="1284601" y="1681380"/>
              <a:chExt cx="495923" cy="310517"/>
            </a:xfrm>
          </p:grpSpPr>
          <p:sp>
            <p:nvSpPr>
              <p:cNvPr id="8393" name="Google Shape;8393;p83"/>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4" name="Google Shape;8394;p83"/>
              <p:cNvGrpSpPr/>
              <p:nvPr/>
            </p:nvGrpSpPr>
            <p:grpSpPr>
              <a:xfrm>
                <a:off x="1507666" y="1681380"/>
                <a:ext cx="272858" cy="310517"/>
                <a:chOff x="1507666" y="1681380"/>
                <a:chExt cx="272858" cy="310517"/>
              </a:xfrm>
            </p:grpSpPr>
            <p:grpSp>
              <p:nvGrpSpPr>
                <p:cNvPr id="8395" name="Google Shape;8395;p83"/>
                <p:cNvGrpSpPr/>
                <p:nvPr/>
              </p:nvGrpSpPr>
              <p:grpSpPr>
                <a:xfrm>
                  <a:off x="1507666" y="1700120"/>
                  <a:ext cx="166395" cy="272984"/>
                  <a:chOff x="1507666" y="1700120"/>
                  <a:chExt cx="166395" cy="272984"/>
                </a:xfrm>
              </p:grpSpPr>
              <p:sp>
                <p:nvSpPr>
                  <p:cNvPr id="8396" name="Google Shape;8396;p83"/>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3"/>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3"/>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3"/>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3"/>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3"/>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3"/>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3" name="Google Shape;8403;p83"/>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3"/>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05" name="Google Shape;8405;p83"/>
          <p:cNvGrpSpPr/>
          <p:nvPr/>
        </p:nvGrpSpPr>
        <p:grpSpPr>
          <a:xfrm>
            <a:off x="6815339" y="2324267"/>
            <a:ext cx="1622269" cy="552443"/>
            <a:chOff x="6894650" y="2574740"/>
            <a:chExt cx="1445100" cy="492111"/>
          </a:xfrm>
        </p:grpSpPr>
        <p:sp>
          <p:nvSpPr>
            <p:cNvPr id="8406" name="Google Shape;8406;p83"/>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3"/>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3"/>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3"/>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3"/>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1" name="Google Shape;8411;p83"/>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412" name="Google Shape;8412;p83"/>
          <p:cNvGrpSpPr/>
          <p:nvPr/>
        </p:nvGrpSpPr>
        <p:grpSpPr>
          <a:xfrm>
            <a:off x="6834882" y="3698522"/>
            <a:ext cx="1583206" cy="475705"/>
            <a:chOff x="6953919" y="3907920"/>
            <a:chExt cx="1377300" cy="475705"/>
          </a:xfrm>
        </p:grpSpPr>
        <p:cxnSp>
          <p:nvCxnSpPr>
            <p:cNvPr id="8413" name="Google Shape;8413;p83"/>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414" name="Google Shape;8414;p83"/>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415" name="Google Shape;8415;p83"/>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416" name="Google Shape;8416;p83"/>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417" name="Google Shape;8417;p83"/>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418" name="Google Shape;8418;p83"/>
          <p:cNvGrpSpPr/>
          <p:nvPr/>
        </p:nvGrpSpPr>
        <p:grpSpPr>
          <a:xfrm>
            <a:off x="2338470" y="2459668"/>
            <a:ext cx="836286" cy="824529"/>
            <a:chOff x="2389399" y="2595741"/>
            <a:chExt cx="812796" cy="801369"/>
          </a:xfrm>
        </p:grpSpPr>
        <p:grpSp>
          <p:nvGrpSpPr>
            <p:cNvPr id="8419" name="Google Shape;8419;p83"/>
            <p:cNvGrpSpPr/>
            <p:nvPr/>
          </p:nvGrpSpPr>
          <p:grpSpPr>
            <a:xfrm>
              <a:off x="2492145" y="2881565"/>
              <a:ext cx="607300" cy="229751"/>
              <a:chOff x="2492145" y="2881565"/>
              <a:chExt cx="607300" cy="229751"/>
            </a:xfrm>
          </p:grpSpPr>
          <p:sp>
            <p:nvSpPr>
              <p:cNvPr id="8420" name="Google Shape;8420;p83"/>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3"/>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3"/>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83"/>
            <p:cNvGrpSpPr/>
            <p:nvPr/>
          </p:nvGrpSpPr>
          <p:grpSpPr>
            <a:xfrm>
              <a:off x="2389399" y="2595741"/>
              <a:ext cx="812796" cy="296825"/>
              <a:chOff x="2389399" y="2595741"/>
              <a:chExt cx="812796" cy="296825"/>
            </a:xfrm>
          </p:grpSpPr>
          <p:grpSp>
            <p:nvGrpSpPr>
              <p:cNvPr id="8424" name="Google Shape;8424;p83"/>
              <p:cNvGrpSpPr/>
              <p:nvPr/>
            </p:nvGrpSpPr>
            <p:grpSpPr>
              <a:xfrm>
                <a:off x="2389399" y="2595741"/>
                <a:ext cx="363638" cy="296825"/>
                <a:chOff x="2389399" y="2595741"/>
                <a:chExt cx="363638" cy="296825"/>
              </a:xfrm>
            </p:grpSpPr>
            <p:grpSp>
              <p:nvGrpSpPr>
                <p:cNvPr id="8425" name="Google Shape;8425;p83"/>
                <p:cNvGrpSpPr/>
                <p:nvPr/>
              </p:nvGrpSpPr>
              <p:grpSpPr>
                <a:xfrm>
                  <a:off x="2493852" y="2794333"/>
                  <a:ext cx="259185" cy="98232"/>
                  <a:chOff x="2493852" y="2794333"/>
                  <a:chExt cx="259185" cy="98232"/>
                </a:xfrm>
              </p:grpSpPr>
              <p:sp>
                <p:nvSpPr>
                  <p:cNvPr id="8426" name="Google Shape;8426;p83"/>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3"/>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3"/>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83"/>
                <p:cNvGrpSpPr/>
                <p:nvPr/>
              </p:nvGrpSpPr>
              <p:grpSpPr>
                <a:xfrm>
                  <a:off x="2389399" y="2595741"/>
                  <a:ext cx="224343" cy="182054"/>
                  <a:chOff x="2389399" y="2595741"/>
                  <a:chExt cx="224343" cy="182054"/>
                </a:xfrm>
              </p:grpSpPr>
              <p:sp>
                <p:nvSpPr>
                  <p:cNvPr id="8430" name="Google Shape;8430;p83"/>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3"/>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2" name="Google Shape;8432;p83"/>
              <p:cNvGrpSpPr/>
              <p:nvPr/>
            </p:nvGrpSpPr>
            <p:grpSpPr>
              <a:xfrm>
                <a:off x="2683630" y="2595741"/>
                <a:ext cx="224334" cy="296825"/>
                <a:chOff x="2683630" y="2595741"/>
                <a:chExt cx="224334" cy="296825"/>
              </a:xfrm>
            </p:grpSpPr>
            <p:grpSp>
              <p:nvGrpSpPr>
                <p:cNvPr id="8433" name="Google Shape;8433;p83"/>
                <p:cNvGrpSpPr/>
                <p:nvPr/>
              </p:nvGrpSpPr>
              <p:grpSpPr>
                <a:xfrm>
                  <a:off x="2788083" y="2794333"/>
                  <a:ext cx="15356" cy="98232"/>
                  <a:chOff x="2788083" y="2794333"/>
                  <a:chExt cx="15356" cy="98232"/>
                </a:xfrm>
              </p:grpSpPr>
              <p:sp>
                <p:nvSpPr>
                  <p:cNvPr id="8434" name="Google Shape;8434;p83"/>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3"/>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3"/>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83"/>
                <p:cNvGrpSpPr/>
                <p:nvPr/>
              </p:nvGrpSpPr>
              <p:grpSpPr>
                <a:xfrm>
                  <a:off x="2683630" y="2595741"/>
                  <a:ext cx="224334" cy="182054"/>
                  <a:chOff x="2683630" y="2595741"/>
                  <a:chExt cx="224334" cy="182054"/>
                </a:xfrm>
              </p:grpSpPr>
              <p:sp>
                <p:nvSpPr>
                  <p:cNvPr id="8438" name="Google Shape;8438;p83"/>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3"/>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0" name="Google Shape;8440;p83"/>
              <p:cNvGrpSpPr/>
              <p:nvPr/>
            </p:nvGrpSpPr>
            <p:grpSpPr>
              <a:xfrm>
                <a:off x="2838475" y="2595741"/>
                <a:ext cx="363719" cy="296825"/>
                <a:chOff x="2838475" y="2595741"/>
                <a:chExt cx="363719" cy="296825"/>
              </a:xfrm>
            </p:grpSpPr>
            <p:grpSp>
              <p:nvGrpSpPr>
                <p:cNvPr id="8441" name="Google Shape;8441;p83"/>
                <p:cNvGrpSpPr/>
                <p:nvPr/>
              </p:nvGrpSpPr>
              <p:grpSpPr>
                <a:xfrm>
                  <a:off x="2838475" y="2794333"/>
                  <a:ext cx="259185" cy="98232"/>
                  <a:chOff x="2838475" y="2794333"/>
                  <a:chExt cx="259185" cy="98232"/>
                </a:xfrm>
              </p:grpSpPr>
              <p:sp>
                <p:nvSpPr>
                  <p:cNvPr id="8442" name="Google Shape;8442;p83"/>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3"/>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3"/>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83"/>
                <p:cNvGrpSpPr/>
                <p:nvPr/>
              </p:nvGrpSpPr>
              <p:grpSpPr>
                <a:xfrm>
                  <a:off x="2977852" y="2595741"/>
                  <a:ext cx="224343" cy="182054"/>
                  <a:chOff x="2977852" y="2595741"/>
                  <a:chExt cx="224343" cy="182054"/>
                </a:xfrm>
              </p:grpSpPr>
              <p:sp>
                <p:nvSpPr>
                  <p:cNvPr id="8446" name="Google Shape;8446;p83"/>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3"/>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48" name="Google Shape;8448;p83"/>
            <p:cNvGrpSpPr/>
            <p:nvPr/>
          </p:nvGrpSpPr>
          <p:grpSpPr>
            <a:xfrm>
              <a:off x="2389399" y="3100241"/>
              <a:ext cx="812796" cy="296869"/>
              <a:chOff x="2389399" y="3100241"/>
              <a:chExt cx="812796" cy="296869"/>
            </a:xfrm>
          </p:grpSpPr>
          <p:grpSp>
            <p:nvGrpSpPr>
              <p:cNvPr id="8449" name="Google Shape;8449;p83"/>
              <p:cNvGrpSpPr/>
              <p:nvPr/>
            </p:nvGrpSpPr>
            <p:grpSpPr>
              <a:xfrm>
                <a:off x="2683630" y="3100241"/>
                <a:ext cx="224334" cy="296869"/>
                <a:chOff x="2683630" y="3100241"/>
                <a:chExt cx="224334" cy="296869"/>
              </a:xfrm>
            </p:grpSpPr>
            <p:grpSp>
              <p:nvGrpSpPr>
                <p:cNvPr id="8450" name="Google Shape;8450;p83"/>
                <p:cNvGrpSpPr/>
                <p:nvPr/>
              </p:nvGrpSpPr>
              <p:grpSpPr>
                <a:xfrm>
                  <a:off x="2788083" y="3100241"/>
                  <a:ext cx="15356" cy="98237"/>
                  <a:chOff x="2788083" y="3100241"/>
                  <a:chExt cx="15356" cy="98237"/>
                </a:xfrm>
              </p:grpSpPr>
              <p:sp>
                <p:nvSpPr>
                  <p:cNvPr id="8451" name="Google Shape;8451;p83"/>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3"/>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3"/>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83"/>
                <p:cNvGrpSpPr/>
                <p:nvPr/>
              </p:nvGrpSpPr>
              <p:grpSpPr>
                <a:xfrm>
                  <a:off x="2683630" y="3215065"/>
                  <a:ext cx="224334" cy="182045"/>
                  <a:chOff x="2683630" y="3215065"/>
                  <a:chExt cx="224334" cy="182045"/>
                </a:xfrm>
              </p:grpSpPr>
              <p:sp>
                <p:nvSpPr>
                  <p:cNvPr id="8455" name="Google Shape;8455;p83"/>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3"/>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7" name="Google Shape;8457;p83"/>
              <p:cNvGrpSpPr/>
              <p:nvPr/>
            </p:nvGrpSpPr>
            <p:grpSpPr>
              <a:xfrm>
                <a:off x="2389399" y="3100241"/>
                <a:ext cx="363638" cy="296869"/>
                <a:chOff x="2389399" y="3100241"/>
                <a:chExt cx="363638" cy="296869"/>
              </a:xfrm>
            </p:grpSpPr>
            <p:grpSp>
              <p:nvGrpSpPr>
                <p:cNvPr id="8458" name="Google Shape;8458;p83"/>
                <p:cNvGrpSpPr/>
                <p:nvPr/>
              </p:nvGrpSpPr>
              <p:grpSpPr>
                <a:xfrm>
                  <a:off x="2493852" y="3100241"/>
                  <a:ext cx="259185" cy="98237"/>
                  <a:chOff x="2493852" y="3100241"/>
                  <a:chExt cx="259185" cy="98237"/>
                </a:xfrm>
              </p:grpSpPr>
              <p:sp>
                <p:nvSpPr>
                  <p:cNvPr id="8459" name="Google Shape;8459;p83"/>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3"/>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3"/>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83"/>
                <p:cNvGrpSpPr/>
                <p:nvPr/>
              </p:nvGrpSpPr>
              <p:grpSpPr>
                <a:xfrm>
                  <a:off x="2389399" y="3215065"/>
                  <a:ext cx="224343" cy="182045"/>
                  <a:chOff x="2389399" y="3215065"/>
                  <a:chExt cx="224343" cy="182045"/>
                </a:xfrm>
              </p:grpSpPr>
              <p:sp>
                <p:nvSpPr>
                  <p:cNvPr id="8463" name="Google Shape;8463;p83"/>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3"/>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5" name="Google Shape;8465;p83"/>
              <p:cNvGrpSpPr/>
              <p:nvPr/>
            </p:nvGrpSpPr>
            <p:grpSpPr>
              <a:xfrm>
                <a:off x="2838475" y="3100241"/>
                <a:ext cx="363719" cy="296869"/>
                <a:chOff x="2838475" y="3100241"/>
                <a:chExt cx="363719" cy="296869"/>
              </a:xfrm>
            </p:grpSpPr>
            <p:grpSp>
              <p:nvGrpSpPr>
                <p:cNvPr id="8466" name="Google Shape;8466;p83"/>
                <p:cNvGrpSpPr/>
                <p:nvPr/>
              </p:nvGrpSpPr>
              <p:grpSpPr>
                <a:xfrm>
                  <a:off x="2838475" y="3100241"/>
                  <a:ext cx="259185" cy="98237"/>
                  <a:chOff x="2838475" y="3100241"/>
                  <a:chExt cx="259185" cy="98237"/>
                </a:xfrm>
              </p:grpSpPr>
              <p:sp>
                <p:nvSpPr>
                  <p:cNvPr id="8467" name="Google Shape;8467;p83"/>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3"/>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3"/>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83"/>
                <p:cNvGrpSpPr/>
                <p:nvPr/>
              </p:nvGrpSpPr>
              <p:grpSpPr>
                <a:xfrm>
                  <a:off x="2977852" y="3215065"/>
                  <a:ext cx="224343" cy="182045"/>
                  <a:chOff x="2977852" y="3215065"/>
                  <a:chExt cx="224343" cy="182045"/>
                </a:xfrm>
              </p:grpSpPr>
              <p:sp>
                <p:nvSpPr>
                  <p:cNvPr id="8471" name="Google Shape;8471;p83"/>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3"/>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6" name="Shape 8476"/>
        <p:cNvGrpSpPr/>
        <p:nvPr/>
      </p:nvGrpSpPr>
      <p:grpSpPr>
        <a:xfrm>
          <a:off x="0" y="0"/>
          <a:ext cx="0" cy="0"/>
          <a:chOff x="0" y="0"/>
          <a:chExt cx="0" cy="0"/>
        </a:xfrm>
      </p:grpSpPr>
      <p:grpSp>
        <p:nvGrpSpPr>
          <p:cNvPr id="8477" name="Google Shape;8477;p84"/>
          <p:cNvGrpSpPr/>
          <p:nvPr/>
        </p:nvGrpSpPr>
        <p:grpSpPr>
          <a:xfrm>
            <a:off x="702088" y="3155922"/>
            <a:ext cx="2390414" cy="1024800"/>
            <a:chOff x="728925" y="3296613"/>
            <a:chExt cx="2390414" cy="1024800"/>
          </a:xfrm>
        </p:grpSpPr>
        <p:grpSp>
          <p:nvGrpSpPr>
            <p:cNvPr id="8478" name="Google Shape;8478;p84"/>
            <p:cNvGrpSpPr/>
            <p:nvPr/>
          </p:nvGrpSpPr>
          <p:grpSpPr>
            <a:xfrm>
              <a:off x="728925" y="3619800"/>
              <a:ext cx="2390414" cy="500893"/>
              <a:chOff x="728925" y="3619800"/>
              <a:chExt cx="2390414" cy="500893"/>
            </a:xfrm>
          </p:grpSpPr>
          <p:sp>
            <p:nvSpPr>
              <p:cNvPr id="8479" name="Google Shape;8479;p84"/>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80" name="Google Shape;8480;p84"/>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481" name="Google Shape;8481;p84"/>
            <p:cNvGrpSpPr/>
            <p:nvPr/>
          </p:nvGrpSpPr>
          <p:grpSpPr>
            <a:xfrm>
              <a:off x="1348050" y="3296613"/>
              <a:ext cx="1706152" cy="1024800"/>
              <a:chOff x="1348050" y="3296613"/>
              <a:chExt cx="1706152" cy="1024800"/>
            </a:xfrm>
          </p:grpSpPr>
          <p:sp>
            <p:nvSpPr>
              <p:cNvPr id="8482" name="Google Shape;8482;p84"/>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83" name="Google Shape;8483;p84"/>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84" name="Google Shape;8484;p84"/>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85" name="Google Shape;8485;p84"/>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86" name="Google Shape;8486;p84"/>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487" name="Google Shape;8487;p84"/>
            <p:cNvGrpSpPr/>
            <p:nvPr/>
          </p:nvGrpSpPr>
          <p:grpSpPr>
            <a:xfrm>
              <a:off x="1455707" y="3654858"/>
              <a:ext cx="1491150" cy="417657"/>
              <a:chOff x="1455707" y="3654858"/>
              <a:chExt cx="1491150" cy="417657"/>
            </a:xfrm>
          </p:grpSpPr>
          <p:sp>
            <p:nvSpPr>
              <p:cNvPr id="8488" name="Google Shape;8488;p84"/>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4"/>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4"/>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4"/>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4"/>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4"/>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4"/>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4"/>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4"/>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4"/>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4"/>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4"/>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4"/>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4"/>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4"/>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4"/>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4"/>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4"/>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4"/>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4"/>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508" name="Google Shape;8508;p84"/>
          <p:cNvGraphicFramePr/>
          <p:nvPr/>
        </p:nvGraphicFramePr>
        <p:xfrm>
          <a:off x="5937787" y="2153834"/>
          <a:ext cx="3000000" cy="3000000"/>
        </p:xfrm>
        <a:graphic>
          <a:graphicData uri="http://schemas.openxmlformats.org/drawingml/2006/table">
            <a:tbl>
              <a:tblPr>
                <a:noFill/>
                <a:tableStyleId>{38235D21-6009-4E70-9BAF-53FD462F6E0D}</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509" name="Google Shape;8509;p84"/>
          <p:cNvGrpSpPr/>
          <p:nvPr/>
        </p:nvGrpSpPr>
        <p:grpSpPr>
          <a:xfrm>
            <a:off x="710464" y="981599"/>
            <a:ext cx="2396505" cy="976502"/>
            <a:chOff x="749309" y="1112739"/>
            <a:chExt cx="2371603" cy="976502"/>
          </a:xfrm>
        </p:grpSpPr>
        <p:grpSp>
          <p:nvGrpSpPr>
            <p:cNvPr id="8510" name="Google Shape;8510;p84"/>
            <p:cNvGrpSpPr/>
            <p:nvPr/>
          </p:nvGrpSpPr>
          <p:grpSpPr>
            <a:xfrm>
              <a:off x="1092126" y="1112739"/>
              <a:ext cx="2028786" cy="975464"/>
              <a:chOff x="1092126" y="1112739"/>
              <a:chExt cx="2028786" cy="975464"/>
            </a:xfrm>
          </p:grpSpPr>
          <p:sp>
            <p:nvSpPr>
              <p:cNvPr id="8511" name="Google Shape;8511;p84"/>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4"/>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4"/>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4"/>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4"/>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4"/>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4"/>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4"/>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4"/>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4"/>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4"/>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4"/>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4"/>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4"/>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4"/>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4"/>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4"/>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4"/>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4"/>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4"/>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4"/>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4"/>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4"/>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4"/>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84"/>
            <p:cNvGrpSpPr/>
            <p:nvPr/>
          </p:nvGrpSpPr>
          <p:grpSpPr>
            <a:xfrm>
              <a:off x="749309" y="1112739"/>
              <a:ext cx="314700" cy="975464"/>
              <a:chOff x="749309" y="1112739"/>
              <a:chExt cx="314700" cy="975464"/>
            </a:xfrm>
          </p:grpSpPr>
          <p:sp>
            <p:nvSpPr>
              <p:cNvPr id="8536" name="Google Shape;8536;p84"/>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4"/>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4"/>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4"/>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0" name="Google Shape;8540;p8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544" name="Google Shape;8544;p84"/>
          <p:cNvGraphicFramePr/>
          <p:nvPr/>
        </p:nvGraphicFramePr>
        <p:xfrm>
          <a:off x="5937812" y="981584"/>
          <a:ext cx="3000000" cy="3000000"/>
        </p:xfrm>
        <a:graphic>
          <a:graphicData uri="http://schemas.openxmlformats.org/drawingml/2006/table">
            <a:tbl>
              <a:tblPr>
                <a:noFill/>
                <a:tableStyleId>{38235D21-6009-4E70-9BAF-53FD462F6E0D}</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545" name="Google Shape;8545;p84"/>
          <p:cNvGraphicFramePr/>
          <p:nvPr/>
        </p:nvGraphicFramePr>
        <p:xfrm>
          <a:off x="3358675" y="2153834"/>
          <a:ext cx="3000000" cy="3000000"/>
        </p:xfrm>
        <a:graphic>
          <a:graphicData uri="http://schemas.openxmlformats.org/drawingml/2006/table">
            <a:tbl>
              <a:tblPr>
                <a:noFill/>
                <a:tableStyleId>{38235D21-6009-4E70-9BAF-53FD462F6E0D}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546" name="Google Shape;8546;p84"/>
          <p:cNvGrpSpPr/>
          <p:nvPr/>
        </p:nvGrpSpPr>
        <p:grpSpPr>
          <a:xfrm>
            <a:off x="3360661" y="3144795"/>
            <a:ext cx="2363377" cy="1047062"/>
            <a:chOff x="3358399" y="3285485"/>
            <a:chExt cx="2363377" cy="1047062"/>
          </a:xfrm>
        </p:grpSpPr>
        <p:grpSp>
          <p:nvGrpSpPr>
            <p:cNvPr id="8547" name="Google Shape;8547;p84"/>
            <p:cNvGrpSpPr/>
            <p:nvPr/>
          </p:nvGrpSpPr>
          <p:grpSpPr>
            <a:xfrm>
              <a:off x="3358412" y="3285485"/>
              <a:ext cx="2363244" cy="139500"/>
              <a:chOff x="3358412" y="3285485"/>
              <a:chExt cx="2363244" cy="139500"/>
            </a:xfrm>
          </p:grpSpPr>
          <p:sp>
            <p:nvSpPr>
              <p:cNvPr id="8548" name="Google Shape;8548;p84"/>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4"/>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4"/>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4"/>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4"/>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84"/>
            <p:cNvGrpSpPr/>
            <p:nvPr/>
          </p:nvGrpSpPr>
          <p:grpSpPr>
            <a:xfrm>
              <a:off x="3358412" y="3466996"/>
              <a:ext cx="2363244" cy="139500"/>
              <a:chOff x="3358412" y="3466996"/>
              <a:chExt cx="2363244" cy="139500"/>
            </a:xfrm>
          </p:grpSpPr>
          <p:sp>
            <p:nvSpPr>
              <p:cNvPr id="8554" name="Google Shape;8554;p84"/>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4"/>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4"/>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4"/>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4"/>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84"/>
            <p:cNvGrpSpPr/>
            <p:nvPr/>
          </p:nvGrpSpPr>
          <p:grpSpPr>
            <a:xfrm>
              <a:off x="3358412" y="3648507"/>
              <a:ext cx="2363244" cy="139500"/>
              <a:chOff x="3358412" y="3648507"/>
              <a:chExt cx="2363244" cy="139500"/>
            </a:xfrm>
          </p:grpSpPr>
          <p:sp>
            <p:nvSpPr>
              <p:cNvPr id="8560" name="Google Shape;8560;p84"/>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4"/>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4"/>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4"/>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4"/>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84"/>
            <p:cNvGrpSpPr/>
            <p:nvPr/>
          </p:nvGrpSpPr>
          <p:grpSpPr>
            <a:xfrm>
              <a:off x="3358412" y="3830018"/>
              <a:ext cx="2363244" cy="139500"/>
              <a:chOff x="3358412" y="3830018"/>
              <a:chExt cx="2363244" cy="139500"/>
            </a:xfrm>
          </p:grpSpPr>
          <p:sp>
            <p:nvSpPr>
              <p:cNvPr id="8566" name="Google Shape;8566;p84"/>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4"/>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4"/>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4"/>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4"/>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84"/>
            <p:cNvGrpSpPr/>
            <p:nvPr/>
          </p:nvGrpSpPr>
          <p:grpSpPr>
            <a:xfrm>
              <a:off x="3358399" y="4011514"/>
              <a:ext cx="2363377" cy="139537"/>
              <a:chOff x="3294800" y="4134603"/>
              <a:chExt cx="2638876" cy="152400"/>
            </a:xfrm>
          </p:grpSpPr>
          <p:sp>
            <p:nvSpPr>
              <p:cNvPr id="8572" name="Google Shape;8572;p8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84"/>
            <p:cNvGrpSpPr/>
            <p:nvPr/>
          </p:nvGrpSpPr>
          <p:grpSpPr>
            <a:xfrm>
              <a:off x="3358399" y="4193010"/>
              <a:ext cx="2363377" cy="139537"/>
              <a:chOff x="3294800" y="4134603"/>
              <a:chExt cx="2638876" cy="152400"/>
            </a:xfrm>
          </p:grpSpPr>
          <p:sp>
            <p:nvSpPr>
              <p:cNvPr id="8578" name="Google Shape;8578;p8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583" name="Google Shape;8583;p84"/>
          <p:cNvGraphicFramePr/>
          <p:nvPr/>
        </p:nvGraphicFramePr>
        <p:xfrm>
          <a:off x="711463" y="2153834"/>
          <a:ext cx="3000000" cy="3000000"/>
        </p:xfrm>
        <a:graphic>
          <a:graphicData uri="http://schemas.openxmlformats.org/drawingml/2006/table">
            <a:tbl>
              <a:tblPr>
                <a:noFill/>
                <a:tableStyleId>{38235D21-6009-4E70-9BAF-53FD462F6E0D}</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584" name="Google Shape;8584;p84"/>
          <p:cNvGrpSpPr/>
          <p:nvPr/>
        </p:nvGrpSpPr>
        <p:grpSpPr>
          <a:xfrm>
            <a:off x="4161132" y="2557649"/>
            <a:ext cx="1302095" cy="60959"/>
            <a:chOff x="3558802" y="4011427"/>
            <a:chExt cx="1866000" cy="111300"/>
          </a:xfrm>
        </p:grpSpPr>
        <p:sp>
          <p:nvSpPr>
            <p:cNvPr id="8585" name="Google Shape;8585;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84"/>
          <p:cNvGrpSpPr/>
          <p:nvPr/>
        </p:nvGrpSpPr>
        <p:grpSpPr>
          <a:xfrm>
            <a:off x="4706620" y="2839808"/>
            <a:ext cx="914340" cy="60959"/>
            <a:chOff x="3558802" y="4011427"/>
            <a:chExt cx="1866000" cy="111300"/>
          </a:xfrm>
        </p:grpSpPr>
        <p:sp>
          <p:nvSpPr>
            <p:cNvPr id="8588" name="Google Shape;8588;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84"/>
          <p:cNvGrpSpPr/>
          <p:nvPr/>
        </p:nvGrpSpPr>
        <p:grpSpPr>
          <a:xfrm>
            <a:off x="5871419" y="3167606"/>
            <a:ext cx="2522867" cy="1001454"/>
            <a:chOff x="1904318" y="789980"/>
            <a:chExt cx="1489472" cy="606868"/>
          </a:xfrm>
        </p:grpSpPr>
        <p:cxnSp>
          <p:nvCxnSpPr>
            <p:cNvPr id="8591" name="Google Shape;8591;p8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592" name="Google Shape;8592;p8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593" name="Google Shape;8593;p8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594" name="Google Shape;8594;p8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595" name="Google Shape;8595;p8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596" name="Google Shape;8596;p8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597" name="Google Shape;8597;p8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598" name="Google Shape;8598;p8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4"/>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605" name="Google Shape;8605;p84"/>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606" name="Google Shape;8606;p84"/>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607" name="Google Shape;8607;p8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84"/>
          <p:cNvGrpSpPr/>
          <p:nvPr/>
        </p:nvGrpSpPr>
        <p:grpSpPr>
          <a:xfrm>
            <a:off x="3355824" y="951642"/>
            <a:ext cx="2363393" cy="1005865"/>
            <a:chOff x="3292400" y="1193188"/>
            <a:chExt cx="2615240" cy="1131075"/>
          </a:xfrm>
        </p:grpSpPr>
        <p:sp>
          <p:nvSpPr>
            <p:cNvPr id="8609" name="Google Shape;8609;p84"/>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10" name="Google Shape;8610;p84"/>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11" name="Google Shape;8611;p84"/>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612" name="Google Shape;8612;p84"/>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613" name="Google Shape;8613;p84"/>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614" name="Google Shape;8614;p84"/>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615" name="Google Shape;8615;p84"/>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616" name="Google Shape;8616;p84"/>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617" name="Google Shape;8617;p84"/>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618" name="Google Shape;8618;p84"/>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619" name="Google Shape;8619;p84"/>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620" name="Google Shape;8620;p84"/>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621" name="Google Shape;8621;p84"/>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622" name="Google Shape;8622;p84"/>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623" name="Google Shape;8623;p84"/>
            <p:cNvGrpSpPr/>
            <p:nvPr/>
          </p:nvGrpSpPr>
          <p:grpSpPr>
            <a:xfrm>
              <a:off x="3748438" y="1378608"/>
              <a:ext cx="2159202" cy="903971"/>
              <a:chOff x="1683525" y="2179850"/>
              <a:chExt cx="4519050" cy="2134525"/>
            </a:xfrm>
          </p:grpSpPr>
          <p:sp>
            <p:nvSpPr>
              <p:cNvPr id="8624" name="Google Shape;8624;p8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25" name="Google Shape;8625;p8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26" name="Google Shape;8626;p8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27" name="Google Shape;8627;p8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28" name="Google Shape;8628;p8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29" name="Google Shape;8629;p8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30" name="Google Shape;8630;p8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31" name="Google Shape;8631;p8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32" name="Google Shape;8632;p8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33" name="Google Shape;8633;p8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34" name="Google Shape;8634;p8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35" name="Google Shape;8635;p8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9" name="Shape 8639"/>
        <p:cNvGrpSpPr/>
        <p:nvPr/>
      </p:nvGrpSpPr>
      <p:grpSpPr>
        <a:xfrm>
          <a:off x="0" y="0"/>
          <a:ext cx="0" cy="0"/>
          <a:chOff x="0" y="0"/>
          <a:chExt cx="0" cy="0"/>
        </a:xfrm>
      </p:grpSpPr>
      <p:grpSp>
        <p:nvGrpSpPr>
          <p:cNvPr id="8640" name="Google Shape;8640;p85"/>
          <p:cNvGrpSpPr/>
          <p:nvPr/>
        </p:nvGrpSpPr>
        <p:grpSpPr>
          <a:xfrm>
            <a:off x="4796690" y="970936"/>
            <a:ext cx="745431" cy="718863"/>
            <a:chOff x="4249973" y="1201875"/>
            <a:chExt cx="1958568" cy="1888762"/>
          </a:xfrm>
        </p:grpSpPr>
        <p:sp>
          <p:nvSpPr>
            <p:cNvPr id="8641" name="Google Shape;8641;p85"/>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2" name="Google Shape;8642;p85"/>
            <p:cNvGrpSpPr/>
            <p:nvPr/>
          </p:nvGrpSpPr>
          <p:grpSpPr>
            <a:xfrm>
              <a:off x="5853086" y="1789142"/>
              <a:ext cx="355454" cy="1048099"/>
              <a:chOff x="5576108" y="2016725"/>
              <a:chExt cx="565200" cy="1666560"/>
            </a:xfrm>
          </p:grpSpPr>
          <p:sp>
            <p:nvSpPr>
              <p:cNvPr id="8643" name="Google Shape;8643;p85"/>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44" name="Google Shape;8644;p8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85"/>
            <p:cNvGrpSpPr/>
            <p:nvPr/>
          </p:nvGrpSpPr>
          <p:grpSpPr>
            <a:xfrm>
              <a:off x="4869455" y="2691676"/>
              <a:ext cx="1013897" cy="398961"/>
              <a:chOff x="4012057" y="3451825"/>
              <a:chExt cx="1612175" cy="634379"/>
            </a:xfrm>
          </p:grpSpPr>
          <p:sp>
            <p:nvSpPr>
              <p:cNvPr id="8646" name="Google Shape;8646;p85"/>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47" name="Google Shape;8647;p8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85"/>
            <p:cNvGrpSpPr/>
            <p:nvPr/>
          </p:nvGrpSpPr>
          <p:grpSpPr>
            <a:xfrm>
              <a:off x="4276937" y="2155961"/>
              <a:ext cx="651965" cy="891358"/>
              <a:chOff x="3069908" y="2599997"/>
              <a:chExt cx="1036675" cy="1417328"/>
            </a:xfrm>
          </p:grpSpPr>
          <p:sp>
            <p:nvSpPr>
              <p:cNvPr id="8649" name="Google Shape;8649;p85"/>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50" name="Google Shape;8650;p8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85"/>
            <p:cNvGrpSpPr/>
            <p:nvPr/>
          </p:nvGrpSpPr>
          <p:grpSpPr>
            <a:xfrm>
              <a:off x="5054918" y="1201875"/>
              <a:ext cx="999548" cy="602711"/>
              <a:chOff x="4306958" y="1082925"/>
              <a:chExt cx="1589359" cy="958358"/>
            </a:xfrm>
          </p:grpSpPr>
          <p:sp>
            <p:nvSpPr>
              <p:cNvPr id="8652" name="Google Shape;8652;p85"/>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53" name="Google Shape;8653;p8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85"/>
            <p:cNvGrpSpPr/>
            <p:nvPr/>
          </p:nvGrpSpPr>
          <p:grpSpPr>
            <a:xfrm>
              <a:off x="4249973" y="1303451"/>
              <a:ext cx="799317" cy="841334"/>
              <a:chOff x="3027033" y="1244439"/>
              <a:chExt cx="1270977" cy="1337786"/>
            </a:xfrm>
          </p:grpSpPr>
          <p:sp>
            <p:nvSpPr>
              <p:cNvPr id="8655" name="Google Shape;8655;p85"/>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56" name="Google Shape;8656;p8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7" name="Google Shape;8657;p85"/>
          <p:cNvGrpSpPr/>
          <p:nvPr/>
        </p:nvGrpSpPr>
        <p:grpSpPr>
          <a:xfrm>
            <a:off x="713063" y="1849386"/>
            <a:ext cx="761767" cy="729896"/>
            <a:chOff x="2657744" y="2337745"/>
            <a:chExt cx="832987" cy="798137"/>
          </a:xfrm>
        </p:grpSpPr>
        <p:sp>
          <p:nvSpPr>
            <p:cNvPr id="8658" name="Google Shape;8658;p85"/>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5"/>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5"/>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85"/>
          <p:cNvGrpSpPr/>
          <p:nvPr/>
        </p:nvGrpSpPr>
        <p:grpSpPr>
          <a:xfrm>
            <a:off x="3224027" y="1852592"/>
            <a:ext cx="685569" cy="723586"/>
            <a:chOff x="3398134" y="2057755"/>
            <a:chExt cx="704087" cy="743130"/>
          </a:xfrm>
        </p:grpSpPr>
        <p:grpSp>
          <p:nvGrpSpPr>
            <p:cNvPr id="8665" name="Google Shape;8665;p85"/>
            <p:cNvGrpSpPr/>
            <p:nvPr/>
          </p:nvGrpSpPr>
          <p:grpSpPr>
            <a:xfrm>
              <a:off x="3398134" y="2290183"/>
              <a:ext cx="315300" cy="219900"/>
              <a:chOff x="3398134" y="2290183"/>
              <a:chExt cx="315300" cy="219900"/>
            </a:xfrm>
          </p:grpSpPr>
          <p:sp>
            <p:nvSpPr>
              <p:cNvPr id="8666" name="Google Shape;8666;p85"/>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67" name="Google Shape;8667;p85"/>
              <p:cNvCxnSpPr>
                <a:stCxn id="8666"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668" name="Google Shape;8668;p85"/>
            <p:cNvGrpSpPr/>
            <p:nvPr/>
          </p:nvGrpSpPr>
          <p:grpSpPr>
            <a:xfrm>
              <a:off x="3547823" y="2467358"/>
              <a:ext cx="219900" cy="333527"/>
              <a:chOff x="3547823" y="2467358"/>
              <a:chExt cx="219900" cy="333527"/>
            </a:xfrm>
          </p:grpSpPr>
          <p:sp>
            <p:nvSpPr>
              <p:cNvPr id="8669" name="Google Shape;8669;p85"/>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70" name="Google Shape;8670;p85"/>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671" name="Google Shape;8671;p85"/>
            <p:cNvGrpSpPr/>
            <p:nvPr/>
          </p:nvGrpSpPr>
          <p:grpSpPr>
            <a:xfrm>
              <a:off x="3734138" y="2467358"/>
              <a:ext cx="219900" cy="333527"/>
              <a:chOff x="3734138" y="2467358"/>
              <a:chExt cx="219900" cy="333527"/>
            </a:xfrm>
          </p:grpSpPr>
          <p:sp>
            <p:nvSpPr>
              <p:cNvPr id="8672" name="Google Shape;8672;p85"/>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73" name="Google Shape;8673;p85"/>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674" name="Google Shape;8674;p85"/>
            <p:cNvGrpSpPr/>
            <p:nvPr/>
          </p:nvGrpSpPr>
          <p:grpSpPr>
            <a:xfrm>
              <a:off x="3787560" y="2288011"/>
              <a:ext cx="314661" cy="219900"/>
              <a:chOff x="3787560" y="2288011"/>
              <a:chExt cx="314661" cy="219900"/>
            </a:xfrm>
          </p:grpSpPr>
          <p:sp>
            <p:nvSpPr>
              <p:cNvPr id="8675" name="Google Shape;8675;p85"/>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76" name="Google Shape;8676;p85"/>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677" name="Google Shape;8677;p85"/>
            <p:cNvGrpSpPr/>
            <p:nvPr/>
          </p:nvGrpSpPr>
          <p:grpSpPr>
            <a:xfrm>
              <a:off x="3637290" y="2057755"/>
              <a:ext cx="219900" cy="335499"/>
              <a:chOff x="3637290" y="2057755"/>
              <a:chExt cx="219900" cy="335499"/>
            </a:xfrm>
          </p:grpSpPr>
          <p:sp>
            <p:nvSpPr>
              <p:cNvPr id="8678" name="Google Shape;8678;p85"/>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679" name="Google Shape;8679;p85"/>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680" name="Google Shape;8680;p85"/>
          <p:cNvGrpSpPr/>
          <p:nvPr/>
        </p:nvGrpSpPr>
        <p:grpSpPr>
          <a:xfrm>
            <a:off x="4899249" y="1859288"/>
            <a:ext cx="710153" cy="710153"/>
            <a:chOff x="5007123" y="2079403"/>
            <a:chExt cx="687600" cy="687600"/>
          </a:xfrm>
        </p:grpSpPr>
        <p:sp>
          <p:nvSpPr>
            <p:cNvPr id="8681" name="Google Shape;8681;p85"/>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5"/>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5"/>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5"/>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85"/>
          <p:cNvGrpSpPr/>
          <p:nvPr/>
        </p:nvGrpSpPr>
        <p:grpSpPr>
          <a:xfrm>
            <a:off x="5708687" y="1853794"/>
            <a:ext cx="720998" cy="721183"/>
            <a:chOff x="5797446" y="2063053"/>
            <a:chExt cx="698100" cy="698280"/>
          </a:xfrm>
        </p:grpSpPr>
        <p:sp>
          <p:nvSpPr>
            <p:cNvPr id="8686" name="Google Shape;8686;p85"/>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5"/>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5"/>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5"/>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85"/>
          <p:cNvGrpSpPr/>
          <p:nvPr/>
        </p:nvGrpSpPr>
        <p:grpSpPr>
          <a:xfrm>
            <a:off x="8153834" y="3499399"/>
            <a:ext cx="280585" cy="673164"/>
            <a:chOff x="8075075" y="3754290"/>
            <a:chExt cx="255612" cy="613194"/>
          </a:xfrm>
        </p:grpSpPr>
        <p:grpSp>
          <p:nvGrpSpPr>
            <p:cNvPr id="8691" name="Google Shape;8691;p85"/>
            <p:cNvGrpSpPr/>
            <p:nvPr/>
          </p:nvGrpSpPr>
          <p:grpSpPr>
            <a:xfrm>
              <a:off x="8075075" y="3754290"/>
              <a:ext cx="255612" cy="613194"/>
              <a:chOff x="8075075" y="3754290"/>
              <a:chExt cx="255612" cy="613194"/>
            </a:xfrm>
          </p:grpSpPr>
          <p:sp>
            <p:nvSpPr>
              <p:cNvPr id="8692" name="Google Shape;8692;p85"/>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5"/>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4" name="Google Shape;8694;p85"/>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85"/>
          <p:cNvGrpSpPr/>
          <p:nvPr/>
        </p:nvGrpSpPr>
        <p:grpSpPr>
          <a:xfrm>
            <a:off x="5270892" y="3488196"/>
            <a:ext cx="470352" cy="683745"/>
            <a:chOff x="1697726" y="3244179"/>
            <a:chExt cx="788124" cy="1146069"/>
          </a:xfrm>
        </p:grpSpPr>
        <p:sp>
          <p:nvSpPr>
            <p:cNvPr id="8696" name="Google Shape;8696;p8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8" name="Google Shape;8698;p85"/>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9" name="Google Shape;8699;p85"/>
          <p:cNvGrpSpPr/>
          <p:nvPr/>
        </p:nvGrpSpPr>
        <p:grpSpPr>
          <a:xfrm>
            <a:off x="5892043" y="3499398"/>
            <a:ext cx="293891" cy="293845"/>
            <a:chOff x="6134814" y="3754290"/>
            <a:chExt cx="293891" cy="293845"/>
          </a:xfrm>
        </p:grpSpPr>
        <p:sp>
          <p:nvSpPr>
            <p:cNvPr id="8700" name="Google Shape;8700;p85"/>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5"/>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85"/>
          <p:cNvGrpSpPr/>
          <p:nvPr/>
        </p:nvGrpSpPr>
        <p:grpSpPr>
          <a:xfrm>
            <a:off x="5892043" y="3878069"/>
            <a:ext cx="293891" cy="293891"/>
            <a:chOff x="6134814" y="4086186"/>
            <a:chExt cx="293891" cy="293891"/>
          </a:xfrm>
        </p:grpSpPr>
        <p:sp>
          <p:nvSpPr>
            <p:cNvPr id="8703" name="Google Shape;8703;p85"/>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5"/>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5" name="Google Shape;8705;p85"/>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5"/>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7" name="Google Shape;8707;p85"/>
          <p:cNvGrpSpPr/>
          <p:nvPr/>
        </p:nvGrpSpPr>
        <p:grpSpPr>
          <a:xfrm>
            <a:off x="7817018" y="2706762"/>
            <a:ext cx="622883" cy="621944"/>
            <a:chOff x="1187048" y="238125"/>
            <a:chExt cx="5256397" cy="5248476"/>
          </a:xfrm>
        </p:grpSpPr>
        <p:sp>
          <p:nvSpPr>
            <p:cNvPr id="8708" name="Google Shape;8708;p8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5"/>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5"/>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5"/>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85"/>
          <p:cNvGrpSpPr/>
          <p:nvPr/>
        </p:nvGrpSpPr>
        <p:grpSpPr>
          <a:xfrm>
            <a:off x="2274123" y="2716370"/>
            <a:ext cx="1310987" cy="612407"/>
            <a:chOff x="238125" y="1188750"/>
            <a:chExt cx="7140450" cy="3335550"/>
          </a:xfrm>
        </p:grpSpPr>
        <p:sp>
          <p:nvSpPr>
            <p:cNvPr id="8713" name="Google Shape;8713;p8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85"/>
          <p:cNvGrpSpPr/>
          <p:nvPr/>
        </p:nvGrpSpPr>
        <p:grpSpPr>
          <a:xfrm>
            <a:off x="6599995" y="2706925"/>
            <a:ext cx="1110299" cy="621702"/>
            <a:chOff x="238125" y="1335475"/>
            <a:chExt cx="5418735" cy="3034175"/>
          </a:xfrm>
        </p:grpSpPr>
        <p:sp>
          <p:nvSpPr>
            <p:cNvPr id="8719" name="Google Shape;8719;p8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85"/>
          <p:cNvGrpSpPr/>
          <p:nvPr/>
        </p:nvGrpSpPr>
        <p:grpSpPr>
          <a:xfrm>
            <a:off x="5417655" y="2703822"/>
            <a:ext cx="1074451" cy="627181"/>
            <a:chOff x="5359127" y="2910889"/>
            <a:chExt cx="1097723" cy="640831"/>
          </a:xfrm>
        </p:grpSpPr>
        <p:grpSp>
          <p:nvGrpSpPr>
            <p:cNvPr id="8723" name="Google Shape;8723;p85"/>
            <p:cNvGrpSpPr/>
            <p:nvPr/>
          </p:nvGrpSpPr>
          <p:grpSpPr>
            <a:xfrm>
              <a:off x="5929791" y="3263088"/>
              <a:ext cx="527060" cy="287097"/>
              <a:chOff x="5929791" y="3263088"/>
              <a:chExt cx="527060" cy="287097"/>
            </a:xfrm>
          </p:grpSpPr>
          <p:sp>
            <p:nvSpPr>
              <p:cNvPr id="8724" name="Google Shape;8724;p85"/>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25" name="Google Shape;8725;p85"/>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26" name="Google Shape;8726;p85"/>
            <p:cNvGrpSpPr/>
            <p:nvPr/>
          </p:nvGrpSpPr>
          <p:grpSpPr>
            <a:xfrm>
              <a:off x="5359127" y="3263089"/>
              <a:ext cx="526428" cy="288631"/>
              <a:chOff x="5359127" y="3263089"/>
              <a:chExt cx="526428" cy="288631"/>
            </a:xfrm>
          </p:grpSpPr>
          <p:sp>
            <p:nvSpPr>
              <p:cNvPr id="8727" name="Google Shape;8727;p85"/>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28" name="Google Shape;8728;p85"/>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29" name="Google Shape;8729;p85"/>
            <p:cNvGrpSpPr/>
            <p:nvPr/>
          </p:nvGrpSpPr>
          <p:grpSpPr>
            <a:xfrm>
              <a:off x="5551525" y="2910889"/>
              <a:ext cx="520901" cy="610283"/>
              <a:chOff x="5551525" y="2910889"/>
              <a:chExt cx="520901" cy="610283"/>
            </a:xfrm>
          </p:grpSpPr>
          <p:sp>
            <p:nvSpPr>
              <p:cNvPr id="8730" name="Google Shape;8730;p85"/>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31" name="Google Shape;8731;p85"/>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32" name="Google Shape;8732;p85"/>
            <p:cNvGrpSpPr/>
            <p:nvPr/>
          </p:nvGrpSpPr>
          <p:grpSpPr>
            <a:xfrm>
              <a:off x="5743962" y="2919100"/>
              <a:ext cx="623674" cy="284502"/>
              <a:chOff x="5743962" y="2919100"/>
              <a:chExt cx="623674" cy="284502"/>
            </a:xfrm>
          </p:grpSpPr>
          <p:sp>
            <p:nvSpPr>
              <p:cNvPr id="8733" name="Google Shape;8733;p85"/>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34" name="Google Shape;8734;p85"/>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735" name="Google Shape;8735;p85"/>
          <p:cNvGrpSpPr/>
          <p:nvPr/>
        </p:nvGrpSpPr>
        <p:grpSpPr>
          <a:xfrm>
            <a:off x="7568868" y="1854534"/>
            <a:ext cx="874976" cy="719600"/>
            <a:chOff x="7608988" y="2093194"/>
            <a:chExt cx="817276" cy="672147"/>
          </a:xfrm>
        </p:grpSpPr>
        <p:cxnSp>
          <p:nvCxnSpPr>
            <p:cNvPr id="8736" name="Google Shape;8736;p85"/>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37" name="Google Shape;8737;p85"/>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38" name="Google Shape;8738;p85"/>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39" name="Google Shape;8739;p85"/>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40" name="Google Shape;8740;p85"/>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741" name="Google Shape;8741;p85"/>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742" name="Google Shape;8742;p85"/>
            <p:cNvGrpSpPr/>
            <p:nvPr/>
          </p:nvGrpSpPr>
          <p:grpSpPr>
            <a:xfrm>
              <a:off x="7721175" y="2093194"/>
              <a:ext cx="599587" cy="623846"/>
              <a:chOff x="7721175" y="2093194"/>
              <a:chExt cx="599587" cy="623846"/>
            </a:xfrm>
          </p:grpSpPr>
          <p:grpSp>
            <p:nvGrpSpPr>
              <p:cNvPr id="8743" name="Google Shape;8743;p85"/>
              <p:cNvGrpSpPr/>
              <p:nvPr/>
            </p:nvGrpSpPr>
            <p:grpSpPr>
              <a:xfrm>
                <a:off x="7721175" y="2093194"/>
                <a:ext cx="291605" cy="623846"/>
                <a:chOff x="9405575" y="2061418"/>
                <a:chExt cx="291605" cy="623846"/>
              </a:xfrm>
            </p:grpSpPr>
            <p:sp>
              <p:nvSpPr>
                <p:cNvPr id="8744" name="Google Shape;8744;p8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85"/>
              <p:cNvGrpSpPr/>
              <p:nvPr/>
            </p:nvGrpSpPr>
            <p:grpSpPr>
              <a:xfrm flipH="1">
                <a:off x="8029157" y="2093194"/>
                <a:ext cx="291605" cy="623846"/>
                <a:chOff x="9405575" y="2061418"/>
                <a:chExt cx="291605" cy="623846"/>
              </a:xfrm>
            </p:grpSpPr>
            <p:sp>
              <p:nvSpPr>
                <p:cNvPr id="8752" name="Google Shape;8752;p8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59" name="Google Shape;8759;p85"/>
          <p:cNvGrpSpPr/>
          <p:nvPr/>
        </p:nvGrpSpPr>
        <p:grpSpPr>
          <a:xfrm>
            <a:off x="4013304" y="970936"/>
            <a:ext cx="712557" cy="785901"/>
            <a:chOff x="4206459" y="1191441"/>
            <a:chExt cx="712557" cy="785901"/>
          </a:xfrm>
        </p:grpSpPr>
        <p:sp>
          <p:nvSpPr>
            <p:cNvPr id="8760" name="Google Shape;8760;p85"/>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5"/>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5"/>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5"/>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4" name="Google Shape;8764;p85"/>
            <p:cNvGrpSpPr/>
            <p:nvPr/>
          </p:nvGrpSpPr>
          <p:grpSpPr>
            <a:xfrm>
              <a:off x="4644280" y="1290523"/>
              <a:ext cx="143716" cy="29463"/>
              <a:chOff x="4644280" y="1290523"/>
              <a:chExt cx="143716" cy="29463"/>
            </a:xfrm>
          </p:grpSpPr>
          <p:sp>
            <p:nvSpPr>
              <p:cNvPr id="8765" name="Google Shape;8765;p85"/>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5"/>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5"/>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5"/>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85"/>
            <p:cNvGrpSpPr/>
            <p:nvPr/>
          </p:nvGrpSpPr>
          <p:grpSpPr>
            <a:xfrm>
              <a:off x="4356567" y="1191441"/>
              <a:ext cx="143690" cy="29488"/>
              <a:chOff x="4356567" y="1191441"/>
              <a:chExt cx="143690" cy="29488"/>
            </a:xfrm>
          </p:grpSpPr>
          <p:sp>
            <p:nvSpPr>
              <p:cNvPr id="8770" name="Google Shape;8770;p85"/>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5"/>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5"/>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5"/>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85"/>
            <p:cNvGrpSpPr/>
            <p:nvPr/>
          </p:nvGrpSpPr>
          <p:grpSpPr>
            <a:xfrm>
              <a:off x="4339009" y="1863727"/>
              <a:ext cx="143703" cy="29476"/>
              <a:chOff x="4339009" y="1863727"/>
              <a:chExt cx="143703" cy="29476"/>
            </a:xfrm>
          </p:grpSpPr>
          <p:sp>
            <p:nvSpPr>
              <p:cNvPr id="8775" name="Google Shape;8775;p85"/>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5"/>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5"/>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5"/>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85"/>
            <p:cNvGrpSpPr/>
            <p:nvPr/>
          </p:nvGrpSpPr>
          <p:grpSpPr>
            <a:xfrm>
              <a:off x="4206459" y="1607315"/>
              <a:ext cx="29539" cy="142899"/>
              <a:chOff x="4206459" y="1607315"/>
              <a:chExt cx="29539" cy="142899"/>
            </a:xfrm>
          </p:grpSpPr>
          <p:sp>
            <p:nvSpPr>
              <p:cNvPr id="8780" name="Google Shape;8780;p85"/>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5"/>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5"/>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5"/>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4" name="Google Shape;8784;p85"/>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5"/>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5"/>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5"/>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8" name="Google Shape;8788;p85"/>
            <p:cNvGrpSpPr/>
            <p:nvPr/>
          </p:nvGrpSpPr>
          <p:grpSpPr>
            <a:xfrm>
              <a:off x="4889463" y="1423737"/>
              <a:ext cx="29552" cy="142899"/>
              <a:chOff x="4889463" y="1423737"/>
              <a:chExt cx="29552" cy="142899"/>
            </a:xfrm>
          </p:grpSpPr>
          <p:sp>
            <p:nvSpPr>
              <p:cNvPr id="8789" name="Google Shape;8789;p85"/>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5"/>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5"/>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5"/>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85"/>
            <p:cNvGrpSpPr/>
            <p:nvPr/>
          </p:nvGrpSpPr>
          <p:grpSpPr>
            <a:xfrm>
              <a:off x="4771663" y="1876896"/>
              <a:ext cx="108651" cy="100447"/>
              <a:chOff x="4771663" y="1876896"/>
              <a:chExt cx="108651" cy="100447"/>
            </a:xfrm>
          </p:grpSpPr>
          <p:sp>
            <p:nvSpPr>
              <p:cNvPr id="8794" name="Google Shape;8794;p85"/>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5"/>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5"/>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5"/>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8" name="Google Shape;8798;p85"/>
          <p:cNvGrpSpPr/>
          <p:nvPr/>
        </p:nvGrpSpPr>
        <p:grpSpPr>
          <a:xfrm>
            <a:off x="4008780" y="1854159"/>
            <a:ext cx="791287" cy="720350"/>
            <a:chOff x="267375" y="1071875"/>
            <a:chExt cx="470500" cy="428550"/>
          </a:xfrm>
        </p:grpSpPr>
        <p:sp>
          <p:nvSpPr>
            <p:cNvPr id="8799" name="Google Shape;8799;p85"/>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5"/>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5"/>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5"/>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5"/>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5"/>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5"/>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5"/>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85"/>
          <p:cNvGrpSpPr/>
          <p:nvPr/>
        </p:nvGrpSpPr>
        <p:grpSpPr>
          <a:xfrm>
            <a:off x="709275" y="3498789"/>
            <a:ext cx="1408444" cy="673166"/>
            <a:chOff x="712664" y="3693287"/>
            <a:chExt cx="1460738" cy="698160"/>
          </a:xfrm>
        </p:grpSpPr>
        <p:grpSp>
          <p:nvGrpSpPr>
            <p:cNvPr id="8808" name="Google Shape;8808;p85"/>
            <p:cNvGrpSpPr/>
            <p:nvPr/>
          </p:nvGrpSpPr>
          <p:grpSpPr>
            <a:xfrm>
              <a:off x="1380079" y="4133090"/>
              <a:ext cx="234048" cy="258099"/>
              <a:chOff x="1380079" y="4133090"/>
              <a:chExt cx="234048" cy="258099"/>
            </a:xfrm>
          </p:grpSpPr>
          <p:sp>
            <p:nvSpPr>
              <p:cNvPr id="8809" name="Google Shape;8809;p85"/>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5"/>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5"/>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85"/>
            <p:cNvGrpSpPr/>
            <p:nvPr/>
          </p:nvGrpSpPr>
          <p:grpSpPr>
            <a:xfrm>
              <a:off x="884610" y="3864082"/>
              <a:ext cx="1118566" cy="527275"/>
              <a:chOff x="890961" y="3865463"/>
              <a:chExt cx="1115221" cy="525698"/>
            </a:xfrm>
          </p:grpSpPr>
          <p:sp>
            <p:nvSpPr>
              <p:cNvPr id="8813" name="Google Shape;8813;p85"/>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5"/>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5"/>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85"/>
            <p:cNvGrpSpPr/>
            <p:nvPr/>
          </p:nvGrpSpPr>
          <p:grpSpPr>
            <a:xfrm>
              <a:off x="712664" y="3693287"/>
              <a:ext cx="1460738" cy="698160"/>
              <a:chOff x="712664" y="3693025"/>
              <a:chExt cx="1460738" cy="698160"/>
            </a:xfrm>
          </p:grpSpPr>
          <p:sp>
            <p:nvSpPr>
              <p:cNvPr id="8817" name="Google Shape;8817;p85"/>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5"/>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5"/>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5"/>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5"/>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5"/>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3" name="Google Shape;8823;p85"/>
          <p:cNvGrpSpPr/>
          <p:nvPr/>
        </p:nvGrpSpPr>
        <p:grpSpPr>
          <a:xfrm>
            <a:off x="3146990" y="970936"/>
            <a:ext cx="795485" cy="738831"/>
            <a:chOff x="3348603" y="1236445"/>
            <a:chExt cx="749256" cy="695894"/>
          </a:xfrm>
        </p:grpSpPr>
        <p:grpSp>
          <p:nvGrpSpPr>
            <p:cNvPr id="8824" name="Google Shape;8824;p85"/>
            <p:cNvGrpSpPr/>
            <p:nvPr/>
          </p:nvGrpSpPr>
          <p:grpSpPr>
            <a:xfrm>
              <a:off x="3583779" y="1236445"/>
              <a:ext cx="293795" cy="285811"/>
              <a:chOff x="3750225" y="1774000"/>
              <a:chExt cx="149575" cy="145525"/>
            </a:xfrm>
          </p:grpSpPr>
          <p:sp>
            <p:nvSpPr>
              <p:cNvPr id="8825" name="Google Shape;8825;p8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85"/>
            <p:cNvGrpSpPr/>
            <p:nvPr/>
          </p:nvGrpSpPr>
          <p:grpSpPr>
            <a:xfrm>
              <a:off x="3775534" y="1462599"/>
              <a:ext cx="322325" cy="285958"/>
              <a:chOff x="3847850" y="1889150"/>
              <a:chExt cx="164100" cy="145600"/>
            </a:xfrm>
          </p:grpSpPr>
          <p:sp>
            <p:nvSpPr>
              <p:cNvPr id="8828" name="Google Shape;8828;p8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85"/>
            <p:cNvGrpSpPr/>
            <p:nvPr/>
          </p:nvGrpSpPr>
          <p:grpSpPr>
            <a:xfrm>
              <a:off x="3545329" y="1646528"/>
              <a:ext cx="293746" cy="285811"/>
              <a:chOff x="3730650" y="1982800"/>
              <a:chExt cx="149550" cy="145525"/>
            </a:xfrm>
          </p:grpSpPr>
          <p:sp>
            <p:nvSpPr>
              <p:cNvPr id="8831" name="Google Shape;8831;p8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85"/>
            <p:cNvGrpSpPr/>
            <p:nvPr/>
          </p:nvGrpSpPr>
          <p:grpSpPr>
            <a:xfrm>
              <a:off x="3348603" y="1415046"/>
              <a:ext cx="294384" cy="284387"/>
              <a:chOff x="3630494" y="1864938"/>
              <a:chExt cx="149875" cy="144800"/>
            </a:xfrm>
          </p:grpSpPr>
          <p:sp>
            <p:nvSpPr>
              <p:cNvPr id="8834" name="Google Shape;8834;p85"/>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5"/>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6" name="Google Shape;8836;p85"/>
          <p:cNvGrpSpPr/>
          <p:nvPr/>
        </p:nvGrpSpPr>
        <p:grpSpPr>
          <a:xfrm>
            <a:off x="2268517" y="3493832"/>
            <a:ext cx="1324924" cy="678083"/>
            <a:chOff x="2413923" y="3711366"/>
            <a:chExt cx="1374117" cy="703260"/>
          </a:xfrm>
        </p:grpSpPr>
        <p:grpSp>
          <p:nvGrpSpPr>
            <p:cNvPr id="8837" name="Google Shape;8837;p85"/>
            <p:cNvGrpSpPr/>
            <p:nvPr/>
          </p:nvGrpSpPr>
          <p:grpSpPr>
            <a:xfrm>
              <a:off x="2413923" y="3711366"/>
              <a:ext cx="1374117" cy="703260"/>
              <a:chOff x="2413923" y="3711366"/>
              <a:chExt cx="1374117" cy="703260"/>
            </a:xfrm>
          </p:grpSpPr>
          <p:sp>
            <p:nvSpPr>
              <p:cNvPr id="8838" name="Google Shape;8838;p85"/>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9" name="Google Shape;8839;p85"/>
              <p:cNvGrpSpPr/>
              <p:nvPr/>
            </p:nvGrpSpPr>
            <p:grpSpPr>
              <a:xfrm>
                <a:off x="2600284" y="3808654"/>
                <a:ext cx="234506" cy="138009"/>
                <a:chOff x="2600284" y="3808654"/>
                <a:chExt cx="234506" cy="138009"/>
              </a:xfrm>
            </p:grpSpPr>
            <p:sp>
              <p:nvSpPr>
                <p:cNvPr id="8840" name="Google Shape;8840;p85"/>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1" name="Google Shape;8841;p85"/>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42" name="Google Shape;8842;p85"/>
              <p:cNvGrpSpPr/>
              <p:nvPr/>
            </p:nvGrpSpPr>
            <p:grpSpPr>
              <a:xfrm>
                <a:off x="3359659" y="3805664"/>
                <a:ext cx="232294" cy="141000"/>
                <a:chOff x="3359659" y="3805664"/>
                <a:chExt cx="232294" cy="141000"/>
              </a:xfrm>
            </p:grpSpPr>
            <p:sp>
              <p:nvSpPr>
                <p:cNvPr id="8843" name="Google Shape;8843;p85"/>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4" name="Google Shape;8844;p85"/>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45" name="Google Shape;8845;p85"/>
              <p:cNvGrpSpPr/>
              <p:nvPr/>
            </p:nvGrpSpPr>
            <p:grpSpPr>
              <a:xfrm>
                <a:off x="3067316" y="3711366"/>
                <a:ext cx="66900" cy="166809"/>
                <a:chOff x="3067316" y="3711366"/>
                <a:chExt cx="66900" cy="166809"/>
              </a:xfrm>
            </p:grpSpPr>
            <p:sp>
              <p:nvSpPr>
                <p:cNvPr id="8846" name="Google Shape;8846;p85"/>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7" name="Google Shape;8847;p85"/>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48" name="Google Shape;8848;p85"/>
              <p:cNvGrpSpPr/>
              <p:nvPr/>
            </p:nvGrpSpPr>
            <p:grpSpPr>
              <a:xfrm>
                <a:off x="2413923" y="4058666"/>
                <a:ext cx="224119" cy="66900"/>
                <a:chOff x="2413923" y="4058666"/>
                <a:chExt cx="224119" cy="66900"/>
              </a:xfrm>
            </p:grpSpPr>
            <p:sp>
              <p:nvSpPr>
                <p:cNvPr id="8849" name="Google Shape;8849;p85"/>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50" name="Google Shape;8850;p85"/>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51" name="Google Shape;8851;p85"/>
              <p:cNvGrpSpPr/>
              <p:nvPr/>
            </p:nvGrpSpPr>
            <p:grpSpPr>
              <a:xfrm>
                <a:off x="3564643" y="4058666"/>
                <a:ext cx="223397" cy="66900"/>
                <a:chOff x="3564643" y="4058666"/>
                <a:chExt cx="223397" cy="66900"/>
              </a:xfrm>
            </p:grpSpPr>
            <p:sp>
              <p:nvSpPr>
                <p:cNvPr id="8852" name="Google Shape;8852;p85"/>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53" name="Google Shape;8853;p85"/>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854" name="Google Shape;8854;p85"/>
            <p:cNvGrpSpPr/>
            <p:nvPr/>
          </p:nvGrpSpPr>
          <p:grpSpPr>
            <a:xfrm>
              <a:off x="2633353" y="3965763"/>
              <a:ext cx="933975" cy="445687"/>
              <a:chOff x="2633353" y="3965763"/>
              <a:chExt cx="933975" cy="445687"/>
            </a:xfrm>
          </p:grpSpPr>
          <p:sp>
            <p:nvSpPr>
              <p:cNvPr id="8855" name="Google Shape;8855;p85"/>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5"/>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7" name="Google Shape;8857;p85"/>
          <p:cNvGrpSpPr/>
          <p:nvPr/>
        </p:nvGrpSpPr>
        <p:grpSpPr>
          <a:xfrm>
            <a:off x="6392789" y="1044380"/>
            <a:ext cx="1131087" cy="587383"/>
            <a:chOff x="238125" y="999450"/>
            <a:chExt cx="7140700" cy="3708225"/>
          </a:xfrm>
        </p:grpSpPr>
        <p:sp>
          <p:nvSpPr>
            <p:cNvPr id="8858" name="Google Shape;8858;p85"/>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5"/>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85"/>
          <p:cNvGrpSpPr/>
          <p:nvPr/>
        </p:nvGrpSpPr>
        <p:grpSpPr>
          <a:xfrm>
            <a:off x="3744240" y="3493874"/>
            <a:ext cx="1375854" cy="678131"/>
            <a:chOff x="3913765" y="3641905"/>
            <a:chExt cx="1522805" cy="750560"/>
          </a:xfrm>
        </p:grpSpPr>
        <p:grpSp>
          <p:nvGrpSpPr>
            <p:cNvPr id="8868" name="Google Shape;8868;p85"/>
            <p:cNvGrpSpPr/>
            <p:nvPr/>
          </p:nvGrpSpPr>
          <p:grpSpPr>
            <a:xfrm>
              <a:off x="3913765" y="3997002"/>
              <a:ext cx="1522805" cy="395463"/>
              <a:chOff x="3913765" y="3997002"/>
              <a:chExt cx="1522805" cy="395463"/>
            </a:xfrm>
          </p:grpSpPr>
          <p:grpSp>
            <p:nvGrpSpPr>
              <p:cNvPr id="8869" name="Google Shape;8869;p85"/>
              <p:cNvGrpSpPr/>
              <p:nvPr/>
            </p:nvGrpSpPr>
            <p:grpSpPr>
              <a:xfrm>
                <a:off x="3913765" y="4138659"/>
                <a:ext cx="507602" cy="253806"/>
                <a:chOff x="3913765" y="4138659"/>
                <a:chExt cx="507602" cy="253806"/>
              </a:xfrm>
            </p:grpSpPr>
            <p:sp>
              <p:nvSpPr>
                <p:cNvPr id="8870" name="Google Shape;8870;p85"/>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5"/>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872" name="Google Shape;8872;p85"/>
              <p:cNvGrpSpPr/>
              <p:nvPr/>
            </p:nvGrpSpPr>
            <p:grpSpPr>
              <a:xfrm>
                <a:off x="4421361" y="3997002"/>
                <a:ext cx="507618" cy="395463"/>
                <a:chOff x="4421361" y="3997002"/>
                <a:chExt cx="507618" cy="395463"/>
              </a:xfrm>
            </p:grpSpPr>
            <p:sp>
              <p:nvSpPr>
                <p:cNvPr id="8873" name="Google Shape;8873;p85"/>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5"/>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85"/>
              <p:cNvGrpSpPr/>
              <p:nvPr/>
            </p:nvGrpSpPr>
            <p:grpSpPr>
              <a:xfrm>
                <a:off x="4928973" y="4189418"/>
                <a:ext cx="507596" cy="203047"/>
                <a:chOff x="4928973" y="4189418"/>
                <a:chExt cx="507596" cy="203047"/>
              </a:xfrm>
            </p:grpSpPr>
            <p:sp>
              <p:nvSpPr>
                <p:cNvPr id="8876" name="Google Shape;8876;p85"/>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5"/>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8" name="Google Shape;8878;p85"/>
            <p:cNvGrpSpPr/>
            <p:nvPr/>
          </p:nvGrpSpPr>
          <p:grpSpPr>
            <a:xfrm>
              <a:off x="4482186" y="3641905"/>
              <a:ext cx="397605" cy="349784"/>
              <a:chOff x="2906375" y="1159725"/>
              <a:chExt cx="1860575" cy="1636800"/>
            </a:xfrm>
          </p:grpSpPr>
          <p:sp>
            <p:nvSpPr>
              <p:cNvPr id="8879" name="Google Shape;8879;p85"/>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5"/>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5"/>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5"/>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3" name="Google Shape;8883;p85"/>
          <p:cNvGrpSpPr/>
          <p:nvPr/>
        </p:nvGrpSpPr>
        <p:grpSpPr>
          <a:xfrm>
            <a:off x="6528949" y="1853801"/>
            <a:ext cx="940737" cy="721067"/>
            <a:chOff x="6599718" y="2068734"/>
            <a:chExt cx="940737" cy="721067"/>
          </a:xfrm>
        </p:grpSpPr>
        <p:sp>
          <p:nvSpPr>
            <p:cNvPr id="8884" name="Google Shape;8884;p85"/>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5"/>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5"/>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5"/>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5"/>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5"/>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0" name="Google Shape;8890;p85"/>
            <p:cNvGrpSpPr/>
            <p:nvPr/>
          </p:nvGrpSpPr>
          <p:grpSpPr>
            <a:xfrm>
              <a:off x="6836957" y="2068734"/>
              <a:ext cx="461892" cy="721067"/>
              <a:chOff x="6836957" y="2068734"/>
              <a:chExt cx="461892" cy="721067"/>
            </a:xfrm>
          </p:grpSpPr>
          <p:sp>
            <p:nvSpPr>
              <p:cNvPr id="8891" name="Google Shape;8891;p85"/>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5"/>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5"/>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5"/>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5"/>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5"/>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7" name="Google Shape;8897;p85"/>
              <p:cNvGrpSpPr/>
              <p:nvPr/>
            </p:nvGrpSpPr>
            <p:grpSpPr>
              <a:xfrm>
                <a:off x="6836957" y="2068734"/>
                <a:ext cx="461892" cy="721067"/>
                <a:chOff x="6836957" y="2068734"/>
                <a:chExt cx="461892" cy="721067"/>
              </a:xfrm>
            </p:grpSpPr>
            <p:sp>
              <p:nvSpPr>
                <p:cNvPr id="8898" name="Google Shape;8898;p85"/>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5"/>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5"/>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5"/>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5"/>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5"/>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5"/>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05" name="Google Shape;8905;p85"/>
          <p:cNvGrpSpPr/>
          <p:nvPr/>
        </p:nvGrpSpPr>
        <p:grpSpPr>
          <a:xfrm>
            <a:off x="2412267" y="1858147"/>
            <a:ext cx="712577" cy="712374"/>
            <a:chOff x="2559249" y="2069323"/>
            <a:chExt cx="685566" cy="685634"/>
          </a:xfrm>
        </p:grpSpPr>
        <p:sp>
          <p:nvSpPr>
            <p:cNvPr id="8906" name="Google Shape;8906;p85"/>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5"/>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5"/>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5"/>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5"/>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5"/>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5"/>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5"/>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5"/>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5"/>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5"/>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5"/>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5"/>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85"/>
          <p:cNvGrpSpPr/>
          <p:nvPr/>
        </p:nvGrpSpPr>
        <p:grpSpPr>
          <a:xfrm>
            <a:off x="7594705" y="970936"/>
            <a:ext cx="845645" cy="711911"/>
            <a:chOff x="951975" y="315800"/>
            <a:chExt cx="5860325" cy="4933550"/>
          </a:xfrm>
        </p:grpSpPr>
        <p:sp>
          <p:nvSpPr>
            <p:cNvPr id="8920" name="Google Shape;8920;p85"/>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5"/>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5"/>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5"/>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5"/>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5"/>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5"/>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5"/>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85"/>
          <p:cNvGrpSpPr/>
          <p:nvPr/>
        </p:nvGrpSpPr>
        <p:grpSpPr>
          <a:xfrm>
            <a:off x="3691834" y="2707045"/>
            <a:ext cx="1617932" cy="621724"/>
            <a:chOff x="3862800" y="3038525"/>
            <a:chExt cx="1329006" cy="510698"/>
          </a:xfrm>
        </p:grpSpPr>
        <p:sp>
          <p:nvSpPr>
            <p:cNvPr id="8929" name="Google Shape;8929;p85"/>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5"/>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1" name="Google Shape;8931;p85"/>
            <p:cNvGrpSpPr/>
            <p:nvPr/>
          </p:nvGrpSpPr>
          <p:grpSpPr>
            <a:xfrm>
              <a:off x="3967075" y="3040337"/>
              <a:ext cx="1019927" cy="402126"/>
              <a:chOff x="3967075" y="3040337"/>
              <a:chExt cx="1019927" cy="402126"/>
            </a:xfrm>
          </p:grpSpPr>
          <p:sp>
            <p:nvSpPr>
              <p:cNvPr id="8932" name="Google Shape;8932;p85"/>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5"/>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85"/>
            <p:cNvGrpSpPr/>
            <p:nvPr/>
          </p:nvGrpSpPr>
          <p:grpSpPr>
            <a:xfrm>
              <a:off x="4186700" y="3040337"/>
              <a:ext cx="390475" cy="183289"/>
              <a:chOff x="4186700" y="3040337"/>
              <a:chExt cx="390475" cy="183289"/>
            </a:xfrm>
          </p:grpSpPr>
          <p:sp>
            <p:nvSpPr>
              <p:cNvPr id="8935" name="Google Shape;8935;p85"/>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5"/>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7" name="Google Shape;8937;p85"/>
            <p:cNvGrpSpPr/>
            <p:nvPr/>
          </p:nvGrpSpPr>
          <p:grpSpPr>
            <a:xfrm>
              <a:off x="4073727" y="3040337"/>
              <a:ext cx="697794" cy="296263"/>
              <a:chOff x="4073727" y="3040337"/>
              <a:chExt cx="697794" cy="296263"/>
            </a:xfrm>
          </p:grpSpPr>
          <p:sp>
            <p:nvSpPr>
              <p:cNvPr id="8938" name="Google Shape;8938;p85"/>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5"/>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85"/>
            <p:cNvGrpSpPr/>
            <p:nvPr/>
          </p:nvGrpSpPr>
          <p:grpSpPr>
            <a:xfrm>
              <a:off x="3862800" y="3038525"/>
              <a:ext cx="1329006" cy="510698"/>
              <a:chOff x="3862800" y="3038525"/>
              <a:chExt cx="1329006" cy="510698"/>
            </a:xfrm>
          </p:grpSpPr>
          <p:sp>
            <p:nvSpPr>
              <p:cNvPr id="8941" name="Google Shape;8941;p85"/>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5"/>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3" name="Google Shape;8943;p85"/>
          <p:cNvGrpSpPr/>
          <p:nvPr/>
        </p:nvGrpSpPr>
        <p:grpSpPr>
          <a:xfrm>
            <a:off x="700156" y="970936"/>
            <a:ext cx="883205" cy="775176"/>
            <a:chOff x="649648" y="271400"/>
            <a:chExt cx="6215377" cy="5455143"/>
          </a:xfrm>
        </p:grpSpPr>
        <p:sp>
          <p:nvSpPr>
            <p:cNvPr id="8944" name="Google Shape;8944;p85"/>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5"/>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5"/>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5"/>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5"/>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5"/>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5"/>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5"/>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5"/>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5"/>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5"/>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5"/>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85"/>
          <p:cNvGrpSpPr/>
          <p:nvPr/>
        </p:nvGrpSpPr>
        <p:grpSpPr>
          <a:xfrm>
            <a:off x="2308457" y="970936"/>
            <a:ext cx="767704" cy="815489"/>
            <a:chOff x="2499700" y="1135950"/>
            <a:chExt cx="732402" cy="777990"/>
          </a:xfrm>
        </p:grpSpPr>
        <p:grpSp>
          <p:nvGrpSpPr>
            <p:cNvPr id="8957" name="Google Shape;8957;p85"/>
            <p:cNvGrpSpPr/>
            <p:nvPr/>
          </p:nvGrpSpPr>
          <p:grpSpPr>
            <a:xfrm>
              <a:off x="2499700" y="1135950"/>
              <a:ext cx="732402" cy="694705"/>
              <a:chOff x="2499700" y="1135950"/>
              <a:chExt cx="732402" cy="694705"/>
            </a:xfrm>
          </p:grpSpPr>
          <p:sp>
            <p:nvSpPr>
              <p:cNvPr id="8958" name="Google Shape;8958;p85"/>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5"/>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5"/>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5"/>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5"/>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5"/>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5"/>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5"/>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5"/>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5"/>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5"/>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5"/>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5"/>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5"/>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5"/>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5"/>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5"/>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5"/>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5"/>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5"/>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5"/>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5"/>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5"/>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5"/>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5"/>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5"/>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5"/>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85"/>
            <p:cNvGrpSpPr/>
            <p:nvPr/>
          </p:nvGrpSpPr>
          <p:grpSpPr>
            <a:xfrm>
              <a:off x="2517909" y="1188726"/>
              <a:ext cx="702702" cy="725214"/>
              <a:chOff x="2517909" y="1188726"/>
              <a:chExt cx="702702" cy="725214"/>
            </a:xfrm>
          </p:grpSpPr>
          <p:sp>
            <p:nvSpPr>
              <p:cNvPr id="8986" name="Google Shape;8986;p85"/>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5"/>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5"/>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5"/>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5"/>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1" name="Google Shape;8991;p85"/>
          <p:cNvGrpSpPr/>
          <p:nvPr/>
        </p:nvGrpSpPr>
        <p:grpSpPr>
          <a:xfrm>
            <a:off x="1654189" y="970936"/>
            <a:ext cx="583439" cy="870229"/>
            <a:chOff x="1716825" y="1121550"/>
            <a:chExt cx="622800" cy="928938"/>
          </a:xfrm>
        </p:grpSpPr>
        <p:grpSp>
          <p:nvGrpSpPr>
            <p:cNvPr id="8992" name="Google Shape;8992;p85"/>
            <p:cNvGrpSpPr/>
            <p:nvPr/>
          </p:nvGrpSpPr>
          <p:grpSpPr>
            <a:xfrm>
              <a:off x="1716825" y="1121550"/>
              <a:ext cx="622800" cy="928938"/>
              <a:chOff x="1716825" y="1121550"/>
              <a:chExt cx="622800" cy="928938"/>
            </a:xfrm>
          </p:grpSpPr>
          <p:cxnSp>
            <p:nvCxnSpPr>
              <p:cNvPr id="8993" name="Google Shape;8993;p85"/>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994" name="Google Shape;8994;p85"/>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85"/>
            <p:cNvGrpSpPr/>
            <p:nvPr/>
          </p:nvGrpSpPr>
          <p:grpSpPr>
            <a:xfrm>
              <a:off x="1768050" y="1172775"/>
              <a:ext cx="520200" cy="832000"/>
              <a:chOff x="1768050" y="1172775"/>
              <a:chExt cx="520200" cy="832000"/>
            </a:xfrm>
          </p:grpSpPr>
          <p:cxnSp>
            <p:nvCxnSpPr>
              <p:cNvPr id="8996" name="Google Shape;8996;p85"/>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997" name="Google Shape;8997;p85"/>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85"/>
            <p:cNvGrpSpPr/>
            <p:nvPr/>
          </p:nvGrpSpPr>
          <p:grpSpPr>
            <a:xfrm>
              <a:off x="1820100" y="1225475"/>
              <a:ext cx="416400" cy="729575"/>
              <a:chOff x="1820100" y="1225475"/>
              <a:chExt cx="416400" cy="729575"/>
            </a:xfrm>
          </p:grpSpPr>
          <p:cxnSp>
            <p:nvCxnSpPr>
              <p:cNvPr id="8999" name="Google Shape;8999;p85"/>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000" name="Google Shape;9000;p85"/>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85"/>
            <p:cNvGrpSpPr/>
            <p:nvPr/>
          </p:nvGrpSpPr>
          <p:grpSpPr>
            <a:xfrm>
              <a:off x="1874250" y="1278825"/>
              <a:ext cx="308100" cy="605275"/>
              <a:chOff x="1874250" y="1278825"/>
              <a:chExt cx="308100" cy="605275"/>
            </a:xfrm>
          </p:grpSpPr>
          <p:cxnSp>
            <p:nvCxnSpPr>
              <p:cNvPr id="9002" name="Google Shape;9002;p85"/>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003" name="Google Shape;9003;p85"/>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4" name="Google Shape;9004;p85"/>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85"/>
          <p:cNvGrpSpPr/>
          <p:nvPr/>
        </p:nvGrpSpPr>
        <p:grpSpPr>
          <a:xfrm>
            <a:off x="1574012" y="1857258"/>
            <a:ext cx="739072" cy="714152"/>
            <a:chOff x="4334725" y="1355875"/>
            <a:chExt cx="3106650" cy="3001900"/>
          </a:xfrm>
        </p:grpSpPr>
        <p:grpSp>
          <p:nvGrpSpPr>
            <p:cNvPr id="9006" name="Google Shape;9006;p85"/>
            <p:cNvGrpSpPr/>
            <p:nvPr/>
          </p:nvGrpSpPr>
          <p:grpSpPr>
            <a:xfrm>
              <a:off x="4516050" y="1724875"/>
              <a:ext cx="2693725" cy="2632900"/>
              <a:chOff x="4516050" y="1724875"/>
              <a:chExt cx="2693725" cy="2632900"/>
            </a:xfrm>
          </p:grpSpPr>
          <p:sp>
            <p:nvSpPr>
              <p:cNvPr id="9007" name="Google Shape;9007;p85"/>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5"/>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5"/>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85"/>
            <p:cNvGrpSpPr/>
            <p:nvPr/>
          </p:nvGrpSpPr>
          <p:grpSpPr>
            <a:xfrm>
              <a:off x="4334725" y="1355875"/>
              <a:ext cx="3106650" cy="2709650"/>
              <a:chOff x="4334725" y="1355875"/>
              <a:chExt cx="3106650" cy="2709650"/>
            </a:xfrm>
          </p:grpSpPr>
          <p:sp>
            <p:nvSpPr>
              <p:cNvPr id="9011" name="Google Shape;9011;p85"/>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5"/>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5"/>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4" name="Google Shape;9014;p85"/>
          <p:cNvGrpSpPr/>
          <p:nvPr/>
        </p:nvGrpSpPr>
        <p:grpSpPr>
          <a:xfrm>
            <a:off x="7690961" y="3488029"/>
            <a:ext cx="312074" cy="684173"/>
            <a:chOff x="7645573" y="3754300"/>
            <a:chExt cx="293855" cy="644170"/>
          </a:xfrm>
        </p:grpSpPr>
        <p:sp>
          <p:nvSpPr>
            <p:cNvPr id="9015" name="Google Shape;9015;p85"/>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5"/>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85"/>
          <p:cNvGrpSpPr/>
          <p:nvPr/>
        </p:nvGrpSpPr>
        <p:grpSpPr>
          <a:xfrm>
            <a:off x="5612949" y="970936"/>
            <a:ext cx="709011" cy="739359"/>
            <a:chOff x="5830645" y="1256617"/>
            <a:chExt cx="530340" cy="553040"/>
          </a:xfrm>
        </p:grpSpPr>
        <p:grpSp>
          <p:nvGrpSpPr>
            <p:cNvPr id="9018" name="Google Shape;9018;p85"/>
            <p:cNvGrpSpPr/>
            <p:nvPr/>
          </p:nvGrpSpPr>
          <p:grpSpPr>
            <a:xfrm>
              <a:off x="5830645" y="1256617"/>
              <a:ext cx="259743" cy="269909"/>
              <a:chOff x="5830645" y="1256617"/>
              <a:chExt cx="259743" cy="269909"/>
            </a:xfrm>
          </p:grpSpPr>
          <p:sp>
            <p:nvSpPr>
              <p:cNvPr id="9019" name="Google Shape;9019;p85"/>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5"/>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85"/>
            <p:cNvGrpSpPr/>
            <p:nvPr/>
          </p:nvGrpSpPr>
          <p:grpSpPr>
            <a:xfrm>
              <a:off x="6101293" y="1256617"/>
              <a:ext cx="259692" cy="269909"/>
              <a:chOff x="6101293" y="1256617"/>
              <a:chExt cx="259692" cy="269909"/>
            </a:xfrm>
          </p:grpSpPr>
          <p:sp>
            <p:nvSpPr>
              <p:cNvPr id="9022" name="Google Shape;9022;p85"/>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5"/>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85"/>
            <p:cNvGrpSpPr/>
            <p:nvPr/>
          </p:nvGrpSpPr>
          <p:grpSpPr>
            <a:xfrm>
              <a:off x="5830645" y="1539749"/>
              <a:ext cx="259692" cy="269909"/>
              <a:chOff x="5830645" y="1539749"/>
              <a:chExt cx="259692" cy="269909"/>
            </a:xfrm>
          </p:grpSpPr>
          <p:sp>
            <p:nvSpPr>
              <p:cNvPr id="9025" name="Google Shape;9025;p85"/>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5"/>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85"/>
            <p:cNvGrpSpPr/>
            <p:nvPr/>
          </p:nvGrpSpPr>
          <p:grpSpPr>
            <a:xfrm>
              <a:off x="6101293" y="1539749"/>
              <a:ext cx="259692" cy="269909"/>
              <a:chOff x="6101293" y="1539749"/>
              <a:chExt cx="259692" cy="269909"/>
            </a:xfrm>
          </p:grpSpPr>
          <p:sp>
            <p:nvSpPr>
              <p:cNvPr id="9028" name="Google Shape;9028;p85"/>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5"/>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0" name="Google Shape;9030;p85"/>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85"/>
          <p:cNvGrpSpPr/>
          <p:nvPr/>
        </p:nvGrpSpPr>
        <p:grpSpPr>
          <a:xfrm>
            <a:off x="714444" y="2707052"/>
            <a:ext cx="1452955" cy="621360"/>
            <a:chOff x="732422" y="2990152"/>
            <a:chExt cx="1337773" cy="572102"/>
          </a:xfrm>
        </p:grpSpPr>
        <p:sp>
          <p:nvSpPr>
            <p:cNvPr id="9032" name="Google Shape;9032;p85"/>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5"/>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5"/>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5"/>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5"/>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5"/>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1" name="Shape 9041"/>
        <p:cNvGrpSpPr/>
        <p:nvPr/>
      </p:nvGrpSpPr>
      <p:grpSpPr>
        <a:xfrm>
          <a:off x="0" y="0"/>
          <a:ext cx="0" cy="0"/>
          <a:chOff x="0" y="0"/>
          <a:chExt cx="0" cy="0"/>
        </a:xfrm>
      </p:grpSpPr>
      <p:grpSp>
        <p:nvGrpSpPr>
          <p:cNvPr id="9042" name="Google Shape;9042;p86"/>
          <p:cNvGrpSpPr/>
          <p:nvPr/>
        </p:nvGrpSpPr>
        <p:grpSpPr>
          <a:xfrm>
            <a:off x="708579" y="965872"/>
            <a:ext cx="1636117" cy="1526144"/>
            <a:chOff x="729238" y="1179665"/>
            <a:chExt cx="1636117" cy="1526144"/>
          </a:xfrm>
        </p:grpSpPr>
        <p:grpSp>
          <p:nvGrpSpPr>
            <p:cNvPr id="9043" name="Google Shape;9043;p86"/>
            <p:cNvGrpSpPr/>
            <p:nvPr/>
          </p:nvGrpSpPr>
          <p:grpSpPr>
            <a:xfrm>
              <a:off x="729238" y="1179665"/>
              <a:ext cx="80700" cy="1526144"/>
              <a:chOff x="729238" y="1179665"/>
              <a:chExt cx="80700" cy="1526144"/>
            </a:xfrm>
          </p:grpSpPr>
          <p:sp>
            <p:nvSpPr>
              <p:cNvPr id="9044" name="Google Shape;9044;p86"/>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6"/>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6"/>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6"/>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86"/>
            <p:cNvGrpSpPr/>
            <p:nvPr/>
          </p:nvGrpSpPr>
          <p:grpSpPr>
            <a:xfrm>
              <a:off x="903098" y="1179665"/>
              <a:ext cx="80700" cy="1526144"/>
              <a:chOff x="903098" y="1179665"/>
              <a:chExt cx="80700" cy="1526144"/>
            </a:xfrm>
          </p:grpSpPr>
          <p:sp>
            <p:nvSpPr>
              <p:cNvPr id="9055" name="Google Shape;9055;p86"/>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6"/>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6"/>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6"/>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6"/>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6"/>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86"/>
            <p:cNvGrpSpPr/>
            <p:nvPr/>
          </p:nvGrpSpPr>
          <p:grpSpPr>
            <a:xfrm>
              <a:off x="1076958" y="1179665"/>
              <a:ext cx="80700" cy="1526144"/>
              <a:chOff x="1076958" y="1179665"/>
              <a:chExt cx="80700" cy="1526144"/>
            </a:xfrm>
          </p:grpSpPr>
          <p:sp>
            <p:nvSpPr>
              <p:cNvPr id="9066" name="Google Shape;9066;p86"/>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6"/>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6"/>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6"/>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6"/>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6"/>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6"/>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86"/>
            <p:cNvGrpSpPr/>
            <p:nvPr/>
          </p:nvGrpSpPr>
          <p:grpSpPr>
            <a:xfrm>
              <a:off x="1247707" y="1179665"/>
              <a:ext cx="80700" cy="1526144"/>
              <a:chOff x="1247707" y="1179665"/>
              <a:chExt cx="80700" cy="1526144"/>
            </a:xfrm>
          </p:grpSpPr>
          <p:sp>
            <p:nvSpPr>
              <p:cNvPr id="9077" name="Google Shape;9077;p86"/>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6"/>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6"/>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86"/>
            <p:cNvGrpSpPr/>
            <p:nvPr/>
          </p:nvGrpSpPr>
          <p:grpSpPr>
            <a:xfrm>
              <a:off x="1421567" y="1179665"/>
              <a:ext cx="80700" cy="1526144"/>
              <a:chOff x="1421567" y="1179665"/>
              <a:chExt cx="80700" cy="1526144"/>
            </a:xfrm>
          </p:grpSpPr>
          <p:sp>
            <p:nvSpPr>
              <p:cNvPr id="9088" name="Google Shape;9088;p86"/>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6"/>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6"/>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6"/>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6"/>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6"/>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6"/>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6"/>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86"/>
            <p:cNvGrpSpPr/>
            <p:nvPr/>
          </p:nvGrpSpPr>
          <p:grpSpPr>
            <a:xfrm>
              <a:off x="1592327" y="1179665"/>
              <a:ext cx="80700" cy="1526144"/>
              <a:chOff x="1592327" y="1179665"/>
              <a:chExt cx="80700" cy="1526144"/>
            </a:xfrm>
          </p:grpSpPr>
          <p:sp>
            <p:nvSpPr>
              <p:cNvPr id="9099" name="Google Shape;9099;p86"/>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6"/>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6"/>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6"/>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6"/>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6"/>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86"/>
            <p:cNvGrpSpPr/>
            <p:nvPr/>
          </p:nvGrpSpPr>
          <p:grpSpPr>
            <a:xfrm>
              <a:off x="1766187" y="1179665"/>
              <a:ext cx="80700" cy="1526144"/>
              <a:chOff x="1766187" y="1179665"/>
              <a:chExt cx="80700" cy="1526144"/>
            </a:xfrm>
          </p:grpSpPr>
          <p:sp>
            <p:nvSpPr>
              <p:cNvPr id="9110" name="Google Shape;9110;p86"/>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6"/>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6"/>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6"/>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6"/>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6"/>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6"/>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6"/>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6"/>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86"/>
            <p:cNvGrpSpPr/>
            <p:nvPr/>
          </p:nvGrpSpPr>
          <p:grpSpPr>
            <a:xfrm>
              <a:off x="1936935" y="1179665"/>
              <a:ext cx="80700" cy="1526144"/>
              <a:chOff x="1936935" y="1179665"/>
              <a:chExt cx="80700" cy="1526144"/>
            </a:xfrm>
          </p:grpSpPr>
          <p:sp>
            <p:nvSpPr>
              <p:cNvPr id="9121" name="Google Shape;9121;p86"/>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6"/>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6"/>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6"/>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6"/>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86"/>
            <p:cNvGrpSpPr/>
            <p:nvPr/>
          </p:nvGrpSpPr>
          <p:grpSpPr>
            <a:xfrm>
              <a:off x="2110795" y="1179665"/>
              <a:ext cx="80700" cy="1526144"/>
              <a:chOff x="2110795" y="1179665"/>
              <a:chExt cx="80700" cy="1526144"/>
            </a:xfrm>
          </p:grpSpPr>
          <p:sp>
            <p:nvSpPr>
              <p:cNvPr id="9132" name="Google Shape;9132;p86"/>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6"/>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6"/>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6"/>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86"/>
            <p:cNvGrpSpPr/>
            <p:nvPr/>
          </p:nvGrpSpPr>
          <p:grpSpPr>
            <a:xfrm>
              <a:off x="2284655" y="1179665"/>
              <a:ext cx="80700" cy="1526144"/>
              <a:chOff x="2284655" y="1179665"/>
              <a:chExt cx="80700" cy="1526144"/>
            </a:xfrm>
          </p:grpSpPr>
          <p:sp>
            <p:nvSpPr>
              <p:cNvPr id="9143" name="Google Shape;9143;p86"/>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6"/>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6"/>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6"/>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6"/>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6"/>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53" name="Google Shape;9153;p86"/>
          <p:cNvGrpSpPr/>
          <p:nvPr/>
        </p:nvGrpSpPr>
        <p:grpSpPr>
          <a:xfrm>
            <a:off x="2603245" y="985011"/>
            <a:ext cx="1364248" cy="1102133"/>
            <a:chOff x="2623904" y="1198803"/>
            <a:chExt cx="1364248" cy="1102133"/>
          </a:xfrm>
        </p:grpSpPr>
        <p:grpSp>
          <p:nvGrpSpPr>
            <p:cNvPr id="9154" name="Google Shape;9154;p86"/>
            <p:cNvGrpSpPr/>
            <p:nvPr/>
          </p:nvGrpSpPr>
          <p:grpSpPr>
            <a:xfrm>
              <a:off x="2623907" y="1198803"/>
              <a:ext cx="1364245" cy="273000"/>
              <a:chOff x="2623907" y="1198803"/>
              <a:chExt cx="1364245" cy="273000"/>
            </a:xfrm>
          </p:grpSpPr>
          <p:sp>
            <p:nvSpPr>
              <p:cNvPr id="9155" name="Google Shape;9155;p86"/>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86"/>
            <p:cNvGrpSpPr/>
            <p:nvPr/>
          </p:nvGrpSpPr>
          <p:grpSpPr>
            <a:xfrm>
              <a:off x="2623904" y="1476964"/>
              <a:ext cx="1364245" cy="273000"/>
              <a:chOff x="2623904" y="1476964"/>
              <a:chExt cx="1364245" cy="273000"/>
            </a:xfrm>
          </p:grpSpPr>
          <p:sp>
            <p:nvSpPr>
              <p:cNvPr id="9161" name="Google Shape;9161;p86"/>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6"/>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6"/>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86"/>
            <p:cNvGrpSpPr/>
            <p:nvPr/>
          </p:nvGrpSpPr>
          <p:grpSpPr>
            <a:xfrm>
              <a:off x="2623907" y="1749775"/>
              <a:ext cx="1364245" cy="273000"/>
              <a:chOff x="2623907" y="1749775"/>
              <a:chExt cx="1364245" cy="273000"/>
            </a:xfrm>
          </p:grpSpPr>
          <p:sp>
            <p:nvSpPr>
              <p:cNvPr id="9167" name="Google Shape;9167;p86"/>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6"/>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86"/>
            <p:cNvGrpSpPr/>
            <p:nvPr/>
          </p:nvGrpSpPr>
          <p:grpSpPr>
            <a:xfrm>
              <a:off x="2623904" y="2027936"/>
              <a:ext cx="1364245" cy="273000"/>
              <a:chOff x="2623904" y="2027936"/>
              <a:chExt cx="1364245" cy="273000"/>
            </a:xfrm>
          </p:grpSpPr>
          <p:sp>
            <p:nvSpPr>
              <p:cNvPr id="9173" name="Google Shape;9173;p8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8" name="Google Shape;9178;p86"/>
          <p:cNvGrpSpPr/>
          <p:nvPr/>
        </p:nvGrpSpPr>
        <p:grpSpPr>
          <a:xfrm>
            <a:off x="2592706" y="2444193"/>
            <a:ext cx="1387541" cy="159124"/>
            <a:chOff x="3200660" y="2180272"/>
            <a:chExt cx="2563824" cy="378237"/>
          </a:xfrm>
        </p:grpSpPr>
        <p:sp>
          <p:nvSpPr>
            <p:cNvPr id="9179" name="Google Shape;9179;p8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86"/>
          <p:cNvGrpSpPr/>
          <p:nvPr/>
        </p:nvGrpSpPr>
        <p:grpSpPr>
          <a:xfrm>
            <a:off x="2589231" y="2722018"/>
            <a:ext cx="1390502" cy="159625"/>
            <a:chOff x="3530150" y="2790075"/>
            <a:chExt cx="1962600" cy="225300"/>
          </a:xfrm>
        </p:grpSpPr>
        <p:sp>
          <p:nvSpPr>
            <p:cNvPr id="9198" name="Google Shape;9198;p86"/>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6"/>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86"/>
          <p:cNvGrpSpPr/>
          <p:nvPr/>
        </p:nvGrpSpPr>
        <p:grpSpPr>
          <a:xfrm>
            <a:off x="2589884" y="3000344"/>
            <a:ext cx="1411629" cy="153761"/>
            <a:chOff x="3558802" y="4011427"/>
            <a:chExt cx="1866000" cy="111300"/>
          </a:xfrm>
        </p:grpSpPr>
        <p:sp>
          <p:nvSpPr>
            <p:cNvPr id="9201" name="Google Shape;9201;p8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6"/>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86"/>
          <p:cNvGrpSpPr/>
          <p:nvPr/>
        </p:nvGrpSpPr>
        <p:grpSpPr>
          <a:xfrm>
            <a:off x="2589576" y="2205744"/>
            <a:ext cx="1383503" cy="119749"/>
            <a:chOff x="3465975" y="2270276"/>
            <a:chExt cx="1986364" cy="171929"/>
          </a:xfrm>
        </p:grpSpPr>
        <p:sp>
          <p:nvSpPr>
            <p:cNvPr id="9204" name="Google Shape;9204;p8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6"/>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6"/>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6"/>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6"/>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6"/>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86"/>
          <p:cNvGrpSpPr/>
          <p:nvPr/>
        </p:nvGrpSpPr>
        <p:grpSpPr>
          <a:xfrm>
            <a:off x="2600584" y="3569394"/>
            <a:ext cx="1369531" cy="195460"/>
            <a:chOff x="723300" y="4253549"/>
            <a:chExt cx="2276482" cy="324900"/>
          </a:xfrm>
        </p:grpSpPr>
        <p:sp>
          <p:nvSpPr>
            <p:cNvPr id="9213" name="Google Shape;9213;p8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6"/>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86"/>
          <p:cNvGrpSpPr/>
          <p:nvPr/>
        </p:nvGrpSpPr>
        <p:grpSpPr>
          <a:xfrm>
            <a:off x="2590145" y="3270574"/>
            <a:ext cx="1389066" cy="180119"/>
            <a:chOff x="705948" y="3788465"/>
            <a:chExt cx="2308953" cy="299400"/>
          </a:xfrm>
        </p:grpSpPr>
        <p:sp>
          <p:nvSpPr>
            <p:cNvPr id="9219" name="Google Shape;9219;p8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6"/>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6"/>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86"/>
          <p:cNvGrpSpPr/>
          <p:nvPr/>
        </p:nvGrpSpPr>
        <p:grpSpPr>
          <a:xfrm>
            <a:off x="2638082" y="3883554"/>
            <a:ext cx="1304609" cy="294074"/>
            <a:chOff x="2658741" y="4097347"/>
            <a:chExt cx="1304609" cy="294074"/>
          </a:xfrm>
        </p:grpSpPr>
        <p:grpSp>
          <p:nvGrpSpPr>
            <p:cNvPr id="9225" name="Google Shape;9225;p86"/>
            <p:cNvGrpSpPr/>
            <p:nvPr/>
          </p:nvGrpSpPr>
          <p:grpSpPr>
            <a:xfrm>
              <a:off x="2658741" y="4097347"/>
              <a:ext cx="118572" cy="294074"/>
              <a:chOff x="3343310" y="4475555"/>
              <a:chExt cx="127717" cy="316753"/>
            </a:xfrm>
          </p:grpSpPr>
          <p:sp>
            <p:nvSpPr>
              <p:cNvPr id="9226" name="Google Shape;9226;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86"/>
            <p:cNvGrpSpPr/>
            <p:nvPr/>
          </p:nvGrpSpPr>
          <p:grpSpPr>
            <a:xfrm>
              <a:off x="3815519" y="4098388"/>
              <a:ext cx="147831" cy="291991"/>
              <a:chOff x="3527539" y="4476677"/>
              <a:chExt cx="159232" cy="314510"/>
            </a:xfrm>
          </p:grpSpPr>
          <p:sp>
            <p:nvSpPr>
              <p:cNvPr id="9229" name="Google Shape;9229;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86"/>
            <p:cNvGrpSpPr/>
            <p:nvPr/>
          </p:nvGrpSpPr>
          <p:grpSpPr>
            <a:xfrm>
              <a:off x="3511696" y="4098388"/>
              <a:ext cx="147831" cy="291991"/>
              <a:chOff x="3527539" y="4476677"/>
              <a:chExt cx="159232" cy="314510"/>
            </a:xfrm>
          </p:grpSpPr>
          <p:sp>
            <p:nvSpPr>
              <p:cNvPr id="9232" name="Google Shape;9232;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4" name="Google Shape;9234;p86"/>
            <p:cNvGrpSpPr/>
            <p:nvPr/>
          </p:nvGrpSpPr>
          <p:grpSpPr>
            <a:xfrm>
              <a:off x="3207874" y="4098388"/>
              <a:ext cx="147831" cy="291991"/>
              <a:chOff x="3527539" y="4476677"/>
              <a:chExt cx="159232" cy="314510"/>
            </a:xfrm>
          </p:grpSpPr>
          <p:sp>
            <p:nvSpPr>
              <p:cNvPr id="9235" name="Google Shape;9235;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86"/>
            <p:cNvGrpSpPr/>
            <p:nvPr/>
          </p:nvGrpSpPr>
          <p:grpSpPr>
            <a:xfrm>
              <a:off x="2933305" y="4097347"/>
              <a:ext cx="118572" cy="294074"/>
              <a:chOff x="3343310" y="4475555"/>
              <a:chExt cx="127717" cy="316753"/>
            </a:xfrm>
          </p:grpSpPr>
          <p:sp>
            <p:nvSpPr>
              <p:cNvPr id="9238" name="Google Shape;9238;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40" name="Google Shape;9240;p86"/>
          <p:cNvGrpSpPr/>
          <p:nvPr/>
        </p:nvGrpSpPr>
        <p:grpSpPr>
          <a:xfrm>
            <a:off x="4256912" y="1866676"/>
            <a:ext cx="1433821" cy="191501"/>
            <a:chOff x="4273350" y="2080469"/>
            <a:chExt cx="1433821" cy="191501"/>
          </a:xfrm>
        </p:grpSpPr>
        <p:grpSp>
          <p:nvGrpSpPr>
            <p:cNvPr id="9241" name="Google Shape;9241;p86"/>
            <p:cNvGrpSpPr/>
            <p:nvPr/>
          </p:nvGrpSpPr>
          <p:grpSpPr>
            <a:xfrm>
              <a:off x="4273350" y="2080469"/>
              <a:ext cx="1433821" cy="0"/>
              <a:chOff x="5224975" y="2962250"/>
              <a:chExt cx="1544400" cy="0"/>
            </a:xfrm>
          </p:grpSpPr>
          <p:cxnSp>
            <p:nvCxnSpPr>
              <p:cNvPr id="9242" name="Google Shape;9242;p8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243" name="Google Shape;9243;p86"/>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244" name="Google Shape;9244;p86"/>
            <p:cNvGrpSpPr/>
            <p:nvPr/>
          </p:nvGrpSpPr>
          <p:grpSpPr>
            <a:xfrm>
              <a:off x="4273350" y="2271969"/>
              <a:ext cx="1433821" cy="0"/>
              <a:chOff x="5224975" y="2962250"/>
              <a:chExt cx="1544400" cy="0"/>
            </a:xfrm>
          </p:grpSpPr>
          <p:cxnSp>
            <p:nvCxnSpPr>
              <p:cNvPr id="9245" name="Google Shape;9245;p8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246" name="Google Shape;9246;p86"/>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247" name="Google Shape;9247;p86"/>
          <p:cNvGrpSpPr/>
          <p:nvPr/>
        </p:nvGrpSpPr>
        <p:grpSpPr>
          <a:xfrm>
            <a:off x="4258467" y="969244"/>
            <a:ext cx="1430711" cy="743389"/>
            <a:chOff x="5159450" y="1919950"/>
            <a:chExt cx="1541050" cy="862500"/>
          </a:xfrm>
        </p:grpSpPr>
        <p:sp>
          <p:nvSpPr>
            <p:cNvPr id="9248" name="Google Shape;9248;p8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249" name="Google Shape;9249;p86"/>
            <p:cNvGrpSpPr/>
            <p:nvPr/>
          </p:nvGrpSpPr>
          <p:grpSpPr>
            <a:xfrm>
              <a:off x="5159450" y="1919950"/>
              <a:ext cx="1541050" cy="862500"/>
              <a:chOff x="5159450" y="1919950"/>
              <a:chExt cx="1541050" cy="862500"/>
            </a:xfrm>
          </p:grpSpPr>
          <p:cxnSp>
            <p:nvCxnSpPr>
              <p:cNvPr id="9250" name="Google Shape;9250;p8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251" name="Google Shape;9251;p8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252" name="Google Shape;9252;p86"/>
          <p:cNvGrpSpPr/>
          <p:nvPr/>
        </p:nvGrpSpPr>
        <p:grpSpPr>
          <a:xfrm>
            <a:off x="4248581" y="2192571"/>
            <a:ext cx="1450484" cy="1052087"/>
            <a:chOff x="5230575" y="1554475"/>
            <a:chExt cx="2137150" cy="1550150"/>
          </a:xfrm>
        </p:grpSpPr>
        <p:sp>
          <p:nvSpPr>
            <p:cNvPr id="9253" name="Google Shape;9253;p86"/>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6"/>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6"/>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6"/>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6"/>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6"/>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6"/>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6"/>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6"/>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6"/>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6"/>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6"/>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6"/>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86"/>
          <p:cNvGrpSpPr/>
          <p:nvPr/>
        </p:nvGrpSpPr>
        <p:grpSpPr>
          <a:xfrm rot="10800000">
            <a:off x="4265131" y="3284761"/>
            <a:ext cx="1417383" cy="887946"/>
            <a:chOff x="5645403" y="2920021"/>
            <a:chExt cx="2650800" cy="2180614"/>
          </a:xfrm>
        </p:grpSpPr>
        <p:sp>
          <p:nvSpPr>
            <p:cNvPr id="9267" name="Google Shape;9267;p86"/>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68" name="Google Shape;9268;p86"/>
            <p:cNvCxnSpPr>
              <a:stCxn id="926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269" name="Google Shape;9269;p86"/>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0" name="Google Shape;9270;p86"/>
            <p:cNvCxnSpPr>
              <a:endCxn id="9269"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271" name="Google Shape;9271;p86"/>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2" name="Google Shape;9272;p86"/>
            <p:cNvCxnSpPr>
              <a:stCxn id="9271"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273" name="Google Shape;9273;p86"/>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4" name="Google Shape;9274;p86"/>
            <p:cNvCxnSpPr>
              <a:endCxn id="927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275" name="Google Shape;9275;p86"/>
          <p:cNvGrpSpPr/>
          <p:nvPr/>
        </p:nvGrpSpPr>
        <p:grpSpPr>
          <a:xfrm>
            <a:off x="7365491" y="2188116"/>
            <a:ext cx="1071743" cy="1021579"/>
            <a:chOff x="7189833" y="2022667"/>
            <a:chExt cx="1251159" cy="1192597"/>
          </a:xfrm>
        </p:grpSpPr>
        <p:sp>
          <p:nvSpPr>
            <p:cNvPr id="9276" name="Google Shape;9276;p86"/>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6"/>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6"/>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6"/>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86"/>
          <p:cNvGrpSpPr/>
          <p:nvPr/>
        </p:nvGrpSpPr>
        <p:grpSpPr>
          <a:xfrm>
            <a:off x="706762" y="2614523"/>
            <a:ext cx="1695374" cy="1560837"/>
            <a:chOff x="727421" y="2828315"/>
            <a:chExt cx="1695374" cy="1560837"/>
          </a:xfrm>
        </p:grpSpPr>
        <p:grpSp>
          <p:nvGrpSpPr>
            <p:cNvPr id="9281" name="Google Shape;9281;p86"/>
            <p:cNvGrpSpPr/>
            <p:nvPr/>
          </p:nvGrpSpPr>
          <p:grpSpPr>
            <a:xfrm>
              <a:off x="819108" y="2882501"/>
              <a:ext cx="103104" cy="1426186"/>
              <a:chOff x="4674013" y="3100904"/>
              <a:chExt cx="122758" cy="1698043"/>
            </a:xfrm>
          </p:grpSpPr>
          <p:sp>
            <p:nvSpPr>
              <p:cNvPr id="9282" name="Google Shape;9282;p8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86"/>
            <p:cNvGrpSpPr/>
            <p:nvPr/>
          </p:nvGrpSpPr>
          <p:grpSpPr>
            <a:xfrm>
              <a:off x="1062475" y="2882501"/>
              <a:ext cx="103104" cy="1426186"/>
              <a:chOff x="4940438" y="3100904"/>
              <a:chExt cx="122758" cy="1698043"/>
            </a:xfrm>
          </p:grpSpPr>
          <p:sp>
            <p:nvSpPr>
              <p:cNvPr id="9290" name="Google Shape;9290;p8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86"/>
            <p:cNvGrpSpPr/>
            <p:nvPr/>
          </p:nvGrpSpPr>
          <p:grpSpPr>
            <a:xfrm>
              <a:off x="1299324" y="2882501"/>
              <a:ext cx="103104" cy="1426186"/>
              <a:chOff x="5206863" y="3100904"/>
              <a:chExt cx="122758" cy="1698043"/>
            </a:xfrm>
          </p:grpSpPr>
          <p:sp>
            <p:nvSpPr>
              <p:cNvPr id="9298" name="Google Shape;9298;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86"/>
            <p:cNvGrpSpPr/>
            <p:nvPr/>
          </p:nvGrpSpPr>
          <p:grpSpPr>
            <a:xfrm>
              <a:off x="1786057" y="2882501"/>
              <a:ext cx="103104" cy="1426186"/>
              <a:chOff x="6006138" y="3143629"/>
              <a:chExt cx="122758" cy="1698043"/>
            </a:xfrm>
          </p:grpSpPr>
          <p:sp>
            <p:nvSpPr>
              <p:cNvPr id="9306" name="Google Shape;9306;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86"/>
            <p:cNvGrpSpPr/>
            <p:nvPr/>
          </p:nvGrpSpPr>
          <p:grpSpPr>
            <a:xfrm>
              <a:off x="2029422" y="2882501"/>
              <a:ext cx="103104" cy="1426186"/>
              <a:chOff x="6805413" y="3100904"/>
              <a:chExt cx="122758" cy="1698043"/>
            </a:xfrm>
          </p:grpSpPr>
          <p:sp>
            <p:nvSpPr>
              <p:cNvPr id="9314" name="Google Shape;9314;p8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86"/>
            <p:cNvGrpSpPr/>
            <p:nvPr/>
          </p:nvGrpSpPr>
          <p:grpSpPr>
            <a:xfrm>
              <a:off x="727421" y="2828315"/>
              <a:ext cx="1695374" cy="1560837"/>
              <a:chOff x="734799" y="2782450"/>
              <a:chExt cx="1571100" cy="1577400"/>
            </a:xfrm>
          </p:grpSpPr>
          <p:cxnSp>
            <p:nvCxnSpPr>
              <p:cNvPr id="9322" name="Google Shape;9322;p8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323" name="Google Shape;9323;p8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324" name="Google Shape;9324;p86"/>
            <p:cNvGrpSpPr/>
            <p:nvPr/>
          </p:nvGrpSpPr>
          <p:grpSpPr>
            <a:xfrm>
              <a:off x="2272795" y="2882501"/>
              <a:ext cx="103104" cy="1426186"/>
              <a:chOff x="5206863" y="3100904"/>
              <a:chExt cx="122758" cy="1698043"/>
            </a:xfrm>
          </p:grpSpPr>
          <p:sp>
            <p:nvSpPr>
              <p:cNvPr id="9325" name="Google Shape;9325;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86"/>
            <p:cNvGrpSpPr/>
            <p:nvPr/>
          </p:nvGrpSpPr>
          <p:grpSpPr>
            <a:xfrm>
              <a:off x="1542694" y="2882501"/>
              <a:ext cx="103104" cy="1426186"/>
              <a:chOff x="6006138" y="3143629"/>
              <a:chExt cx="122758" cy="1698043"/>
            </a:xfrm>
          </p:grpSpPr>
          <p:sp>
            <p:nvSpPr>
              <p:cNvPr id="9333" name="Google Shape;9333;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0" name="Google Shape;9340;p86"/>
          <p:cNvGrpSpPr/>
          <p:nvPr/>
        </p:nvGrpSpPr>
        <p:grpSpPr>
          <a:xfrm>
            <a:off x="5915341" y="2192094"/>
            <a:ext cx="1248543" cy="1025319"/>
            <a:chOff x="5183758" y="1210600"/>
            <a:chExt cx="3605380" cy="2960783"/>
          </a:xfrm>
        </p:grpSpPr>
        <p:sp>
          <p:nvSpPr>
            <p:cNvPr id="9341" name="Google Shape;9341;p8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45" name="Google Shape;9345;p86"/>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346" name="Google Shape;9346;p86"/>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347" name="Google Shape;9347;p86"/>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348" name="Google Shape;9348;p86"/>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349" name="Google Shape;9349;p86"/>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86"/>
          <p:cNvGrpSpPr/>
          <p:nvPr/>
        </p:nvGrpSpPr>
        <p:grpSpPr>
          <a:xfrm>
            <a:off x="5772403" y="3330411"/>
            <a:ext cx="2664831" cy="843440"/>
            <a:chOff x="5916567" y="1099697"/>
            <a:chExt cx="2556683" cy="809211"/>
          </a:xfrm>
        </p:grpSpPr>
        <p:sp>
          <p:nvSpPr>
            <p:cNvPr id="9351" name="Google Shape;9351;p86"/>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6"/>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6"/>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6"/>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6"/>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6"/>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6"/>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6"/>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86"/>
          <p:cNvGrpSpPr/>
          <p:nvPr/>
        </p:nvGrpSpPr>
        <p:grpSpPr>
          <a:xfrm>
            <a:off x="5879943" y="979270"/>
            <a:ext cx="1299851" cy="1023338"/>
            <a:chOff x="5900602" y="1193063"/>
            <a:chExt cx="1299851" cy="1023338"/>
          </a:xfrm>
        </p:grpSpPr>
        <p:grpSp>
          <p:nvGrpSpPr>
            <p:cNvPr id="9360" name="Google Shape;9360;p86"/>
            <p:cNvGrpSpPr/>
            <p:nvPr/>
          </p:nvGrpSpPr>
          <p:grpSpPr>
            <a:xfrm>
              <a:off x="6743564" y="1193063"/>
              <a:ext cx="456889" cy="700379"/>
              <a:chOff x="6743564" y="1193063"/>
              <a:chExt cx="456889" cy="700379"/>
            </a:xfrm>
          </p:grpSpPr>
          <p:grpSp>
            <p:nvGrpSpPr>
              <p:cNvPr id="9361" name="Google Shape;9361;p86"/>
              <p:cNvGrpSpPr/>
              <p:nvPr/>
            </p:nvGrpSpPr>
            <p:grpSpPr>
              <a:xfrm>
                <a:off x="6743564" y="1690731"/>
                <a:ext cx="214402" cy="202710"/>
                <a:chOff x="6743564" y="1690731"/>
                <a:chExt cx="214402" cy="202710"/>
              </a:xfrm>
            </p:grpSpPr>
            <p:sp>
              <p:nvSpPr>
                <p:cNvPr id="9362" name="Google Shape;9362;p86"/>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6"/>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86"/>
              <p:cNvGrpSpPr/>
              <p:nvPr/>
            </p:nvGrpSpPr>
            <p:grpSpPr>
              <a:xfrm>
                <a:off x="6915505" y="1193063"/>
                <a:ext cx="284947" cy="589637"/>
                <a:chOff x="6915505" y="1193063"/>
                <a:chExt cx="284947" cy="589637"/>
              </a:xfrm>
            </p:grpSpPr>
            <p:sp>
              <p:nvSpPr>
                <p:cNvPr id="9365" name="Google Shape;9365;p8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66" name="Google Shape;9366;p86"/>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367" name="Google Shape;9367;p86"/>
            <p:cNvGrpSpPr/>
            <p:nvPr/>
          </p:nvGrpSpPr>
          <p:grpSpPr>
            <a:xfrm>
              <a:off x="6520337" y="1193063"/>
              <a:ext cx="341815" cy="801589"/>
              <a:chOff x="6520337" y="1193063"/>
              <a:chExt cx="341815" cy="801589"/>
            </a:xfrm>
          </p:grpSpPr>
          <p:grpSp>
            <p:nvGrpSpPr>
              <p:cNvPr id="9368" name="Google Shape;9368;p86"/>
              <p:cNvGrpSpPr/>
              <p:nvPr/>
            </p:nvGrpSpPr>
            <p:grpSpPr>
              <a:xfrm>
                <a:off x="6520337" y="1589527"/>
                <a:ext cx="213950" cy="405125"/>
                <a:chOff x="6520337" y="1589527"/>
                <a:chExt cx="213950" cy="405125"/>
              </a:xfrm>
            </p:grpSpPr>
            <p:sp>
              <p:nvSpPr>
                <p:cNvPr id="9369" name="Google Shape;9369;p8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6"/>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1" name="Google Shape;9371;p86"/>
              <p:cNvGrpSpPr/>
              <p:nvPr/>
            </p:nvGrpSpPr>
            <p:grpSpPr>
              <a:xfrm>
                <a:off x="6577204" y="1193063"/>
                <a:ext cx="284947" cy="453562"/>
                <a:chOff x="6577204" y="1193063"/>
                <a:chExt cx="284947" cy="453562"/>
              </a:xfrm>
            </p:grpSpPr>
            <p:sp>
              <p:nvSpPr>
                <p:cNvPr id="9372" name="Google Shape;9372;p8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73" name="Google Shape;9373;p86"/>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374" name="Google Shape;9374;p86"/>
            <p:cNvGrpSpPr/>
            <p:nvPr/>
          </p:nvGrpSpPr>
          <p:grpSpPr>
            <a:xfrm>
              <a:off x="6238903" y="1193063"/>
              <a:ext cx="300475" cy="901782"/>
              <a:chOff x="6238903" y="1193063"/>
              <a:chExt cx="300475" cy="901782"/>
            </a:xfrm>
          </p:grpSpPr>
          <p:grpSp>
            <p:nvGrpSpPr>
              <p:cNvPr id="9375" name="Google Shape;9375;p86"/>
              <p:cNvGrpSpPr/>
              <p:nvPr/>
            </p:nvGrpSpPr>
            <p:grpSpPr>
              <a:xfrm>
                <a:off x="6290865" y="1489315"/>
                <a:ext cx="248514" cy="605530"/>
                <a:chOff x="6290865" y="1489315"/>
                <a:chExt cx="248514" cy="605530"/>
              </a:xfrm>
            </p:grpSpPr>
            <p:sp>
              <p:nvSpPr>
                <p:cNvPr id="9376" name="Google Shape;9376;p8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6"/>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86"/>
              <p:cNvGrpSpPr/>
              <p:nvPr/>
            </p:nvGrpSpPr>
            <p:grpSpPr>
              <a:xfrm>
                <a:off x="6238903" y="1193063"/>
                <a:ext cx="284947" cy="327512"/>
                <a:chOff x="6238903" y="1193063"/>
                <a:chExt cx="284947" cy="327512"/>
              </a:xfrm>
            </p:grpSpPr>
            <p:sp>
              <p:nvSpPr>
                <p:cNvPr id="9379" name="Google Shape;9379;p8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0" name="Google Shape;9380;p86"/>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381" name="Google Shape;9381;p86"/>
            <p:cNvGrpSpPr/>
            <p:nvPr/>
          </p:nvGrpSpPr>
          <p:grpSpPr>
            <a:xfrm>
              <a:off x="5900602" y="1193063"/>
              <a:ext cx="444345" cy="1023338"/>
              <a:chOff x="5900602" y="1193063"/>
              <a:chExt cx="444345" cy="1023338"/>
            </a:xfrm>
          </p:grpSpPr>
          <p:grpSp>
            <p:nvGrpSpPr>
              <p:cNvPr id="9382" name="Google Shape;9382;p86"/>
              <p:cNvGrpSpPr/>
              <p:nvPr/>
            </p:nvGrpSpPr>
            <p:grpSpPr>
              <a:xfrm>
                <a:off x="6046501" y="1367785"/>
                <a:ext cx="298446" cy="848616"/>
                <a:chOff x="6046501" y="1367785"/>
                <a:chExt cx="298446" cy="848616"/>
              </a:xfrm>
            </p:grpSpPr>
            <p:sp>
              <p:nvSpPr>
                <p:cNvPr id="9383" name="Google Shape;9383;p8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6"/>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86"/>
              <p:cNvGrpSpPr/>
              <p:nvPr/>
            </p:nvGrpSpPr>
            <p:grpSpPr>
              <a:xfrm>
                <a:off x="5900602" y="1193063"/>
                <a:ext cx="284947" cy="182312"/>
                <a:chOff x="5900602" y="1193063"/>
                <a:chExt cx="284947" cy="182312"/>
              </a:xfrm>
            </p:grpSpPr>
            <p:sp>
              <p:nvSpPr>
                <p:cNvPr id="9386" name="Google Shape;9386;p8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7" name="Google Shape;9387;p8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388" name="Google Shape;9388;p86"/>
          <p:cNvGrpSpPr/>
          <p:nvPr/>
        </p:nvGrpSpPr>
        <p:grpSpPr>
          <a:xfrm>
            <a:off x="7217825" y="979415"/>
            <a:ext cx="1219413" cy="1051365"/>
            <a:chOff x="7287122" y="1165658"/>
            <a:chExt cx="1219413" cy="1051365"/>
          </a:xfrm>
        </p:grpSpPr>
        <p:grpSp>
          <p:nvGrpSpPr>
            <p:cNvPr id="9389" name="Google Shape;9389;p86"/>
            <p:cNvGrpSpPr/>
            <p:nvPr/>
          </p:nvGrpSpPr>
          <p:grpSpPr>
            <a:xfrm>
              <a:off x="7287122" y="1969723"/>
              <a:ext cx="1219413" cy="247300"/>
              <a:chOff x="7287122" y="1969723"/>
              <a:chExt cx="1219413" cy="247300"/>
            </a:xfrm>
          </p:grpSpPr>
          <p:sp>
            <p:nvSpPr>
              <p:cNvPr id="9390" name="Google Shape;9390;p8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1" name="Google Shape;9391;p86"/>
              <p:cNvGrpSpPr/>
              <p:nvPr/>
            </p:nvGrpSpPr>
            <p:grpSpPr>
              <a:xfrm>
                <a:off x="7287122" y="2063892"/>
                <a:ext cx="1151753" cy="73428"/>
                <a:chOff x="7287122" y="2063892"/>
                <a:chExt cx="1151753" cy="73428"/>
              </a:xfrm>
            </p:grpSpPr>
            <p:sp>
              <p:nvSpPr>
                <p:cNvPr id="9392" name="Google Shape;9392;p8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93" name="Google Shape;9393;p8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394" name="Google Shape;9394;p86"/>
            <p:cNvGrpSpPr/>
            <p:nvPr/>
          </p:nvGrpSpPr>
          <p:grpSpPr>
            <a:xfrm>
              <a:off x="7287122" y="1712201"/>
              <a:ext cx="1219403" cy="246767"/>
              <a:chOff x="7287122" y="1712201"/>
              <a:chExt cx="1219403" cy="246767"/>
            </a:xfrm>
          </p:grpSpPr>
          <p:sp>
            <p:nvSpPr>
              <p:cNvPr id="9395" name="Google Shape;9395;p8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6" name="Google Shape;9396;p86"/>
              <p:cNvGrpSpPr/>
              <p:nvPr/>
            </p:nvGrpSpPr>
            <p:grpSpPr>
              <a:xfrm>
                <a:off x="7287122" y="1842861"/>
                <a:ext cx="1005303" cy="73419"/>
                <a:chOff x="7287122" y="1842861"/>
                <a:chExt cx="1005303" cy="73419"/>
              </a:xfrm>
            </p:grpSpPr>
            <p:sp>
              <p:nvSpPr>
                <p:cNvPr id="9397" name="Google Shape;9397;p8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98" name="Google Shape;9398;p8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399" name="Google Shape;9399;p86"/>
            <p:cNvGrpSpPr/>
            <p:nvPr/>
          </p:nvGrpSpPr>
          <p:grpSpPr>
            <a:xfrm>
              <a:off x="7287122" y="1447520"/>
              <a:ext cx="1219403" cy="286667"/>
              <a:chOff x="7287122" y="1447520"/>
              <a:chExt cx="1219403" cy="286667"/>
            </a:xfrm>
          </p:grpSpPr>
          <p:sp>
            <p:nvSpPr>
              <p:cNvPr id="9400" name="Google Shape;9400;p8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1" name="Google Shape;9401;p86"/>
              <p:cNvGrpSpPr/>
              <p:nvPr/>
            </p:nvGrpSpPr>
            <p:grpSpPr>
              <a:xfrm>
                <a:off x="7287122" y="1581977"/>
                <a:ext cx="852803" cy="73428"/>
                <a:chOff x="7287122" y="1581977"/>
                <a:chExt cx="852803" cy="73428"/>
              </a:xfrm>
            </p:grpSpPr>
            <p:sp>
              <p:nvSpPr>
                <p:cNvPr id="9402" name="Google Shape;9402;p8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03" name="Google Shape;9403;p8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404" name="Google Shape;9404;p86"/>
            <p:cNvGrpSpPr/>
            <p:nvPr/>
          </p:nvGrpSpPr>
          <p:grpSpPr>
            <a:xfrm>
              <a:off x="7287122" y="1165658"/>
              <a:ext cx="1219403" cy="344253"/>
              <a:chOff x="7287122" y="1165658"/>
              <a:chExt cx="1219403" cy="344253"/>
            </a:xfrm>
          </p:grpSpPr>
          <p:sp>
            <p:nvSpPr>
              <p:cNvPr id="9405" name="Google Shape;9405;p8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6" name="Google Shape;9406;p86"/>
              <p:cNvGrpSpPr/>
              <p:nvPr/>
            </p:nvGrpSpPr>
            <p:grpSpPr>
              <a:xfrm>
                <a:off x="7287122" y="1341025"/>
                <a:ext cx="695703" cy="73419"/>
                <a:chOff x="7287122" y="1341025"/>
                <a:chExt cx="695703" cy="73419"/>
              </a:xfrm>
            </p:grpSpPr>
            <p:sp>
              <p:nvSpPr>
                <p:cNvPr id="9407" name="Google Shape;9407;p8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08" name="Google Shape;9408;p8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12" name="Shape 9412"/>
        <p:cNvGrpSpPr/>
        <p:nvPr/>
      </p:nvGrpSpPr>
      <p:grpSpPr>
        <a:xfrm>
          <a:off x="0" y="0"/>
          <a:ext cx="0" cy="0"/>
          <a:chOff x="0" y="0"/>
          <a:chExt cx="0" cy="0"/>
        </a:xfrm>
      </p:grpSpPr>
      <p:grpSp>
        <p:nvGrpSpPr>
          <p:cNvPr id="9413" name="Google Shape;9413;p87"/>
          <p:cNvGrpSpPr/>
          <p:nvPr/>
        </p:nvGrpSpPr>
        <p:grpSpPr>
          <a:xfrm>
            <a:off x="846551" y="2291587"/>
            <a:ext cx="415546" cy="355053"/>
            <a:chOff x="866243" y="2291587"/>
            <a:chExt cx="415546" cy="355053"/>
          </a:xfrm>
        </p:grpSpPr>
        <p:sp>
          <p:nvSpPr>
            <p:cNvPr id="9414" name="Google Shape;9414;p87"/>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7"/>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7"/>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7"/>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7"/>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9" name="Google Shape;9419;p87"/>
          <p:cNvSpPr/>
          <p:nvPr/>
        </p:nvSpPr>
        <p:spPr>
          <a:xfrm>
            <a:off x="1392102"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0" name="Google Shape;9420;p87"/>
          <p:cNvGrpSpPr/>
          <p:nvPr/>
        </p:nvGrpSpPr>
        <p:grpSpPr>
          <a:xfrm>
            <a:off x="1938828" y="2302574"/>
            <a:ext cx="359213" cy="327807"/>
            <a:chOff x="1958520" y="2302574"/>
            <a:chExt cx="359213" cy="327807"/>
          </a:xfrm>
        </p:grpSpPr>
        <p:sp>
          <p:nvSpPr>
            <p:cNvPr id="9421" name="Google Shape;9421;p87"/>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7"/>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7"/>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87"/>
          <p:cNvGrpSpPr/>
          <p:nvPr/>
        </p:nvGrpSpPr>
        <p:grpSpPr>
          <a:xfrm>
            <a:off x="2560190" y="2287427"/>
            <a:ext cx="207582" cy="359594"/>
            <a:chOff x="2656082" y="2287427"/>
            <a:chExt cx="207582" cy="359594"/>
          </a:xfrm>
        </p:grpSpPr>
        <p:sp>
          <p:nvSpPr>
            <p:cNvPr id="9425" name="Google Shape;9425;p87"/>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7"/>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7"/>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7"/>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87"/>
          <p:cNvGrpSpPr/>
          <p:nvPr/>
        </p:nvGrpSpPr>
        <p:grpSpPr>
          <a:xfrm>
            <a:off x="3029961" y="2321468"/>
            <a:ext cx="362991" cy="290018"/>
            <a:chOff x="3049653" y="2321468"/>
            <a:chExt cx="362991" cy="290018"/>
          </a:xfrm>
        </p:grpSpPr>
        <p:sp>
          <p:nvSpPr>
            <p:cNvPr id="9430" name="Google Shape;9430;p87"/>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7"/>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7"/>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7"/>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87"/>
          <p:cNvGrpSpPr/>
          <p:nvPr/>
        </p:nvGrpSpPr>
        <p:grpSpPr>
          <a:xfrm>
            <a:off x="3544551" y="2289904"/>
            <a:ext cx="422342" cy="355243"/>
            <a:chOff x="3564243" y="2289904"/>
            <a:chExt cx="422342" cy="355243"/>
          </a:xfrm>
        </p:grpSpPr>
        <p:sp>
          <p:nvSpPr>
            <p:cNvPr id="9435" name="Google Shape;9435;p87"/>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7"/>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7"/>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7"/>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7"/>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0" name="Google Shape;9440;p87"/>
          <p:cNvSpPr/>
          <p:nvPr/>
        </p:nvSpPr>
        <p:spPr>
          <a:xfrm>
            <a:off x="4124143"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1" name="Google Shape;9441;p87"/>
          <p:cNvGrpSpPr/>
          <p:nvPr/>
        </p:nvGrpSpPr>
        <p:grpSpPr>
          <a:xfrm>
            <a:off x="4668202" y="2289713"/>
            <a:ext cx="359594" cy="353909"/>
            <a:chOff x="4687894" y="2289713"/>
            <a:chExt cx="359594" cy="353909"/>
          </a:xfrm>
        </p:grpSpPr>
        <p:sp>
          <p:nvSpPr>
            <p:cNvPr id="9442" name="Google Shape;9442;p87"/>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7"/>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7"/>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5" name="Google Shape;9445;p87"/>
          <p:cNvSpPr/>
          <p:nvPr/>
        </p:nvSpPr>
        <p:spPr>
          <a:xfrm>
            <a:off x="5214928"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6" name="Google Shape;9446;p87"/>
          <p:cNvGrpSpPr/>
          <p:nvPr/>
        </p:nvGrpSpPr>
        <p:grpSpPr>
          <a:xfrm>
            <a:off x="6352932" y="2308227"/>
            <a:ext cx="263567" cy="317614"/>
            <a:chOff x="6421399" y="2308227"/>
            <a:chExt cx="263567" cy="317614"/>
          </a:xfrm>
        </p:grpSpPr>
        <p:sp>
          <p:nvSpPr>
            <p:cNvPr id="9447" name="Google Shape;9447;p87"/>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7"/>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7"/>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7"/>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87"/>
          <p:cNvGrpSpPr/>
          <p:nvPr/>
        </p:nvGrpSpPr>
        <p:grpSpPr>
          <a:xfrm>
            <a:off x="6850501" y="2295620"/>
            <a:ext cx="360356" cy="343462"/>
            <a:chOff x="6870193" y="2295620"/>
            <a:chExt cx="360356" cy="343462"/>
          </a:xfrm>
        </p:grpSpPr>
        <p:sp>
          <p:nvSpPr>
            <p:cNvPr id="9452" name="Google Shape;9452;p87"/>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7"/>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87"/>
          <p:cNvGrpSpPr/>
          <p:nvPr/>
        </p:nvGrpSpPr>
        <p:grpSpPr>
          <a:xfrm>
            <a:off x="7421773" y="2302860"/>
            <a:ext cx="342192" cy="327140"/>
            <a:chOff x="7441465" y="2302860"/>
            <a:chExt cx="342192" cy="327140"/>
          </a:xfrm>
        </p:grpSpPr>
        <p:sp>
          <p:nvSpPr>
            <p:cNvPr id="9455" name="Google Shape;9455;p87"/>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7"/>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7" name="Google Shape;9457;p87"/>
          <p:cNvGrpSpPr/>
          <p:nvPr/>
        </p:nvGrpSpPr>
        <p:grpSpPr>
          <a:xfrm>
            <a:off x="7969991" y="2350207"/>
            <a:ext cx="332761" cy="234066"/>
            <a:chOff x="7989683" y="2350207"/>
            <a:chExt cx="332761" cy="234066"/>
          </a:xfrm>
        </p:grpSpPr>
        <p:sp>
          <p:nvSpPr>
            <p:cNvPr id="9458" name="Google Shape;9458;p87"/>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7"/>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7"/>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7"/>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7"/>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7"/>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87"/>
          <p:cNvGrpSpPr/>
          <p:nvPr/>
        </p:nvGrpSpPr>
        <p:grpSpPr>
          <a:xfrm>
            <a:off x="5803602" y="2309751"/>
            <a:ext cx="315327" cy="314978"/>
            <a:chOff x="5823294" y="2309751"/>
            <a:chExt cx="315327" cy="314978"/>
          </a:xfrm>
        </p:grpSpPr>
        <p:sp>
          <p:nvSpPr>
            <p:cNvPr id="9465" name="Google Shape;9465;p87"/>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7"/>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7"/>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7"/>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7"/>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7"/>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7"/>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7"/>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7"/>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7"/>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7"/>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7"/>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7"/>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7"/>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7"/>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7"/>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7"/>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87"/>
          <p:cNvGrpSpPr/>
          <p:nvPr/>
        </p:nvGrpSpPr>
        <p:grpSpPr>
          <a:xfrm>
            <a:off x="2477583" y="2744159"/>
            <a:ext cx="370930" cy="370549"/>
            <a:chOff x="2497275" y="2744159"/>
            <a:chExt cx="370930" cy="370549"/>
          </a:xfrm>
        </p:grpSpPr>
        <p:sp>
          <p:nvSpPr>
            <p:cNvPr id="9483" name="Google Shape;9483;p87"/>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7"/>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7"/>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7"/>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7"/>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7"/>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87"/>
          <p:cNvGrpSpPr/>
          <p:nvPr/>
        </p:nvGrpSpPr>
        <p:grpSpPr>
          <a:xfrm>
            <a:off x="841248" y="2746477"/>
            <a:ext cx="371883" cy="365691"/>
            <a:chOff x="860940" y="2746477"/>
            <a:chExt cx="371883" cy="365691"/>
          </a:xfrm>
        </p:grpSpPr>
        <p:sp>
          <p:nvSpPr>
            <p:cNvPr id="9490" name="Google Shape;9490;p87"/>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7"/>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7"/>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7"/>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7"/>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87"/>
          <p:cNvGrpSpPr/>
          <p:nvPr/>
        </p:nvGrpSpPr>
        <p:grpSpPr>
          <a:xfrm>
            <a:off x="1431144" y="2766258"/>
            <a:ext cx="283985" cy="341080"/>
            <a:chOff x="1493849" y="2775533"/>
            <a:chExt cx="283985" cy="341080"/>
          </a:xfrm>
        </p:grpSpPr>
        <p:sp>
          <p:nvSpPr>
            <p:cNvPr id="9496" name="Google Shape;9496;p87"/>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7"/>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87"/>
          <p:cNvGrpSpPr/>
          <p:nvPr/>
        </p:nvGrpSpPr>
        <p:grpSpPr>
          <a:xfrm>
            <a:off x="1933144" y="2774422"/>
            <a:ext cx="372835" cy="342573"/>
            <a:chOff x="1952836" y="2774422"/>
            <a:chExt cx="372835" cy="342573"/>
          </a:xfrm>
        </p:grpSpPr>
        <p:sp>
          <p:nvSpPr>
            <p:cNvPr id="9499" name="Google Shape;9499;p87"/>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7"/>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7"/>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87"/>
          <p:cNvGrpSpPr/>
          <p:nvPr/>
        </p:nvGrpSpPr>
        <p:grpSpPr>
          <a:xfrm>
            <a:off x="3060224" y="2744477"/>
            <a:ext cx="332729" cy="372518"/>
            <a:chOff x="3079916" y="2744477"/>
            <a:chExt cx="332729" cy="372518"/>
          </a:xfrm>
        </p:grpSpPr>
        <p:sp>
          <p:nvSpPr>
            <p:cNvPr id="9503" name="Google Shape;9503;p87"/>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7"/>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7"/>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87"/>
          <p:cNvGrpSpPr/>
          <p:nvPr/>
        </p:nvGrpSpPr>
        <p:grpSpPr>
          <a:xfrm>
            <a:off x="3600884" y="2745525"/>
            <a:ext cx="336889" cy="355592"/>
            <a:chOff x="3620576" y="2745525"/>
            <a:chExt cx="336889" cy="355592"/>
          </a:xfrm>
        </p:grpSpPr>
        <p:sp>
          <p:nvSpPr>
            <p:cNvPr id="9507" name="Google Shape;9507;p87"/>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7"/>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87"/>
          <p:cNvGrpSpPr/>
          <p:nvPr/>
        </p:nvGrpSpPr>
        <p:grpSpPr>
          <a:xfrm>
            <a:off x="4107123" y="2760704"/>
            <a:ext cx="380393" cy="363118"/>
            <a:chOff x="4126815" y="2760704"/>
            <a:chExt cx="380393" cy="363118"/>
          </a:xfrm>
        </p:grpSpPr>
        <p:sp>
          <p:nvSpPr>
            <p:cNvPr id="9510" name="Google Shape;9510;p87"/>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7"/>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7"/>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7"/>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87"/>
          <p:cNvGrpSpPr/>
          <p:nvPr/>
        </p:nvGrpSpPr>
        <p:grpSpPr>
          <a:xfrm>
            <a:off x="4656294" y="2745684"/>
            <a:ext cx="381346" cy="368644"/>
            <a:chOff x="4675986" y="2745684"/>
            <a:chExt cx="381346" cy="368644"/>
          </a:xfrm>
        </p:grpSpPr>
        <p:sp>
          <p:nvSpPr>
            <p:cNvPr id="9515" name="Google Shape;9515;p87"/>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7"/>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87"/>
          <p:cNvGrpSpPr/>
          <p:nvPr/>
        </p:nvGrpSpPr>
        <p:grpSpPr>
          <a:xfrm>
            <a:off x="5200924" y="2791061"/>
            <a:ext cx="373185" cy="302466"/>
            <a:chOff x="5220616" y="2791061"/>
            <a:chExt cx="373185" cy="302466"/>
          </a:xfrm>
        </p:grpSpPr>
        <p:sp>
          <p:nvSpPr>
            <p:cNvPr id="9518" name="Google Shape;9518;p87"/>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7"/>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7"/>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7"/>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7"/>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7"/>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7"/>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7"/>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7"/>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7"/>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7"/>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7"/>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7"/>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7"/>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7"/>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7"/>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7"/>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7"/>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87"/>
          <p:cNvGrpSpPr/>
          <p:nvPr/>
        </p:nvGrpSpPr>
        <p:grpSpPr>
          <a:xfrm>
            <a:off x="5768969" y="2772517"/>
            <a:ext cx="284366" cy="344097"/>
            <a:chOff x="5864861" y="2772517"/>
            <a:chExt cx="284366" cy="344097"/>
          </a:xfrm>
        </p:grpSpPr>
        <p:sp>
          <p:nvSpPr>
            <p:cNvPr id="9537" name="Google Shape;9537;p87"/>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7"/>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7"/>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7"/>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7"/>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7"/>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3" name="Google Shape;9543;p87"/>
          <p:cNvSpPr/>
          <p:nvPr/>
        </p:nvSpPr>
        <p:spPr>
          <a:xfrm>
            <a:off x="6321177"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4" name="Google Shape;9544;p87"/>
          <p:cNvGrpSpPr/>
          <p:nvPr/>
        </p:nvGrpSpPr>
        <p:grpSpPr>
          <a:xfrm>
            <a:off x="6954467" y="2789537"/>
            <a:ext cx="255247" cy="327458"/>
            <a:chOff x="6974158" y="2789537"/>
            <a:chExt cx="255247" cy="327458"/>
          </a:xfrm>
        </p:grpSpPr>
        <p:sp>
          <p:nvSpPr>
            <p:cNvPr id="9545" name="Google Shape;9545;p87"/>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7"/>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7"/>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7"/>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7"/>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7"/>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87"/>
          <p:cNvGrpSpPr/>
          <p:nvPr/>
        </p:nvGrpSpPr>
        <p:grpSpPr>
          <a:xfrm>
            <a:off x="7511005" y="2790299"/>
            <a:ext cx="244291" cy="326314"/>
            <a:chOff x="7530697" y="2790299"/>
            <a:chExt cx="244291" cy="326314"/>
          </a:xfrm>
        </p:grpSpPr>
        <p:sp>
          <p:nvSpPr>
            <p:cNvPr id="9552" name="Google Shape;9552;p87"/>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7"/>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7"/>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7"/>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7"/>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7"/>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87"/>
          <p:cNvGrpSpPr/>
          <p:nvPr/>
        </p:nvGrpSpPr>
        <p:grpSpPr>
          <a:xfrm>
            <a:off x="7968499" y="2832248"/>
            <a:ext cx="332348" cy="283985"/>
            <a:chOff x="7988191" y="2832248"/>
            <a:chExt cx="332348" cy="283985"/>
          </a:xfrm>
        </p:grpSpPr>
        <p:sp>
          <p:nvSpPr>
            <p:cNvPr id="9559" name="Google Shape;9559;p87"/>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7"/>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7"/>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2" name="Google Shape;9562;p87"/>
          <p:cNvSpPr/>
          <p:nvPr/>
        </p:nvSpPr>
        <p:spPr>
          <a:xfrm>
            <a:off x="2478726"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3" name="Google Shape;9563;p87"/>
          <p:cNvGrpSpPr/>
          <p:nvPr/>
        </p:nvGrpSpPr>
        <p:grpSpPr>
          <a:xfrm>
            <a:off x="3568748" y="3258368"/>
            <a:ext cx="364484" cy="262423"/>
            <a:chOff x="3588440" y="3258368"/>
            <a:chExt cx="364484" cy="262423"/>
          </a:xfrm>
        </p:grpSpPr>
        <p:sp>
          <p:nvSpPr>
            <p:cNvPr id="9564" name="Google Shape;9564;p87"/>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7"/>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7"/>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7"/>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7"/>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7"/>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0" name="Google Shape;9570;p87"/>
          <p:cNvSpPr/>
          <p:nvPr/>
        </p:nvSpPr>
        <p:spPr>
          <a:xfrm>
            <a:off x="5243634"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1" name="Google Shape;9571;p87"/>
          <p:cNvGrpSpPr/>
          <p:nvPr/>
        </p:nvGrpSpPr>
        <p:grpSpPr>
          <a:xfrm>
            <a:off x="5746125" y="3227724"/>
            <a:ext cx="364865" cy="324822"/>
            <a:chOff x="5765817" y="3227724"/>
            <a:chExt cx="364865" cy="324822"/>
          </a:xfrm>
        </p:grpSpPr>
        <p:sp>
          <p:nvSpPr>
            <p:cNvPr id="9572" name="Google Shape;9572;p87"/>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7"/>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7"/>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87"/>
          <p:cNvGrpSpPr/>
          <p:nvPr/>
        </p:nvGrpSpPr>
        <p:grpSpPr>
          <a:xfrm>
            <a:off x="6208891" y="3237664"/>
            <a:ext cx="446539" cy="303895"/>
            <a:chOff x="6228583" y="3237664"/>
            <a:chExt cx="446539" cy="303895"/>
          </a:xfrm>
        </p:grpSpPr>
        <p:sp>
          <p:nvSpPr>
            <p:cNvPr id="9576" name="Google Shape;9576;p87"/>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7"/>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7"/>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7"/>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7"/>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7"/>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7"/>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7"/>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7"/>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7"/>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7"/>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7"/>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7"/>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7"/>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7"/>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7"/>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7"/>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87"/>
          <p:cNvGrpSpPr/>
          <p:nvPr/>
        </p:nvGrpSpPr>
        <p:grpSpPr>
          <a:xfrm>
            <a:off x="846170" y="3207306"/>
            <a:ext cx="364484" cy="364897"/>
            <a:chOff x="865862" y="3207306"/>
            <a:chExt cx="364484" cy="364897"/>
          </a:xfrm>
        </p:grpSpPr>
        <p:sp>
          <p:nvSpPr>
            <p:cNvPr id="9594" name="Google Shape;9594;p87"/>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7"/>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7"/>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7"/>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7"/>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7"/>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7"/>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7"/>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7"/>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7"/>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7"/>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7"/>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7"/>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7"/>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87"/>
          <p:cNvGrpSpPr/>
          <p:nvPr/>
        </p:nvGrpSpPr>
        <p:grpSpPr>
          <a:xfrm>
            <a:off x="1384925" y="3226962"/>
            <a:ext cx="370168" cy="325965"/>
            <a:chOff x="1404617" y="3226962"/>
            <a:chExt cx="370168" cy="325965"/>
          </a:xfrm>
        </p:grpSpPr>
        <p:sp>
          <p:nvSpPr>
            <p:cNvPr id="9609" name="Google Shape;9609;p87"/>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7"/>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7"/>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7"/>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7"/>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7"/>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7"/>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7"/>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7"/>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87"/>
          <p:cNvGrpSpPr/>
          <p:nvPr/>
        </p:nvGrpSpPr>
        <p:grpSpPr>
          <a:xfrm>
            <a:off x="1933711" y="3216094"/>
            <a:ext cx="366389" cy="354481"/>
            <a:chOff x="1954741" y="3212419"/>
            <a:chExt cx="366389" cy="354481"/>
          </a:xfrm>
        </p:grpSpPr>
        <p:sp>
          <p:nvSpPr>
            <p:cNvPr id="9619" name="Google Shape;9619;p87"/>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7"/>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7"/>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7"/>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7"/>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7"/>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7"/>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87"/>
          <p:cNvGrpSpPr/>
          <p:nvPr/>
        </p:nvGrpSpPr>
        <p:grpSpPr>
          <a:xfrm>
            <a:off x="3023547" y="3215626"/>
            <a:ext cx="366008" cy="348670"/>
            <a:chOff x="3043239" y="3215626"/>
            <a:chExt cx="366008" cy="348670"/>
          </a:xfrm>
        </p:grpSpPr>
        <p:sp>
          <p:nvSpPr>
            <p:cNvPr id="9627" name="Google Shape;9627;p87"/>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7"/>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87"/>
          <p:cNvGrpSpPr/>
          <p:nvPr/>
        </p:nvGrpSpPr>
        <p:grpSpPr>
          <a:xfrm>
            <a:off x="4198641" y="3184982"/>
            <a:ext cx="209107" cy="383442"/>
            <a:chOff x="4218333" y="3184982"/>
            <a:chExt cx="209107" cy="383442"/>
          </a:xfrm>
        </p:grpSpPr>
        <p:sp>
          <p:nvSpPr>
            <p:cNvPr id="9630" name="Google Shape;9630;p87"/>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7"/>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2" name="Google Shape;9632;p87"/>
          <p:cNvSpPr/>
          <p:nvPr/>
        </p:nvSpPr>
        <p:spPr>
          <a:xfrm>
            <a:off x="4797127"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3" name="Google Shape;9633;p87"/>
          <p:cNvGrpSpPr/>
          <p:nvPr/>
        </p:nvGrpSpPr>
        <p:grpSpPr>
          <a:xfrm>
            <a:off x="6876953" y="3216007"/>
            <a:ext cx="322917" cy="347876"/>
            <a:chOff x="6896644" y="3216007"/>
            <a:chExt cx="322917" cy="347876"/>
          </a:xfrm>
        </p:grpSpPr>
        <p:sp>
          <p:nvSpPr>
            <p:cNvPr id="9634" name="Google Shape;9634;p87"/>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7"/>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7"/>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7"/>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7"/>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7"/>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7"/>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87"/>
          <p:cNvGrpSpPr/>
          <p:nvPr/>
        </p:nvGrpSpPr>
        <p:grpSpPr>
          <a:xfrm>
            <a:off x="7409674" y="3223183"/>
            <a:ext cx="334634" cy="333904"/>
            <a:chOff x="7429366" y="3223183"/>
            <a:chExt cx="334634" cy="333904"/>
          </a:xfrm>
        </p:grpSpPr>
        <p:sp>
          <p:nvSpPr>
            <p:cNvPr id="9642" name="Google Shape;9642;p87"/>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7"/>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4" name="Google Shape;9644;p87"/>
          <p:cNvSpPr/>
          <p:nvPr/>
        </p:nvSpPr>
        <p:spPr>
          <a:xfrm>
            <a:off x="8059604"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5" name="Google Shape;9645;p87"/>
          <p:cNvGrpSpPr/>
          <p:nvPr/>
        </p:nvGrpSpPr>
        <p:grpSpPr>
          <a:xfrm>
            <a:off x="5196764" y="3725484"/>
            <a:ext cx="356196" cy="265631"/>
            <a:chOff x="5216456" y="3725484"/>
            <a:chExt cx="356196" cy="265631"/>
          </a:xfrm>
        </p:grpSpPr>
        <p:sp>
          <p:nvSpPr>
            <p:cNvPr id="9646" name="Google Shape;9646;p87"/>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7"/>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87"/>
          <p:cNvGrpSpPr/>
          <p:nvPr/>
        </p:nvGrpSpPr>
        <p:grpSpPr>
          <a:xfrm>
            <a:off x="6829701" y="3733994"/>
            <a:ext cx="355053" cy="248038"/>
            <a:chOff x="6849393" y="3733994"/>
            <a:chExt cx="355053" cy="248038"/>
          </a:xfrm>
        </p:grpSpPr>
        <p:sp>
          <p:nvSpPr>
            <p:cNvPr id="9649" name="Google Shape;9649;p87"/>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7"/>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7"/>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7"/>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7"/>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87"/>
          <p:cNvGrpSpPr/>
          <p:nvPr/>
        </p:nvGrpSpPr>
        <p:grpSpPr>
          <a:xfrm>
            <a:off x="7899305" y="3714687"/>
            <a:ext cx="392111" cy="280206"/>
            <a:chOff x="7918997" y="3714687"/>
            <a:chExt cx="392111" cy="280206"/>
          </a:xfrm>
        </p:grpSpPr>
        <p:sp>
          <p:nvSpPr>
            <p:cNvPr id="9655" name="Google Shape;9655;p87"/>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7"/>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7"/>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7"/>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7"/>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0" name="Google Shape;9660;p87"/>
          <p:cNvSpPr/>
          <p:nvPr/>
        </p:nvSpPr>
        <p:spPr>
          <a:xfrm>
            <a:off x="847662"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1" name="Google Shape;9661;p87"/>
          <p:cNvGrpSpPr/>
          <p:nvPr/>
        </p:nvGrpSpPr>
        <p:grpSpPr>
          <a:xfrm>
            <a:off x="1389085" y="3680964"/>
            <a:ext cx="357720" cy="355148"/>
            <a:chOff x="1408777" y="3680964"/>
            <a:chExt cx="357720" cy="355148"/>
          </a:xfrm>
        </p:grpSpPr>
        <p:sp>
          <p:nvSpPr>
            <p:cNvPr id="9662" name="Google Shape;9662;p87"/>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7"/>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7"/>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7"/>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7"/>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7" name="Google Shape;9667;p87"/>
          <p:cNvGrpSpPr/>
          <p:nvPr/>
        </p:nvGrpSpPr>
        <p:grpSpPr>
          <a:xfrm>
            <a:off x="1933144" y="3680964"/>
            <a:ext cx="357720" cy="355148"/>
            <a:chOff x="1952836" y="3680964"/>
            <a:chExt cx="357720" cy="355148"/>
          </a:xfrm>
        </p:grpSpPr>
        <p:sp>
          <p:nvSpPr>
            <p:cNvPr id="9668" name="Google Shape;9668;p87"/>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7"/>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7"/>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7"/>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7"/>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87"/>
          <p:cNvGrpSpPr/>
          <p:nvPr/>
        </p:nvGrpSpPr>
        <p:grpSpPr>
          <a:xfrm>
            <a:off x="2477202" y="3680964"/>
            <a:ext cx="357720" cy="355148"/>
            <a:chOff x="2496894" y="3680964"/>
            <a:chExt cx="357720" cy="355148"/>
          </a:xfrm>
        </p:grpSpPr>
        <p:sp>
          <p:nvSpPr>
            <p:cNvPr id="9674" name="Google Shape;9674;p87"/>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7"/>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7"/>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7"/>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7"/>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87"/>
          <p:cNvGrpSpPr/>
          <p:nvPr/>
        </p:nvGrpSpPr>
        <p:grpSpPr>
          <a:xfrm>
            <a:off x="3021292" y="3681059"/>
            <a:ext cx="356164" cy="355815"/>
            <a:chOff x="3040984" y="3681059"/>
            <a:chExt cx="356164" cy="355815"/>
          </a:xfrm>
        </p:grpSpPr>
        <p:sp>
          <p:nvSpPr>
            <p:cNvPr id="9680" name="Google Shape;9680;p87"/>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7"/>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7"/>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87"/>
          <p:cNvGrpSpPr/>
          <p:nvPr/>
        </p:nvGrpSpPr>
        <p:grpSpPr>
          <a:xfrm>
            <a:off x="3564589" y="3699191"/>
            <a:ext cx="358069" cy="317995"/>
            <a:chOff x="3584280" y="3699191"/>
            <a:chExt cx="358069" cy="317995"/>
          </a:xfrm>
        </p:grpSpPr>
        <p:sp>
          <p:nvSpPr>
            <p:cNvPr id="9684" name="Google Shape;9684;p87"/>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7"/>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7"/>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7"/>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87"/>
          <p:cNvGrpSpPr/>
          <p:nvPr/>
        </p:nvGrpSpPr>
        <p:grpSpPr>
          <a:xfrm>
            <a:off x="4109790" y="3681059"/>
            <a:ext cx="355402" cy="354291"/>
            <a:chOff x="4129482" y="3681059"/>
            <a:chExt cx="355402" cy="354291"/>
          </a:xfrm>
        </p:grpSpPr>
        <p:sp>
          <p:nvSpPr>
            <p:cNvPr id="9689" name="Google Shape;9689;p87"/>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7"/>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7"/>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7"/>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87"/>
          <p:cNvGrpSpPr/>
          <p:nvPr/>
        </p:nvGrpSpPr>
        <p:grpSpPr>
          <a:xfrm>
            <a:off x="4653849" y="3680297"/>
            <a:ext cx="355434" cy="355815"/>
            <a:chOff x="4673540" y="3680297"/>
            <a:chExt cx="355434" cy="355815"/>
          </a:xfrm>
        </p:grpSpPr>
        <p:sp>
          <p:nvSpPr>
            <p:cNvPr id="9694" name="Google Shape;9694;p87"/>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7"/>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7"/>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87"/>
          <p:cNvGrpSpPr/>
          <p:nvPr/>
        </p:nvGrpSpPr>
        <p:grpSpPr>
          <a:xfrm>
            <a:off x="5759716" y="3699191"/>
            <a:ext cx="317645" cy="318757"/>
            <a:chOff x="5779408" y="3699191"/>
            <a:chExt cx="317645" cy="318757"/>
          </a:xfrm>
        </p:grpSpPr>
        <p:sp>
          <p:nvSpPr>
            <p:cNvPr id="9698" name="Google Shape;9698;p87"/>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7"/>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0" name="Google Shape;9700;p87"/>
          <p:cNvSpPr/>
          <p:nvPr/>
        </p:nvSpPr>
        <p:spPr>
          <a:xfrm>
            <a:off x="6284881"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1" name="Google Shape;9701;p87"/>
          <p:cNvGrpSpPr/>
          <p:nvPr/>
        </p:nvGrpSpPr>
        <p:grpSpPr>
          <a:xfrm>
            <a:off x="7370743" y="3680868"/>
            <a:ext cx="372073" cy="355243"/>
            <a:chOff x="7390435" y="3680868"/>
            <a:chExt cx="372073" cy="355243"/>
          </a:xfrm>
        </p:grpSpPr>
        <p:sp>
          <p:nvSpPr>
            <p:cNvPr id="9702" name="Google Shape;9702;p87"/>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7"/>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7"/>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7"/>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7"/>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7"/>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87"/>
          <p:cNvGrpSpPr/>
          <p:nvPr/>
        </p:nvGrpSpPr>
        <p:grpSpPr>
          <a:xfrm>
            <a:off x="1656276" y="4125629"/>
            <a:ext cx="374709" cy="374010"/>
            <a:chOff x="1421638" y="4125629"/>
            <a:chExt cx="374709" cy="374010"/>
          </a:xfrm>
        </p:grpSpPr>
        <p:sp>
          <p:nvSpPr>
            <p:cNvPr id="9709" name="Google Shape;9709;p87"/>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7"/>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87"/>
          <p:cNvGrpSpPr/>
          <p:nvPr/>
        </p:nvGrpSpPr>
        <p:grpSpPr>
          <a:xfrm>
            <a:off x="2207892" y="4156304"/>
            <a:ext cx="357720" cy="342192"/>
            <a:chOff x="1973254" y="4156304"/>
            <a:chExt cx="357720" cy="342192"/>
          </a:xfrm>
        </p:grpSpPr>
        <p:sp>
          <p:nvSpPr>
            <p:cNvPr id="9712" name="Google Shape;9712;p87"/>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7"/>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7"/>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7"/>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7"/>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7"/>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87"/>
          <p:cNvGrpSpPr/>
          <p:nvPr/>
        </p:nvGrpSpPr>
        <p:grpSpPr>
          <a:xfrm>
            <a:off x="2758397" y="4135505"/>
            <a:ext cx="341049" cy="340318"/>
            <a:chOff x="2523759" y="4135505"/>
            <a:chExt cx="341049" cy="340318"/>
          </a:xfrm>
        </p:grpSpPr>
        <p:sp>
          <p:nvSpPr>
            <p:cNvPr id="9719" name="Google Shape;9719;p87"/>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7"/>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87"/>
          <p:cNvGrpSpPr/>
          <p:nvPr/>
        </p:nvGrpSpPr>
        <p:grpSpPr>
          <a:xfrm>
            <a:off x="3275241" y="4130360"/>
            <a:ext cx="392079" cy="350353"/>
            <a:chOff x="3040603" y="4130360"/>
            <a:chExt cx="392079" cy="350353"/>
          </a:xfrm>
        </p:grpSpPr>
        <p:sp>
          <p:nvSpPr>
            <p:cNvPr id="9722" name="Google Shape;9722;p87"/>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7"/>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7"/>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7"/>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7"/>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7"/>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7"/>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7"/>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7"/>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7"/>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87"/>
          <p:cNvGrpSpPr/>
          <p:nvPr/>
        </p:nvGrpSpPr>
        <p:grpSpPr>
          <a:xfrm>
            <a:off x="3896782" y="4135505"/>
            <a:ext cx="232955" cy="340318"/>
            <a:chOff x="3662144" y="4135505"/>
            <a:chExt cx="232955" cy="340318"/>
          </a:xfrm>
        </p:grpSpPr>
        <p:sp>
          <p:nvSpPr>
            <p:cNvPr id="9733" name="Google Shape;9733;p87"/>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7"/>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7"/>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7"/>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87"/>
          <p:cNvGrpSpPr/>
          <p:nvPr/>
        </p:nvGrpSpPr>
        <p:grpSpPr>
          <a:xfrm>
            <a:off x="4383776" y="4121151"/>
            <a:ext cx="344065" cy="368644"/>
            <a:chOff x="4149138" y="4121151"/>
            <a:chExt cx="344065" cy="368644"/>
          </a:xfrm>
        </p:grpSpPr>
        <p:sp>
          <p:nvSpPr>
            <p:cNvPr id="9738" name="Google Shape;9738;p87"/>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7"/>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7"/>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7"/>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7"/>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7"/>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7"/>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7"/>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7"/>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7"/>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7"/>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7"/>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0" name="Google Shape;9750;p87"/>
          <p:cNvSpPr/>
          <p:nvPr/>
        </p:nvSpPr>
        <p:spPr>
          <a:xfrm>
            <a:off x="4926692"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1" name="Google Shape;9751;p87"/>
          <p:cNvGrpSpPr/>
          <p:nvPr/>
        </p:nvGrpSpPr>
        <p:grpSpPr>
          <a:xfrm>
            <a:off x="5440900" y="4174817"/>
            <a:ext cx="397763" cy="262804"/>
            <a:chOff x="5206262" y="4174817"/>
            <a:chExt cx="397763" cy="262804"/>
          </a:xfrm>
        </p:grpSpPr>
        <p:sp>
          <p:nvSpPr>
            <p:cNvPr id="9752" name="Google Shape;9752;p87"/>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7"/>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7"/>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7"/>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7"/>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7"/>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7"/>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87"/>
          <p:cNvGrpSpPr/>
          <p:nvPr/>
        </p:nvGrpSpPr>
        <p:grpSpPr>
          <a:xfrm>
            <a:off x="5962254" y="4204699"/>
            <a:ext cx="440505" cy="290018"/>
            <a:chOff x="5727616" y="4204699"/>
            <a:chExt cx="440505" cy="290018"/>
          </a:xfrm>
        </p:grpSpPr>
        <p:sp>
          <p:nvSpPr>
            <p:cNvPr id="9760" name="Google Shape;9760;p87"/>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7"/>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7"/>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7"/>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7"/>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7"/>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7"/>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7"/>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87"/>
          <p:cNvGrpSpPr/>
          <p:nvPr/>
        </p:nvGrpSpPr>
        <p:grpSpPr>
          <a:xfrm>
            <a:off x="6644701" y="4135124"/>
            <a:ext cx="159950" cy="364516"/>
            <a:chOff x="6410063" y="4135124"/>
            <a:chExt cx="159950" cy="364516"/>
          </a:xfrm>
        </p:grpSpPr>
        <p:sp>
          <p:nvSpPr>
            <p:cNvPr id="9769" name="Google Shape;9769;p8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87"/>
          <p:cNvGrpSpPr/>
          <p:nvPr/>
        </p:nvGrpSpPr>
        <p:grpSpPr>
          <a:xfrm>
            <a:off x="7159290" y="4135505"/>
            <a:ext cx="214378" cy="364135"/>
            <a:chOff x="6924652" y="4135505"/>
            <a:chExt cx="214378" cy="364135"/>
          </a:xfrm>
        </p:grpSpPr>
        <p:sp>
          <p:nvSpPr>
            <p:cNvPr id="9774" name="Google Shape;9774;p8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87"/>
          <p:cNvGrpSpPr/>
          <p:nvPr/>
        </p:nvGrpSpPr>
        <p:grpSpPr>
          <a:xfrm>
            <a:off x="7619389" y="4147984"/>
            <a:ext cx="380012" cy="351274"/>
            <a:chOff x="7384751" y="4147984"/>
            <a:chExt cx="380012" cy="351274"/>
          </a:xfrm>
        </p:grpSpPr>
        <p:sp>
          <p:nvSpPr>
            <p:cNvPr id="9779" name="Google Shape;9779;p87"/>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7"/>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7"/>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7"/>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7"/>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4" name="Google Shape;9784;p87"/>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785" name="Google Shape;9785;p8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786" name="Google Shape;9786;p87"/>
          <p:cNvGrpSpPr/>
          <p:nvPr/>
        </p:nvGrpSpPr>
        <p:grpSpPr>
          <a:xfrm>
            <a:off x="1105215" y="4124000"/>
            <a:ext cx="374177" cy="374263"/>
            <a:chOff x="775325" y="4143525"/>
            <a:chExt cx="468776" cy="468884"/>
          </a:xfrm>
        </p:grpSpPr>
        <p:sp>
          <p:nvSpPr>
            <p:cNvPr id="9787" name="Google Shape;9787;p87"/>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7"/>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7"/>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7"/>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43"/>
          <p:cNvSpPr txBox="1"/>
          <p:nvPr>
            <p:ph type="title"/>
          </p:nvPr>
        </p:nvSpPr>
        <p:spPr>
          <a:xfrm>
            <a:off x="772375" y="2142324"/>
            <a:ext cx="5067600" cy="151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
            </a:r>
            <a:r>
              <a:rPr lang="en"/>
              <a:t>ame of the section</a:t>
            </a:r>
            <a:endParaRPr/>
          </a:p>
        </p:txBody>
      </p:sp>
      <p:sp>
        <p:nvSpPr>
          <p:cNvPr id="508" name="Google Shape;508;p43"/>
          <p:cNvSpPr txBox="1"/>
          <p:nvPr>
            <p:ph idx="2" type="title"/>
          </p:nvPr>
        </p:nvSpPr>
        <p:spPr>
          <a:xfrm>
            <a:off x="842802" y="1210900"/>
            <a:ext cx="14697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09" name="Google Shape;509;p43"/>
          <p:cNvSpPr txBox="1"/>
          <p:nvPr>
            <p:ph idx="1" type="subTitle"/>
          </p:nvPr>
        </p:nvSpPr>
        <p:spPr>
          <a:xfrm>
            <a:off x="772375" y="3638525"/>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510" name="Google Shape;510;p43"/>
          <p:cNvSpPr/>
          <p:nvPr/>
        </p:nvSpPr>
        <p:spPr>
          <a:xfrm>
            <a:off x="8185138" y="925775"/>
            <a:ext cx="491278" cy="523417"/>
          </a:xfrm>
          <a:custGeom>
            <a:rect b="b" l="l" r="r" t="t"/>
            <a:pathLst>
              <a:path extrusionOk="0" h="8496" w="7974">
                <a:moveTo>
                  <a:pt x="2669" y="2133"/>
                </a:moveTo>
                <a:lnTo>
                  <a:pt x="2669" y="2133"/>
                </a:lnTo>
                <a:cubicBezTo>
                  <a:pt x="2703" y="2500"/>
                  <a:pt x="2703" y="2867"/>
                  <a:pt x="2469" y="3301"/>
                </a:cubicBezTo>
                <a:cubicBezTo>
                  <a:pt x="2202" y="2800"/>
                  <a:pt x="2536" y="2500"/>
                  <a:pt x="2669" y="2133"/>
                </a:cubicBezTo>
                <a:close/>
                <a:moveTo>
                  <a:pt x="5538" y="2633"/>
                </a:moveTo>
                <a:lnTo>
                  <a:pt x="5538" y="2633"/>
                </a:lnTo>
                <a:cubicBezTo>
                  <a:pt x="5505" y="3134"/>
                  <a:pt x="5304" y="3501"/>
                  <a:pt x="4971" y="3868"/>
                </a:cubicBezTo>
                <a:cubicBezTo>
                  <a:pt x="4804" y="3801"/>
                  <a:pt x="4737" y="3668"/>
                  <a:pt x="4837" y="3501"/>
                </a:cubicBezTo>
                <a:cubicBezTo>
                  <a:pt x="5038" y="3201"/>
                  <a:pt x="5304" y="2934"/>
                  <a:pt x="5538" y="2633"/>
                </a:cubicBezTo>
                <a:close/>
                <a:moveTo>
                  <a:pt x="4528" y="436"/>
                </a:moveTo>
                <a:cubicBezTo>
                  <a:pt x="4865" y="436"/>
                  <a:pt x="5123" y="597"/>
                  <a:pt x="5338" y="866"/>
                </a:cubicBezTo>
                <a:cubicBezTo>
                  <a:pt x="5438" y="1099"/>
                  <a:pt x="5538" y="1333"/>
                  <a:pt x="5605" y="1533"/>
                </a:cubicBezTo>
                <a:cubicBezTo>
                  <a:pt x="5738" y="1833"/>
                  <a:pt x="5705" y="2033"/>
                  <a:pt x="5405" y="2267"/>
                </a:cubicBezTo>
                <a:cubicBezTo>
                  <a:pt x="5071" y="2500"/>
                  <a:pt x="4837" y="2834"/>
                  <a:pt x="4571" y="3167"/>
                </a:cubicBezTo>
                <a:cubicBezTo>
                  <a:pt x="4404" y="3367"/>
                  <a:pt x="4337" y="3634"/>
                  <a:pt x="4437" y="3934"/>
                </a:cubicBezTo>
                <a:cubicBezTo>
                  <a:pt x="4536" y="4173"/>
                  <a:pt x="4754" y="4316"/>
                  <a:pt x="4977" y="4316"/>
                </a:cubicBezTo>
                <a:cubicBezTo>
                  <a:pt x="5129" y="4316"/>
                  <a:pt x="5283" y="4250"/>
                  <a:pt x="5405" y="4101"/>
                </a:cubicBezTo>
                <a:cubicBezTo>
                  <a:pt x="5771" y="3634"/>
                  <a:pt x="6038" y="3134"/>
                  <a:pt x="6072" y="2533"/>
                </a:cubicBezTo>
                <a:cubicBezTo>
                  <a:pt x="6072" y="2333"/>
                  <a:pt x="6172" y="2267"/>
                  <a:pt x="6372" y="2200"/>
                </a:cubicBezTo>
                <a:cubicBezTo>
                  <a:pt x="6416" y="2195"/>
                  <a:pt x="6459" y="2193"/>
                  <a:pt x="6501" y="2193"/>
                </a:cubicBezTo>
                <a:cubicBezTo>
                  <a:pt x="7038" y="2193"/>
                  <a:pt x="7444" y="2580"/>
                  <a:pt x="7506" y="3167"/>
                </a:cubicBezTo>
                <a:cubicBezTo>
                  <a:pt x="7539" y="3467"/>
                  <a:pt x="7506" y="3768"/>
                  <a:pt x="7406" y="4001"/>
                </a:cubicBezTo>
                <a:cubicBezTo>
                  <a:pt x="7039" y="5035"/>
                  <a:pt x="6539" y="6036"/>
                  <a:pt x="5771" y="6937"/>
                </a:cubicBezTo>
                <a:cubicBezTo>
                  <a:pt x="5238" y="7537"/>
                  <a:pt x="4537" y="7971"/>
                  <a:pt x="3737" y="8037"/>
                </a:cubicBezTo>
                <a:cubicBezTo>
                  <a:pt x="3603" y="8054"/>
                  <a:pt x="3473" y="8062"/>
                  <a:pt x="3347" y="8062"/>
                </a:cubicBezTo>
                <a:cubicBezTo>
                  <a:pt x="2465" y="8062"/>
                  <a:pt x="1769" y="7654"/>
                  <a:pt x="1302" y="6836"/>
                </a:cubicBezTo>
                <a:cubicBezTo>
                  <a:pt x="701" y="5869"/>
                  <a:pt x="501" y="4802"/>
                  <a:pt x="501" y="3701"/>
                </a:cubicBezTo>
                <a:cubicBezTo>
                  <a:pt x="501" y="3100"/>
                  <a:pt x="534" y="2433"/>
                  <a:pt x="835" y="1833"/>
                </a:cubicBezTo>
                <a:cubicBezTo>
                  <a:pt x="935" y="1499"/>
                  <a:pt x="1168" y="1132"/>
                  <a:pt x="1402" y="866"/>
                </a:cubicBezTo>
                <a:cubicBezTo>
                  <a:pt x="1539" y="716"/>
                  <a:pt x="1713" y="646"/>
                  <a:pt x="1884" y="646"/>
                </a:cubicBezTo>
                <a:cubicBezTo>
                  <a:pt x="2172" y="646"/>
                  <a:pt x="2452" y="844"/>
                  <a:pt x="2536" y="1199"/>
                </a:cubicBezTo>
                <a:cubicBezTo>
                  <a:pt x="2569" y="1299"/>
                  <a:pt x="2536" y="1366"/>
                  <a:pt x="2502" y="1466"/>
                </a:cubicBezTo>
                <a:cubicBezTo>
                  <a:pt x="2336" y="1833"/>
                  <a:pt x="2169" y="2267"/>
                  <a:pt x="2002" y="2633"/>
                </a:cubicBezTo>
                <a:cubicBezTo>
                  <a:pt x="1869" y="2934"/>
                  <a:pt x="1902" y="3167"/>
                  <a:pt x="2069" y="3401"/>
                </a:cubicBezTo>
                <a:cubicBezTo>
                  <a:pt x="2202" y="3601"/>
                  <a:pt x="2361" y="3701"/>
                  <a:pt x="2511" y="3701"/>
                </a:cubicBezTo>
                <a:cubicBezTo>
                  <a:pt x="2661" y="3701"/>
                  <a:pt x="2803" y="3601"/>
                  <a:pt x="2903" y="3401"/>
                </a:cubicBezTo>
                <a:cubicBezTo>
                  <a:pt x="3203" y="2867"/>
                  <a:pt x="3203" y="2233"/>
                  <a:pt x="3103" y="1666"/>
                </a:cubicBezTo>
                <a:cubicBezTo>
                  <a:pt x="3070" y="1433"/>
                  <a:pt x="3103" y="1266"/>
                  <a:pt x="3270" y="1099"/>
                </a:cubicBezTo>
                <a:cubicBezTo>
                  <a:pt x="3537" y="765"/>
                  <a:pt x="3870" y="532"/>
                  <a:pt x="4270" y="465"/>
                </a:cubicBezTo>
                <a:cubicBezTo>
                  <a:pt x="4361" y="446"/>
                  <a:pt x="4447" y="436"/>
                  <a:pt x="4528" y="436"/>
                </a:cubicBezTo>
                <a:close/>
                <a:moveTo>
                  <a:pt x="4418" y="0"/>
                </a:moveTo>
                <a:cubicBezTo>
                  <a:pt x="3800" y="0"/>
                  <a:pt x="3302" y="372"/>
                  <a:pt x="2869" y="832"/>
                </a:cubicBezTo>
                <a:cubicBezTo>
                  <a:pt x="2836" y="799"/>
                  <a:pt x="2803" y="799"/>
                  <a:pt x="2803" y="799"/>
                </a:cubicBezTo>
                <a:cubicBezTo>
                  <a:pt x="2545" y="430"/>
                  <a:pt x="2216" y="235"/>
                  <a:pt x="1871" y="235"/>
                </a:cubicBezTo>
                <a:cubicBezTo>
                  <a:pt x="1592" y="235"/>
                  <a:pt x="1304" y="363"/>
                  <a:pt x="1035" y="632"/>
                </a:cubicBezTo>
                <a:cubicBezTo>
                  <a:pt x="835" y="832"/>
                  <a:pt x="668" y="1066"/>
                  <a:pt x="534" y="1333"/>
                </a:cubicBezTo>
                <a:cubicBezTo>
                  <a:pt x="234" y="1900"/>
                  <a:pt x="134" y="2533"/>
                  <a:pt x="67" y="3167"/>
                </a:cubicBezTo>
                <a:cubicBezTo>
                  <a:pt x="1" y="4501"/>
                  <a:pt x="167" y="5802"/>
                  <a:pt x="835" y="6970"/>
                </a:cubicBezTo>
                <a:cubicBezTo>
                  <a:pt x="1235" y="7670"/>
                  <a:pt x="1869" y="8204"/>
                  <a:pt x="2703" y="8404"/>
                </a:cubicBezTo>
                <a:cubicBezTo>
                  <a:pt x="2965" y="8466"/>
                  <a:pt x="3217" y="8496"/>
                  <a:pt x="3460" y="8496"/>
                </a:cubicBezTo>
                <a:cubicBezTo>
                  <a:pt x="4391" y="8496"/>
                  <a:pt x="5184" y="8065"/>
                  <a:pt x="5872" y="7404"/>
                </a:cubicBezTo>
                <a:cubicBezTo>
                  <a:pt x="6872" y="6470"/>
                  <a:pt x="7439" y="5202"/>
                  <a:pt x="7873" y="3901"/>
                </a:cubicBezTo>
                <a:cubicBezTo>
                  <a:pt x="7973" y="3768"/>
                  <a:pt x="7973" y="3501"/>
                  <a:pt x="7973" y="3301"/>
                </a:cubicBezTo>
                <a:cubicBezTo>
                  <a:pt x="7973" y="2393"/>
                  <a:pt x="7369" y="1814"/>
                  <a:pt x="6560" y="1814"/>
                </a:cubicBezTo>
                <a:cubicBezTo>
                  <a:pt x="6477" y="1814"/>
                  <a:pt x="6392" y="1821"/>
                  <a:pt x="6305" y="1833"/>
                </a:cubicBezTo>
                <a:lnTo>
                  <a:pt x="6072" y="1833"/>
                </a:lnTo>
                <a:cubicBezTo>
                  <a:pt x="5972" y="1032"/>
                  <a:pt x="5705" y="332"/>
                  <a:pt x="4871" y="65"/>
                </a:cubicBezTo>
                <a:cubicBezTo>
                  <a:pt x="4713" y="21"/>
                  <a:pt x="4562" y="0"/>
                  <a:pt x="4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 name="Google Shape;511;p43"/>
          <p:cNvGrpSpPr/>
          <p:nvPr/>
        </p:nvGrpSpPr>
        <p:grpSpPr>
          <a:xfrm>
            <a:off x="7739905" y="3905590"/>
            <a:ext cx="491281" cy="555315"/>
            <a:chOff x="3629425" y="2357975"/>
            <a:chExt cx="184325" cy="208350"/>
          </a:xfrm>
        </p:grpSpPr>
        <p:sp>
          <p:nvSpPr>
            <p:cNvPr id="512" name="Google Shape;512;p43"/>
            <p:cNvSpPr/>
            <p:nvPr/>
          </p:nvSpPr>
          <p:spPr>
            <a:xfrm>
              <a:off x="3717000" y="2432025"/>
              <a:ext cx="96750" cy="134300"/>
            </a:xfrm>
            <a:custGeom>
              <a:rect b="b" l="l" r="r" t="t"/>
              <a:pathLst>
                <a:path extrusionOk="0" h="5372" w="3870">
                  <a:moveTo>
                    <a:pt x="1033" y="0"/>
                  </a:moveTo>
                  <a:cubicBezTo>
                    <a:pt x="1021" y="0"/>
                    <a:pt x="1010" y="2"/>
                    <a:pt x="1001" y="7"/>
                  </a:cubicBezTo>
                  <a:cubicBezTo>
                    <a:pt x="901" y="74"/>
                    <a:pt x="834" y="240"/>
                    <a:pt x="834" y="340"/>
                  </a:cubicBezTo>
                  <a:cubicBezTo>
                    <a:pt x="801" y="507"/>
                    <a:pt x="834" y="674"/>
                    <a:pt x="867" y="841"/>
                  </a:cubicBezTo>
                  <a:cubicBezTo>
                    <a:pt x="1034" y="1641"/>
                    <a:pt x="801" y="2242"/>
                    <a:pt x="200" y="2775"/>
                  </a:cubicBezTo>
                  <a:cubicBezTo>
                    <a:pt x="67" y="2842"/>
                    <a:pt x="0" y="3076"/>
                    <a:pt x="0" y="3176"/>
                  </a:cubicBezTo>
                  <a:cubicBezTo>
                    <a:pt x="34" y="3409"/>
                    <a:pt x="234" y="3409"/>
                    <a:pt x="467" y="3409"/>
                  </a:cubicBezTo>
                  <a:lnTo>
                    <a:pt x="534" y="3409"/>
                  </a:lnTo>
                  <a:cubicBezTo>
                    <a:pt x="594" y="3401"/>
                    <a:pt x="651" y="3397"/>
                    <a:pt x="707" y="3397"/>
                  </a:cubicBezTo>
                  <a:cubicBezTo>
                    <a:pt x="1086" y="3397"/>
                    <a:pt x="1373" y="3590"/>
                    <a:pt x="1635" y="3910"/>
                  </a:cubicBezTo>
                  <a:cubicBezTo>
                    <a:pt x="1801" y="4110"/>
                    <a:pt x="1902" y="4343"/>
                    <a:pt x="2068" y="4610"/>
                  </a:cubicBezTo>
                  <a:cubicBezTo>
                    <a:pt x="2235" y="4810"/>
                    <a:pt x="2402" y="5044"/>
                    <a:pt x="2635" y="5277"/>
                  </a:cubicBezTo>
                  <a:cubicBezTo>
                    <a:pt x="2674" y="5342"/>
                    <a:pt x="2724" y="5372"/>
                    <a:pt x="2775" y="5372"/>
                  </a:cubicBezTo>
                  <a:cubicBezTo>
                    <a:pt x="2855" y="5372"/>
                    <a:pt x="2941" y="5299"/>
                    <a:pt x="3002" y="5177"/>
                  </a:cubicBezTo>
                  <a:cubicBezTo>
                    <a:pt x="3036" y="5110"/>
                    <a:pt x="3069" y="4977"/>
                    <a:pt x="3069" y="4910"/>
                  </a:cubicBezTo>
                  <a:cubicBezTo>
                    <a:pt x="3069" y="4577"/>
                    <a:pt x="3036" y="4277"/>
                    <a:pt x="3002" y="3976"/>
                  </a:cubicBezTo>
                  <a:cubicBezTo>
                    <a:pt x="2902" y="3443"/>
                    <a:pt x="3002" y="2909"/>
                    <a:pt x="3536" y="2575"/>
                  </a:cubicBezTo>
                  <a:cubicBezTo>
                    <a:pt x="3669" y="2475"/>
                    <a:pt x="3736" y="2308"/>
                    <a:pt x="3870" y="2142"/>
                  </a:cubicBezTo>
                  <a:cubicBezTo>
                    <a:pt x="3703" y="2008"/>
                    <a:pt x="3636" y="1908"/>
                    <a:pt x="3536" y="1808"/>
                  </a:cubicBezTo>
                  <a:cubicBezTo>
                    <a:pt x="3436" y="1775"/>
                    <a:pt x="3202" y="1775"/>
                    <a:pt x="3036" y="1775"/>
                  </a:cubicBezTo>
                  <a:cubicBezTo>
                    <a:pt x="2602" y="1775"/>
                    <a:pt x="2302" y="1575"/>
                    <a:pt x="2035" y="1241"/>
                  </a:cubicBezTo>
                  <a:cubicBezTo>
                    <a:pt x="1935" y="1074"/>
                    <a:pt x="1835" y="907"/>
                    <a:pt x="1768" y="741"/>
                  </a:cubicBezTo>
                  <a:cubicBezTo>
                    <a:pt x="1635" y="507"/>
                    <a:pt x="1501" y="307"/>
                    <a:pt x="1334" y="140"/>
                  </a:cubicBezTo>
                  <a:cubicBezTo>
                    <a:pt x="1248" y="83"/>
                    <a:pt x="111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3"/>
            <p:cNvSpPr/>
            <p:nvPr/>
          </p:nvSpPr>
          <p:spPr>
            <a:xfrm>
              <a:off x="3629425" y="2357975"/>
              <a:ext cx="58400" cy="83400"/>
            </a:xfrm>
            <a:custGeom>
              <a:rect b="b" l="l" r="r" t="t"/>
              <a:pathLst>
                <a:path extrusionOk="0" h="3336" w="2336">
                  <a:moveTo>
                    <a:pt x="601" y="0"/>
                  </a:moveTo>
                  <a:cubicBezTo>
                    <a:pt x="601" y="200"/>
                    <a:pt x="501" y="334"/>
                    <a:pt x="534" y="467"/>
                  </a:cubicBezTo>
                  <a:cubicBezTo>
                    <a:pt x="634" y="934"/>
                    <a:pt x="501" y="1334"/>
                    <a:pt x="167" y="1668"/>
                  </a:cubicBezTo>
                  <a:cubicBezTo>
                    <a:pt x="101" y="1768"/>
                    <a:pt x="34" y="1901"/>
                    <a:pt x="1" y="2035"/>
                  </a:cubicBezTo>
                  <a:cubicBezTo>
                    <a:pt x="134" y="2068"/>
                    <a:pt x="201" y="2135"/>
                    <a:pt x="334" y="2202"/>
                  </a:cubicBezTo>
                  <a:cubicBezTo>
                    <a:pt x="411" y="2184"/>
                    <a:pt x="481" y="2176"/>
                    <a:pt x="544" y="2176"/>
                  </a:cubicBezTo>
                  <a:cubicBezTo>
                    <a:pt x="839" y="2176"/>
                    <a:pt x="1003" y="2355"/>
                    <a:pt x="1168" y="2602"/>
                  </a:cubicBezTo>
                  <a:cubicBezTo>
                    <a:pt x="1302" y="2802"/>
                    <a:pt x="1435" y="3002"/>
                    <a:pt x="1535" y="3169"/>
                  </a:cubicBezTo>
                  <a:cubicBezTo>
                    <a:pt x="1602" y="3269"/>
                    <a:pt x="1702" y="3302"/>
                    <a:pt x="1802" y="3336"/>
                  </a:cubicBezTo>
                  <a:cubicBezTo>
                    <a:pt x="1835" y="3236"/>
                    <a:pt x="1935" y="3136"/>
                    <a:pt x="1935" y="3002"/>
                  </a:cubicBezTo>
                  <a:cubicBezTo>
                    <a:pt x="1935" y="2802"/>
                    <a:pt x="1869" y="2569"/>
                    <a:pt x="1835" y="2335"/>
                  </a:cubicBezTo>
                  <a:cubicBezTo>
                    <a:pt x="1835" y="2068"/>
                    <a:pt x="1869" y="1868"/>
                    <a:pt x="2136" y="1635"/>
                  </a:cubicBezTo>
                  <a:cubicBezTo>
                    <a:pt x="2202" y="1568"/>
                    <a:pt x="2269" y="1434"/>
                    <a:pt x="2336" y="1301"/>
                  </a:cubicBezTo>
                  <a:cubicBezTo>
                    <a:pt x="2202" y="1234"/>
                    <a:pt x="2102" y="1134"/>
                    <a:pt x="1969" y="1134"/>
                  </a:cubicBezTo>
                  <a:cubicBezTo>
                    <a:pt x="1535" y="1134"/>
                    <a:pt x="1302" y="934"/>
                    <a:pt x="1135" y="600"/>
                  </a:cubicBezTo>
                  <a:cubicBezTo>
                    <a:pt x="1101" y="500"/>
                    <a:pt x="1035" y="400"/>
                    <a:pt x="968" y="300"/>
                  </a:cubicBezTo>
                  <a:cubicBezTo>
                    <a:pt x="835" y="200"/>
                    <a:pt x="701" y="100"/>
                    <a:pt x="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 name="Google Shape;514;p43"/>
          <p:cNvSpPr/>
          <p:nvPr/>
        </p:nvSpPr>
        <p:spPr>
          <a:xfrm rot="128642">
            <a:off x="4750050" y="4620026"/>
            <a:ext cx="863865" cy="374991"/>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rgbClr val="09B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3"/>
          <p:cNvSpPr/>
          <p:nvPr/>
        </p:nvSpPr>
        <p:spPr>
          <a:xfrm>
            <a:off x="6023827" y="662335"/>
            <a:ext cx="320452" cy="379417"/>
          </a:xfrm>
          <a:custGeom>
            <a:rect b="b" l="l" r="r" t="t"/>
            <a:pathLst>
              <a:path extrusionOk="0" h="3872" w="3270">
                <a:moveTo>
                  <a:pt x="1152" y="1"/>
                </a:moveTo>
                <a:cubicBezTo>
                  <a:pt x="1070" y="1"/>
                  <a:pt x="1011" y="82"/>
                  <a:pt x="968" y="236"/>
                </a:cubicBezTo>
                <a:lnTo>
                  <a:pt x="968" y="703"/>
                </a:lnTo>
                <a:cubicBezTo>
                  <a:pt x="1068" y="1236"/>
                  <a:pt x="868" y="1670"/>
                  <a:pt x="300" y="1903"/>
                </a:cubicBezTo>
                <a:cubicBezTo>
                  <a:pt x="200" y="2004"/>
                  <a:pt x="100" y="2104"/>
                  <a:pt x="0" y="2237"/>
                </a:cubicBezTo>
                <a:cubicBezTo>
                  <a:pt x="100" y="2270"/>
                  <a:pt x="267" y="2404"/>
                  <a:pt x="401" y="2404"/>
                </a:cubicBezTo>
                <a:cubicBezTo>
                  <a:pt x="1101" y="2504"/>
                  <a:pt x="1601" y="2871"/>
                  <a:pt x="1868" y="3538"/>
                </a:cubicBezTo>
                <a:cubicBezTo>
                  <a:pt x="1902" y="3671"/>
                  <a:pt x="1968" y="3738"/>
                  <a:pt x="2068" y="3872"/>
                </a:cubicBezTo>
                <a:lnTo>
                  <a:pt x="2168" y="3872"/>
                </a:lnTo>
                <a:cubicBezTo>
                  <a:pt x="2168" y="3738"/>
                  <a:pt x="2202" y="3571"/>
                  <a:pt x="2202" y="3438"/>
                </a:cubicBezTo>
                <a:cubicBezTo>
                  <a:pt x="2102" y="2871"/>
                  <a:pt x="2402" y="2504"/>
                  <a:pt x="2902" y="2237"/>
                </a:cubicBezTo>
                <a:lnTo>
                  <a:pt x="3269" y="2004"/>
                </a:lnTo>
                <a:cubicBezTo>
                  <a:pt x="3269" y="1937"/>
                  <a:pt x="3269" y="1903"/>
                  <a:pt x="3136" y="1903"/>
                </a:cubicBezTo>
                <a:cubicBezTo>
                  <a:pt x="3036" y="1803"/>
                  <a:pt x="2902" y="1770"/>
                  <a:pt x="2736" y="1737"/>
                </a:cubicBezTo>
                <a:cubicBezTo>
                  <a:pt x="2269" y="1603"/>
                  <a:pt x="1935" y="1336"/>
                  <a:pt x="1735" y="869"/>
                </a:cubicBezTo>
                <a:cubicBezTo>
                  <a:pt x="1701" y="703"/>
                  <a:pt x="1668" y="536"/>
                  <a:pt x="1568" y="402"/>
                </a:cubicBezTo>
                <a:cubicBezTo>
                  <a:pt x="1535" y="269"/>
                  <a:pt x="1435" y="136"/>
                  <a:pt x="1301" y="69"/>
                </a:cubicBezTo>
                <a:cubicBezTo>
                  <a:pt x="1244" y="23"/>
                  <a:pt x="1195" y="1"/>
                  <a:pt x="11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3"/>
          <p:cNvSpPr/>
          <p:nvPr/>
        </p:nvSpPr>
        <p:spPr>
          <a:xfrm>
            <a:off x="392775" y="4460902"/>
            <a:ext cx="320449" cy="390751"/>
          </a:xfrm>
          <a:custGeom>
            <a:rect b="b" l="l" r="r" t="t"/>
            <a:pathLst>
              <a:path extrusionOk="0" h="3174" w="2603">
                <a:moveTo>
                  <a:pt x="1435" y="668"/>
                </a:moveTo>
                <a:cubicBezTo>
                  <a:pt x="1435" y="1102"/>
                  <a:pt x="1535" y="1502"/>
                  <a:pt x="1868" y="1802"/>
                </a:cubicBezTo>
                <a:cubicBezTo>
                  <a:pt x="1635" y="1936"/>
                  <a:pt x="1435" y="2069"/>
                  <a:pt x="1268" y="2136"/>
                </a:cubicBezTo>
                <a:cubicBezTo>
                  <a:pt x="1101" y="1902"/>
                  <a:pt x="934" y="1635"/>
                  <a:pt x="734" y="1402"/>
                </a:cubicBezTo>
                <a:cubicBezTo>
                  <a:pt x="1134" y="1335"/>
                  <a:pt x="1368" y="1102"/>
                  <a:pt x="1435" y="668"/>
                </a:cubicBezTo>
                <a:close/>
                <a:moveTo>
                  <a:pt x="1435" y="1"/>
                </a:moveTo>
                <a:cubicBezTo>
                  <a:pt x="1201" y="68"/>
                  <a:pt x="1101" y="268"/>
                  <a:pt x="1134" y="501"/>
                </a:cubicBezTo>
                <a:cubicBezTo>
                  <a:pt x="1068" y="868"/>
                  <a:pt x="834" y="1035"/>
                  <a:pt x="467" y="1102"/>
                </a:cubicBezTo>
                <a:cubicBezTo>
                  <a:pt x="334" y="1135"/>
                  <a:pt x="134" y="1268"/>
                  <a:pt x="100" y="1368"/>
                </a:cubicBezTo>
                <a:cubicBezTo>
                  <a:pt x="0" y="1535"/>
                  <a:pt x="167" y="1669"/>
                  <a:pt x="334" y="1769"/>
                </a:cubicBezTo>
                <a:cubicBezTo>
                  <a:pt x="734" y="1969"/>
                  <a:pt x="934" y="2302"/>
                  <a:pt x="934" y="2769"/>
                </a:cubicBezTo>
                <a:cubicBezTo>
                  <a:pt x="934" y="2936"/>
                  <a:pt x="934" y="3136"/>
                  <a:pt x="1134" y="3170"/>
                </a:cubicBezTo>
                <a:cubicBezTo>
                  <a:pt x="1149" y="3172"/>
                  <a:pt x="1164" y="3173"/>
                  <a:pt x="1178" y="3173"/>
                </a:cubicBezTo>
                <a:cubicBezTo>
                  <a:pt x="1349" y="3173"/>
                  <a:pt x="1440" y="2991"/>
                  <a:pt x="1501" y="2836"/>
                </a:cubicBezTo>
                <a:cubicBezTo>
                  <a:pt x="1568" y="2803"/>
                  <a:pt x="1568" y="2803"/>
                  <a:pt x="1568" y="2769"/>
                </a:cubicBezTo>
                <a:cubicBezTo>
                  <a:pt x="1601" y="2436"/>
                  <a:pt x="1802" y="2336"/>
                  <a:pt x="2102" y="2302"/>
                </a:cubicBezTo>
                <a:cubicBezTo>
                  <a:pt x="2118" y="2286"/>
                  <a:pt x="2152" y="2286"/>
                  <a:pt x="2185" y="2286"/>
                </a:cubicBezTo>
                <a:cubicBezTo>
                  <a:pt x="2218" y="2286"/>
                  <a:pt x="2252" y="2286"/>
                  <a:pt x="2269" y="2269"/>
                </a:cubicBezTo>
                <a:cubicBezTo>
                  <a:pt x="2402" y="2169"/>
                  <a:pt x="2502" y="2102"/>
                  <a:pt x="2569" y="2002"/>
                </a:cubicBezTo>
                <a:cubicBezTo>
                  <a:pt x="2602" y="1969"/>
                  <a:pt x="2469" y="1802"/>
                  <a:pt x="2435" y="1735"/>
                </a:cubicBezTo>
                <a:cubicBezTo>
                  <a:pt x="2402" y="1635"/>
                  <a:pt x="2269" y="1635"/>
                  <a:pt x="2235" y="1535"/>
                </a:cubicBezTo>
                <a:cubicBezTo>
                  <a:pt x="2102" y="1402"/>
                  <a:pt x="1968" y="1235"/>
                  <a:pt x="1935" y="1068"/>
                </a:cubicBezTo>
                <a:cubicBezTo>
                  <a:pt x="1902" y="901"/>
                  <a:pt x="1902" y="668"/>
                  <a:pt x="1902" y="501"/>
                </a:cubicBezTo>
                <a:cubicBezTo>
                  <a:pt x="1868" y="234"/>
                  <a:pt x="1668" y="1"/>
                  <a:pt x="14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3"/>
          <p:cNvSpPr/>
          <p:nvPr/>
        </p:nvSpPr>
        <p:spPr>
          <a:xfrm>
            <a:off x="3125013" y="662325"/>
            <a:ext cx="772762" cy="724291"/>
          </a:xfrm>
          <a:custGeom>
            <a:rect b="b" l="l" r="r" t="t"/>
            <a:pathLst>
              <a:path extrusionOk="0" h="10131" w="10809">
                <a:moveTo>
                  <a:pt x="6005" y="2569"/>
                </a:moveTo>
                <a:lnTo>
                  <a:pt x="6005" y="2569"/>
                </a:lnTo>
                <a:cubicBezTo>
                  <a:pt x="6138" y="2969"/>
                  <a:pt x="6071" y="3370"/>
                  <a:pt x="5838" y="3703"/>
                </a:cubicBezTo>
                <a:cubicBezTo>
                  <a:pt x="5671" y="3370"/>
                  <a:pt x="5704" y="2869"/>
                  <a:pt x="6005" y="2569"/>
                </a:cubicBezTo>
                <a:close/>
                <a:moveTo>
                  <a:pt x="3136" y="4204"/>
                </a:moveTo>
                <a:cubicBezTo>
                  <a:pt x="3503" y="4237"/>
                  <a:pt x="3736" y="4437"/>
                  <a:pt x="3903" y="4737"/>
                </a:cubicBezTo>
                <a:cubicBezTo>
                  <a:pt x="3903" y="4771"/>
                  <a:pt x="3870" y="4771"/>
                  <a:pt x="3870" y="4804"/>
                </a:cubicBezTo>
                <a:cubicBezTo>
                  <a:pt x="3636" y="4637"/>
                  <a:pt x="3336" y="4437"/>
                  <a:pt x="3069" y="4270"/>
                </a:cubicBezTo>
                <a:cubicBezTo>
                  <a:pt x="3069" y="4237"/>
                  <a:pt x="3136" y="4237"/>
                  <a:pt x="3136" y="4204"/>
                </a:cubicBezTo>
                <a:close/>
                <a:moveTo>
                  <a:pt x="8006" y="5438"/>
                </a:moveTo>
                <a:cubicBezTo>
                  <a:pt x="8240" y="5471"/>
                  <a:pt x="8473" y="5538"/>
                  <a:pt x="8740" y="5605"/>
                </a:cubicBezTo>
                <a:cubicBezTo>
                  <a:pt x="8625" y="5677"/>
                  <a:pt x="8516" y="5711"/>
                  <a:pt x="8410" y="5711"/>
                </a:cubicBezTo>
                <a:cubicBezTo>
                  <a:pt x="8271" y="5711"/>
                  <a:pt x="8139" y="5651"/>
                  <a:pt x="8006" y="5538"/>
                </a:cubicBezTo>
                <a:lnTo>
                  <a:pt x="8006" y="5438"/>
                </a:lnTo>
                <a:close/>
                <a:moveTo>
                  <a:pt x="4120" y="6547"/>
                </a:moveTo>
                <a:cubicBezTo>
                  <a:pt x="4195" y="6547"/>
                  <a:pt x="4270" y="6555"/>
                  <a:pt x="4337" y="6572"/>
                </a:cubicBezTo>
                <a:cubicBezTo>
                  <a:pt x="4537" y="6639"/>
                  <a:pt x="4637" y="6805"/>
                  <a:pt x="4537" y="7039"/>
                </a:cubicBezTo>
                <a:cubicBezTo>
                  <a:pt x="4470" y="7272"/>
                  <a:pt x="4203" y="7406"/>
                  <a:pt x="3970" y="7439"/>
                </a:cubicBezTo>
                <a:cubicBezTo>
                  <a:pt x="3636" y="7473"/>
                  <a:pt x="3336" y="7473"/>
                  <a:pt x="2969" y="7539"/>
                </a:cubicBezTo>
                <a:cubicBezTo>
                  <a:pt x="3169" y="7039"/>
                  <a:pt x="3470" y="6705"/>
                  <a:pt x="3903" y="6572"/>
                </a:cubicBezTo>
                <a:cubicBezTo>
                  <a:pt x="3970" y="6555"/>
                  <a:pt x="4045" y="6547"/>
                  <a:pt x="4120" y="6547"/>
                </a:cubicBezTo>
                <a:close/>
                <a:moveTo>
                  <a:pt x="6805" y="7072"/>
                </a:moveTo>
                <a:cubicBezTo>
                  <a:pt x="6872" y="7072"/>
                  <a:pt x="7005" y="7106"/>
                  <a:pt x="7005" y="7139"/>
                </a:cubicBezTo>
                <a:cubicBezTo>
                  <a:pt x="7039" y="7239"/>
                  <a:pt x="7072" y="7339"/>
                  <a:pt x="7039" y="7473"/>
                </a:cubicBezTo>
                <a:cubicBezTo>
                  <a:pt x="7005" y="7606"/>
                  <a:pt x="6905" y="7739"/>
                  <a:pt x="6839" y="7873"/>
                </a:cubicBezTo>
                <a:lnTo>
                  <a:pt x="6739" y="7873"/>
                </a:lnTo>
                <a:cubicBezTo>
                  <a:pt x="6705" y="7639"/>
                  <a:pt x="6672" y="7439"/>
                  <a:pt x="6705" y="7239"/>
                </a:cubicBezTo>
                <a:cubicBezTo>
                  <a:pt x="6705" y="7206"/>
                  <a:pt x="6739" y="7072"/>
                  <a:pt x="6805" y="7072"/>
                </a:cubicBezTo>
                <a:close/>
                <a:moveTo>
                  <a:pt x="3689" y="459"/>
                </a:moveTo>
                <a:cubicBezTo>
                  <a:pt x="3873" y="459"/>
                  <a:pt x="4067" y="495"/>
                  <a:pt x="4270" y="568"/>
                </a:cubicBezTo>
                <a:cubicBezTo>
                  <a:pt x="4937" y="801"/>
                  <a:pt x="5371" y="1301"/>
                  <a:pt x="5671" y="1935"/>
                </a:cubicBezTo>
                <a:cubicBezTo>
                  <a:pt x="5671" y="1969"/>
                  <a:pt x="5604" y="2102"/>
                  <a:pt x="5571" y="2202"/>
                </a:cubicBezTo>
                <a:cubicBezTo>
                  <a:pt x="5271" y="2636"/>
                  <a:pt x="5071" y="3103"/>
                  <a:pt x="5237" y="3636"/>
                </a:cubicBezTo>
                <a:cubicBezTo>
                  <a:pt x="5338" y="3870"/>
                  <a:pt x="5438" y="4103"/>
                  <a:pt x="5604" y="4204"/>
                </a:cubicBezTo>
                <a:cubicBezTo>
                  <a:pt x="5636" y="4211"/>
                  <a:pt x="5666" y="4215"/>
                  <a:pt x="5695" y="4215"/>
                </a:cubicBezTo>
                <a:cubicBezTo>
                  <a:pt x="5910" y="4215"/>
                  <a:pt x="6054" y="4009"/>
                  <a:pt x="6171" y="3803"/>
                </a:cubicBezTo>
                <a:cubicBezTo>
                  <a:pt x="6505" y="3370"/>
                  <a:pt x="6438" y="2869"/>
                  <a:pt x="6272" y="2369"/>
                </a:cubicBezTo>
                <a:cubicBezTo>
                  <a:pt x="6205" y="2202"/>
                  <a:pt x="6238" y="2069"/>
                  <a:pt x="6405" y="1969"/>
                </a:cubicBezTo>
                <a:cubicBezTo>
                  <a:pt x="6852" y="1677"/>
                  <a:pt x="7345" y="1542"/>
                  <a:pt x="7824" y="1542"/>
                </a:cubicBezTo>
                <a:cubicBezTo>
                  <a:pt x="8879" y="1542"/>
                  <a:pt x="9866" y="2201"/>
                  <a:pt x="10141" y="3303"/>
                </a:cubicBezTo>
                <a:cubicBezTo>
                  <a:pt x="10308" y="4070"/>
                  <a:pt x="9974" y="4937"/>
                  <a:pt x="9340" y="5371"/>
                </a:cubicBezTo>
                <a:cubicBezTo>
                  <a:pt x="9324" y="5388"/>
                  <a:pt x="9282" y="5396"/>
                  <a:pt x="9232" y="5396"/>
                </a:cubicBezTo>
                <a:cubicBezTo>
                  <a:pt x="9182" y="5396"/>
                  <a:pt x="9124" y="5388"/>
                  <a:pt x="9074" y="5371"/>
                </a:cubicBezTo>
                <a:cubicBezTo>
                  <a:pt x="8707" y="5138"/>
                  <a:pt x="8306" y="5037"/>
                  <a:pt x="7839" y="5037"/>
                </a:cubicBezTo>
                <a:cubicBezTo>
                  <a:pt x="7472" y="5037"/>
                  <a:pt x="7339" y="5171"/>
                  <a:pt x="7472" y="5538"/>
                </a:cubicBezTo>
                <a:cubicBezTo>
                  <a:pt x="7572" y="5938"/>
                  <a:pt x="7873" y="6072"/>
                  <a:pt x="8240" y="6105"/>
                </a:cubicBezTo>
                <a:cubicBezTo>
                  <a:pt x="8473" y="6105"/>
                  <a:pt x="8707" y="6072"/>
                  <a:pt x="8940" y="6038"/>
                </a:cubicBezTo>
                <a:cubicBezTo>
                  <a:pt x="9023" y="6011"/>
                  <a:pt x="9083" y="5994"/>
                  <a:pt x="9134" y="5994"/>
                </a:cubicBezTo>
                <a:cubicBezTo>
                  <a:pt x="9207" y="5994"/>
                  <a:pt x="9262" y="6027"/>
                  <a:pt x="9340" y="6105"/>
                </a:cubicBezTo>
                <a:cubicBezTo>
                  <a:pt x="10208" y="7039"/>
                  <a:pt x="10041" y="8740"/>
                  <a:pt x="9007" y="9474"/>
                </a:cubicBezTo>
                <a:cubicBezTo>
                  <a:pt x="8762" y="9658"/>
                  <a:pt x="8510" y="9743"/>
                  <a:pt x="8268" y="9743"/>
                </a:cubicBezTo>
                <a:cubicBezTo>
                  <a:pt x="7981" y="9743"/>
                  <a:pt x="7707" y="9624"/>
                  <a:pt x="7472" y="9407"/>
                </a:cubicBezTo>
                <a:lnTo>
                  <a:pt x="7072" y="8907"/>
                </a:lnTo>
                <a:cubicBezTo>
                  <a:pt x="6872" y="8607"/>
                  <a:pt x="6839" y="8373"/>
                  <a:pt x="7105" y="8073"/>
                </a:cubicBezTo>
                <a:cubicBezTo>
                  <a:pt x="7372" y="7873"/>
                  <a:pt x="7472" y="7573"/>
                  <a:pt x="7472" y="7239"/>
                </a:cubicBezTo>
                <a:cubicBezTo>
                  <a:pt x="7406" y="6905"/>
                  <a:pt x="7139" y="6572"/>
                  <a:pt x="6739" y="6572"/>
                </a:cubicBezTo>
                <a:cubicBezTo>
                  <a:pt x="6405" y="6572"/>
                  <a:pt x="6171" y="6872"/>
                  <a:pt x="6205" y="7272"/>
                </a:cubicBezTo>
                <a:cubicBezTo>
                  <a:pt x="6238" y="7573"/>
                  <a:pt x="6305" y="7806"/>
                  <a:pt x="6338" y="8106"/>
                </a:cubicBezTo>
                <a:cubicBezTo>
                  <a:pt x="6338" y="8206"/>
                  <a:pt x="6338" y="8306"/>
                  <a:pt x="6238" y="8407"/>
                </a:cubicBezTo>
                <a:cubicBezTo>
                  <a:pt x="5805" y="8874"/>
                  <a:pt x="5304" y="9240"/>
                  <a:pt x="4637" y="9374"/>
                </a:cubicBezTo>
                <a:cubicBezTo>
                  <a:pt x="4577" y="9381"/>
                  <a:pt x="4517" y="9384"/>
                  <a:pt x="4457" y="9384"/>
                </a:cubicBezTo>
                <a:cubicBezTo>
                  <a:pt x="3624" y="9384"/>
                  <a:pt x="2871" y="8749"/>
                  <a:pt x="2902" y="7940"/>
                </a:cubicBezTo>
                <a:cubicBezTo>
                  <a:pt x="3336" y="7940"/>
                  <a:pt x="3703" y="7940"/>
                  <a:pt x="3937" y="7806"/>
                </a:cubicBezTo>
                <a:cubicBezTo>
                  <a:pt x="4337" y="7773"/>
                  <a:pt x="4604" y="7573"/>
                  <a:pt x="4770" y="7239"/>
                </a:cubicBezTo>
                <a:cubicBezTo>
                  <a:pt x="5071" y="6705"/>
                  <a:pt x="4737" y="6105"/>
                  <a:pt x="4103" y="6072"/>
                </a:cubicBezTo>
                <a:cubicBezTo>
                  <a:pt x="4080" y="6070"/>
                  <a:pt x="4057" y="6070"/>
                  <a:pt x="4033" y="6070"/>
                </a:cubicBezTo>
                <a:cubicBezTo>
                  <a:pt x="3454" y="6070"/>
                  <a:pt x="2856" y="6464"/>
                  <a:pt x="2536" y="7106"/>
                </a:cubicBezTo>
                <a:cubicBezTo>
                  <a:pt x="2502" y="7206"/>
                  <a:pt x="2435" y="7272"/>
                  <a:pt x="2402" y="7406"/>
                </a:cubicBezTo>
                <a:cubicBezTo>
                  <a:pt x="1835" y="7306"/>
                  <a:pt x="1368" y="7139"/>
                  <a:pt x="934" y="6739"/>
                </a:cubicBezTo>
                <a:cubicBezTo>
                  <a:pt x="267" y="6038"/>
                  <a:pt x="334" y="5238"/>
                  <a:pt x="1034" y="4604"/>
                </a:cubicBezTo>
                <a:cubicBezTo>
                  <a:pt x="1368" y="4370"/>
                  <a:pt x="1768" y="4137"/>
                  <a:pt x="2202" y="4103"/>
                </a:cubicBezTo>
                <a:cubicBezTo>
                  <a:pt x="2269" y="4103"/>
                  <a:pt x="2402" y="4204"/>
                  <a:pt x="2502" y="4237"/>
                </a:cubicBezTo>
                <a:cubicBezTo>
                  <a:pt x="2769" y="4437"/>
                  <a:pt x="3036" y="4737"/>
                  <a:pt x="3269" y="4937"/>
                </a:cubicBezTo>
                <a:cubicBezTo>
                  <a:pt x="3403" y="5037"/>
                  <a:pt x="3536" y="5104"/>
                  <a:pt x="3670" y="5138"/>
                </a:cubicBezTo>
                <a:cubicBezTo>
                  <a:pt x="3775" y="5190"/>
                  <a:pt x="3881" y="5234"/>
                  <a:pt x="3981" y="5234"/>
                </a:cubicBezTo>
                <a:cubicBezTo>
                  <a:pt x="4072" y="5234"/>
                  <a:pt x="4158" y="5199"/>
                  <a:pt x="4237" y="5104"/>
                </a:cubicBezTo>
                <a:cubicBezTo>
                  <a:pt x="4404" y="4937"/>
                  <a:pt x="4337" y="4737"/>
                  <a:pt x="4237" y="4537"/>
                </a:cubicBezTo>
                <a:cubicBezTo>
                  <a:pt x="4003" y="3970"/>
                  <a:pt x="3503" y="3737"/>
                  <a:pt x="2902" y="3703"/>
                </a:cubicBezTo>
                <a:cubicBezTo>
                  <a:pt x="2702" y="3703"/>
                  <a:pt x="2602" y="3603"/>
                  <a:pt x="2536" y="3436"/>
                </a:cubicBezTo>
                <a:cubicBezTo>
                  <a:pt x="2235" y="2769"/>
                  <a:pt x="2169" y="2102"/>
                  <a:pt x="2402" y="1435"/>
                </a:cubicBezTo>
                <a:cubicBezTo>
                  <a:pt x="2655" y="804"/>
                  <a:pt x="3117" y="459"/>
                  <a:pt x="3689" y="459"/>
                </a:cubicBezTo>
                <a:close/>
                <a:moveTo>
                  <a:pt x="3803" y="0"/>
                </a:moveTo>
                <a:cubicBezTo>
                  <a:pt x="2958" y="0"/>
                  <a:pt x="2210" y="591"/>
                  <a:pt x="1968" y="1602"/>
                </a:cubicBezTo>
                <a:cubicBezTo>
                  <a:pt x="1802" y="2269"/>
                  <a:pt x="1868" y="2903"/>
                  <a:pt x="2135" y="3470"/>
                </a:cubicBezTo>
                <a:cubicBezTo>
                  <a:pt x="2135" y="3570"/>
                  <a:pt x="2169" y="3636"/>
                  <a:pt x="2202" y="3737"/>
                </a:cubicBezTo>
                <a:cubicBezTo>
                  <a:pt x="1668" y="3837"/>
                  <a:pt x="1201" y="4003"/>
                  <a:pt x="834" y="4337"/>
                </a:cubicBezTo>
                <a:cubicBezTo>
                  <a:pt x="201" y="4904"/>
                  <a:pt x="0" y="5638"/>
                  <a:pt x="234" y="6338"/>
                </a:cubicBezTo>
                <a:cubicBezTo>
                  <a:pt x="467" y="6905"/>
                  <a:pt x="834" y="7306"/>
                  <a:pt x="1368" y="7573"/>
                </a:cubicBezTo>
                <a:cubicBezTo>
                  <a:pt x="1702" y="7739"/>
                  <a:pt x="2069" y="7806"/>
                  <a:pt x="2469" y="7940"/>
                </a:cubicBezTo>
                <a:cubicBezTo>
                  <a:pt x="2536" y="8573"/>
                  <a:pt x="2702" y="8974"/>
                  <a:pt x="3069" y="9307"/>
                </a:cubicBezTo>
                <a:cubicBezTo>
                  <a:pt x="3453" y="9630"/>
                  <a:pt x="3947" y="9807"/>
                  <a:pt x="4462" y="9807"/>
                </a:cubicBezTo>
                <a:cubicBezTo>
                  <a:pt x="4798" y="9807"/>
                  <a:pt x="5142" y="9732"/>
                  <a:pt x="5471" y="9574"/>
                </a:cubicBezTo>
                <a:cubicBezTo>
                  <a:pt x="5838" y="9341"/>
                  <a:pt x="6171" y="9107"/>
                  <a:pt x="6538" y="8874"/>
                </a:cubicBezTo>
                <a:cubicBezTo>
                  <a:pt x="6705" y="9074"/>
                  <a:pt x="6805" y="9307"/>
                  <a:pt x="6972" y="9474"/>
                </a:cubicBezTo>
                <a:cubicBezTo>
                  <a:pt x="7341" y="9913"/>
                  <a:pt x="7802" y="10130"/>
                  <a:pt x="8273" y="10130"/>
                </a:cubicBezTo>
                <a:cubicBezTo>
                  <a:pt x="8697" y="10130"/>
                  <a:pt x="9128" y="9955"/>
                  <a:pt x="9507" y="9607"/>
                </a:cubicBezTo>
                <a:cubicBezTo>
                  <a:pt x="10141" y="9007"/>
                  <a:pt x="10374" y="8273"/>
                  <a:pt x="10341" y="7439"/>
                </a:cubicBezTo>
                <a:cubicBezTo>
                  <a:pt x="10341" y="6772"/>
                  <a:pt x="10074" y="6172"/>
                  <a:pt x="9641" y="5671"/>
                </a:cubicBezTo>
                <a:cubicBezTo>
                  <a:pt x="9707" y="5638"/>
                  <a:pt x="9807" y="5571"/>
                  <a:pt x="9841" y="5504"/>
                </a:cubicBezTo>
                <a:cubicBezTo>
                  <a:pt x="10508" y="4904"/>
                  <a:pt x="10808" y="4103"/>
                  <a:pt x="10575" y="3169"/>
                </a:cubicBezTo>
                <a:cubicBezTo>
                  <a:pt x="10298" y="1857"/>
                  <a:pt x="9164" y="1069"/>
                  <a:pt x="7938" y="1069"/>
                </a:cubicBezTo>
                <a:cubicBezTo>
                  <a:pt x="7389" y="1069"/>
                  <a:pt x="6821" y="1227"/>
                  <a:pt x="6305" y="1568"/>
                </a:cubicBezTo>
                <a:cubicBezTo>
                  <a:pt x="6238" y="1602"/>
                  <a:pt x="6171" y="1635"/>
                  <a:pt x="6171" y="1635"/>
                </a:cubicBezTo>
                <a:cubicBezTo>
                  <a:pt x="5805" y="1268"/>
                  <a:pt x="5504" y="801"/>
                  <a:pt x="5137" y="501"/>
                </a:cubicBezTo>
                <a:cubicBezTo>
                  <a:pt x="4705" y="159"/>
                  <a:pt x="4241" y="0"/>
                  <a:pt x="38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 name="Google Shape;518;p43"/>
          <p:cNvGrpSpPr/>
          <p:nvPr/>
        </p:nvGrpSpPr>
        <p:grpSpPr>
          <a:xfrm>
            <a:off x="5839973" y="1943245"/>
            <a:ext cx="1509157" cy="1616161"/>
            <a:chOff x="2473750" y="566225"/>
            <a:chExt cx="750675" cy="803900"/>
          </a:xfrm>
        </p:grpSpPr>
        <p:sp>
          <p:nvSpPr>
            <p:cNvPr id="519" name="Google Shape;519;p43"/>
            <p:cNvSpPr/>
            <p:nvPr/>
          </p:nvSpPr>
          <p:spPr>
            <a:xfrm>
              <a:off x="2596825" y="653175"/>
              <a:ext cx="513025" cy="322950"/>
            </a:xfrm>
            <a:custGeom>
              <a:rect b="b" l="l" r="r" t="t"/>
              <a:pathLst>
                <a:path extrusionOk="0" h="12918" w="20521">
                  <a:moveTo>
                    <a:pt x="14977" y="859"/>
                  </a:moveTo>
                  <a:cubicBezTo>
                    <a:pt x="15922" y="859"/>
                    <a:pt x="16872" y="913"/>
                    <a:pt x="17830" y="1041"/>
                  </a:cubicBezTo>
                  <a:lnTo>
                    <a:pt x="17830" y="1041"/>
                  </a:lnTo>
                  <a:cubicBezTo>
                    <a:pt x="17946" y="3634"/>
                    <a:pt x="19075" y="6318"/>
                    <a:pt x="18428" y="8904"/>
                  </a:cubicBezTo>
                  <a:cubicBezTo>
                    <a:pt x="17696" y="11770"/>
                    <a:pt x="13218" y="10996"/>
                    <a:pt x="11042" y="11289"/>
                  </a:cubicBezTo>
                  <a:cubicBezTo>
                    <a:pt x="9439" y="11482"/>
                    <a:pt x="7667" y="12012"/>
                    <a:pt x="5958" y="12012"/>
                  </a:cubicBezTo>
                  <a:cubicBezTo>
                    <a:pt x="5258" y="12012"/>
                    <a:pt x="4570" y="11924"/>
                    <a:pt x="3907" y="11687"/>
                  </a:cubicBezTo>
                  <a:cubicBezTo>
                    <a:pt x="643" y="10494"/>
                    <a:pt x="1899" y="5744"/>
                    <a:pt x="1941" y="3171"/>
                  </a:cubicBezTo>
                  <a:cubicBezTo>
                    <a:pt x="1964" y="2970"/>
                    <a:pt x="1974" y="2769"/>
                    <a:pt x="1983" y="2569"/>
                  </a:cubicBezTo>
                  <a:lnTo>
                    <a:pt x="1983" y="2569"/>
                  </a:lnTo>
                  <a:cubicBezTo>
                    <a:pt x="6329" y="2039"/>
                    <a:pt x="10593" y="859"/>
                    <a:pt x="14977" y="859"/>
                  </a:cubicBezTo>
                  <a:close/>
                  <a:moveTo>
                    <a:pt x="15239" y="1"/>
                  </a:moveTo>
                  <a:cubicBezTo>
                    <a:pt x="10702" y="1"/>
                    <a:pt x="6286" y="1274"/>
                    <a:pt x="1731" y="1769"/>
                  </a:cubicBezTo>
                  <a:cubicBezTo>
                    <a:pt x="1480" y="1790"/>
                    <a:pt x="1208" y="1999"/>
                    <a:pt x="1208" y="2292"/>
                  </a:cubicBezTo>
                  <a:cubicBezTo>
                    <a:pt x="1208" y="2665"/>
                    <a:pt x="1188" y="3039"/>
                    <a:pt x="1167" y="3372"/>
                  </a:cubicBezTo>
                  <a:lnTo>
                    <a:pt x="1167" y="3372"/>
                  </a:lnTo>
                  <a:cubicBezTo>
                    <a:pt x="1167" y="3374"/>
                    <a:pt x="1167" y="3377"/>
                    <a:pt x="1166" y="3380"/>
                  </a:cubicBezTo>
                  <a:cubicBezTo>
                    <a:pt x="1166" y="3380"/>
                    <a:pt x="1166" y="3380"/>
                    <a:pt x="1166" y="3380"/>
                  </a:cubicBezTo>
                  <a:lnTo>
                    <a:pt x="1166" y="3380"/>
                  </a:lnTo>
                  <a:cubicBezTo>
                    <a:pt x="1166" y="3386"/>
                    <a:pt x="1166" y="3392"/>
                    <a:pt x="1166" y="3398"/>
                  </a:cubicBezTo>
                  <a:lnTo>
                    <a:pt x="1166" y="3398"/>
                  </a:lnTo>
                  <a:cubicBezTo>
                    <a:pt x="1099" y="6305"/>
                    <a:pt x="1" y="10289"/>
                    <a:pt x="2924" y="12231"/>
                  </a:cubicBezTo>
                  <a:cubicBezTo>
                    <a:pt x="3692" y="12741"/>
                    <a:pt x="4611" y="12918"/>
                    <a:pt x="5583" y="12918"/>
                  </a:cubicBezTo>
                  <a:cubicBezTo>
                    <a:pt x="7443" y="12918"/>
                    <a:pt x="9497" y="12269"/>
                    <a:pt x="11063" y="12063"/>
                  </a:cubicBezTo>
                  <a:cubicBezTo>
                    <a:pt x="13658" y="11749"/>
                    <a:pt x="16964" y="12398"/>
                    <a:pt x="18679" y="9929"/>
                  </a:cubicBezTo>
                  <a:cubicBezTo>
                    <a:pt x="20521" y="7314"/>
                    <a:pt x="18659" y="3401"/>
                    <a:pt x="18617" y="534"/>
                  </a:cubicBezTo>
                  <a:cubicBezTo>
                    <a:pt x="18617" y="346"/>
                    <a:pt x="18533" y="242"/>
                    <a:pt x="18345" y="221"/>
                  </a:cubicBezTo>
                  <a:cubicBezTo>
                    <a:pt x="17301" y="66"/>
                    <a:pt x="16267" y="1"/>
                    <a:pt x="15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3"/>
            <p:cNvSpPr/>
            <p:nvPr/>
          </p:nvSpPr>
          <p:spPr>
            <a:xfrm>
              <a:off x="2562675" y="899500"/>
              <a:ext cx="629300" cy="470625"/>
            </a:xfrm>
            <a:custGeom>
              <a:rect b="b" l="l" r="r" t="t"/>
              <a:pathLst>
                <a:path extrusionOk="0" h="18825" w="25172">
                  <a:moveTo>
                    <a:pt x="19512" y="0"/>
                  </a:moveTo>
                  <a:cubicBezTo>
                    <a:pt x="19228" y="0"/>
                    <a:pt x="18860" y="436"/>
                    <a:pt x="19020" y="725"/>
                  </a:cubicBezTo>
                  <a:cubicBezTo>
                    <a:pt x="20443" y="3277"/>
                    <a:pt x="21154" y="6165"/>
                    <a:pt x="22075" y="8906"/>
                  </a:cubicBezTo>
                  <a:cubicBezTo>
                    <a:pt x="22766" y="10998"/>
                    <a:pt x="24084" y="13321"/>
                    <a:pt x="24126" y="15581"/>
                  </a:cubicBezTo>
                  <a:cubicBezTo>
                    <a:pt x="24155" y="17193"/>
                    <a:pt x="21679" y="17470"/>
                    <a:pt x="19725" y="17470"/>
                  </a:cubicBezTo>
                  <a:cubicBezTo>
                    <a:pt x="18890" y="17470"/>
                    <a:pt x="18151" y="17420"/>
                    <a:pt x="17744" y="17401"/>
                  </a:cubicBezTo>
                  <a:cubicBezTo>
                    <a:pt x="17502" y="17392"/>
                    <a:pt x="17262" y="17387"/>
                    <a:pt x="17022" y="17387"/>
                  </a:cubicBezTo>
                  <a:cubicBezTo>
                    <a:pt x="15619" y="17387"/>
                    <a:pt x="14238" y="17533"/>
                    <a:pt x="12827" y="17694"/>
                  </a:cubicBezTo>
                  <a:cubicBezTo>
                    <a:pt x="11153" y="17868"/>
                    <a:pt x="9450" y="18028"/>
                    <a:pt x="7766" y="18028"/>
                  </a:cubicBezTo>
                  <a:cubicBezTo>
                    <a:pt x="7430" y="18028"/>
                    <a:pt x="7094" y="18022"/>
                    <a:pt x="6759" y="18008"/>
                  </a:cubicBezTo>
                  <a:cubicBezTo>
                    <a:pt x="5085" y="17924"/>
                    <a:pt x="2972" y="17673"/>
                    <a:pt x="1842" y="16250"/>
                  </a:cubicBezTo>
                  <a:cubicBezTo>
                    <a:pt x="335" y="14325"/>
                    <a:pt x="1926" y="10852"/>
                    <a:pt x="2616" y="8864"/>
                  </a:cubicBezTo>
                  <a:cubicBezTo>
                    <a:pt x="3474" y="6374"/>
                    <a:pt x="4436" y="3780"/>
                    <a:pt x="3913" y="1122"/>
                  </a:cubicBezTo>
                  <a:cubicBezTo>
                    <a:pt x="3874" y="944"/>
                    <a:pt x="3772" y="874"/>
                    <a:pt x="3653" y="874"/>
                  </a:cubicBezTo>
                  <a:cubicBezTo>
                    <a:pt x="3394" y="874"/>
                    <a:pt x="3054" y="1206"/>
                    <a:pt x="3097" y="1478"/>
                  </a:cubicBezTo>
                  <a:cubicBezTo>
                    <a:pt x="3788" y="4910"/>
                    <a:pt x="1884" y="8299"/>
                    <a:pt x="963" y="11521"/>
                  </a:cubicBezTo>
                  <a:cubicBezTo>
                    <a:pt x="440" y="13404"/>
                    <a:pt x="1" y="15748"/>
                    <a:pt x="1528" y="17275"/>
                  </a:cubicBezTo>
                  <a:cubicBezTo>
                    <a:pt x="2825" y="18552"/>
                    <a:pt x="5022" y="18719"/>
                    <a:pt x="6738" y="18803"/>
                  </a:cubicBezTo>
                  <a:cubicBezTo>
                    <a:pt x="7065" y="18818"/>
                    <a:pt x="7393" y="18825"/>
                    <a:pt x="7720" y="18825"/>
                  </a:cubicBezTo>
                  <a:cubicBezTo>
                    <a:pt x="9673" y="18825"/>
                    <a:pt x="11624" y="18581"/>
                    <a:pt x="13559" y="18384"/>
                  </a:cubicBezTo>
                  <a:cubicBezTo>
                    <a:pt x="14725" y="18263"/>
                    <a:pt x="15862" y="18247"/>
                    <a:pt x="17003" y="18247"/>
                  </a:cubicBezTo>
                  <a:cubicBezTo>
                    <a:pt x="17404" y="18247"/>
                    <a:pt x="17804" y="18249"/>
                    <a:pt x="18207" y="18249"/>
                  </a:cubicBezTo>
                  <a:cubicBezTo>
                    <a:pt x="18635" y="18249"/>
                    <a:pt x="19066" y="18247"/>
                    <a:pt x="19501" y="18238"/>
                  </a:cubicBezTo>
                  <a:cubicBezTo>
                    <a:pt x="21426" y="18217"/>
                    <a:pt x="23812" y="17903"/>
                    <a:pt x="24774" y="15978"/>
                  </a:cubicBezTo>
                  <a:cubicBezTo>
                    <a:pt x="25172" y="15183"/>
                    <a:pt x="24753" y="14011"/>
                    <a:pt x="24523" y="13258"/>
                  </a:cubicBezTo>
                  <a:cubicBezTo>
                    <a:pt x="24188" y="12107"/>
                    <a:pt x="23770" y="10915"/>
                    <a:pt x="23310" y="9806"/>
                  </a:cubicBezTo>
                  <a:cubicBezTo>
                    <a:pt x="22117" y="6709"/>
                    <a:pt x="21426" y="3424"/>
                    <a:pt x="19920" y="453"/>
                  </a:cubicBezTo>
                  <a:cubicBezTo>
                    <a:pt x="19857" y="348"/>
                    <a:pt x="19815" y="244"/>
                    <a:pt x="19732" y="139"/>
                  </a:cubicBezTo>
                  <a:cubicBezTo>
                    <a:pt x="19678" y="41"/>
                    <a:pt x="19599" y="0"/>
                    <a:pt x="195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3"/>
            <p:cNvSpPr/>
            <p:nvPr/>
          </p:nvSpPr>
          <p:spPr>
            <a:xfrm>
              <a:off x="3043725" y="677650"/>
              <a:ext cx="180700" cy="621375"/>
            </a:xfrm>
            <a:custGeom>
              <a:rect b="b" l="l" r="r" t="t"/>
              <a:pathLst>
                <a:path extrusionOk="0" h="24855" w="7228">
                  <a:moveTo>
                    <a:pt x="690" y="0"/>
                  </a:moveTo>
                  <a:cubicBezTo>
                    <a:pt x="384" y="0"/>
                    <a:pt x="0" y="534"/>
                    <a:pt x="259" y="811"/>
                  </a:cubicBezTo>
                  <a:cubicBezTo>
                    <a:pt x="1410" y="2004"/>
                    <a:pt x="2017" y="3677"/>
                    <a:pt x="2582" y="5226"/>
                  </a:cubicBezTo>
                  <a:cubicBezTo>
                    <a:pt x="3314" y="7213"/>
                    <a:pt x="3858" y="9264"/>
                    <a:pt x="4528" y="11231"/>
                  </a:cubicBezTo>
                  <a:cubicBezTo>
                    <a:pt x="5114" y="13177"/>
                    <a:pt x="6013" y="15039"/>
                    <a:pt x="6306" y="17069"/>
                  </a:cubicBezTo>
                  <a:cubicBezTo>
                    <a:pt x="6662" y="19642"/>
                    <a:pt x="5804" y="22153"/>
                    <a:pt x="4884" y="24475"/>
                  </a:cubicBezTo>
                  <a:cubicBezTo>
                    <a:pt x="4787" y="24744"/>
                    <a:pt x="4903" y="24855"/>
                    <a:pt x="5071" y="24855"/>
                  </a:cubicBezTo>
                  <a:cubicBezTo>
                    <a:pt x="5268" y="24855"/>
                    <a:pt x="5537" y="24702"/>
                    <a:pt x="5616" y="24475"/>
                  </a:cubicBezTo>
                  <a:cubicBezTo>
                    <a:pt x="6495" y="22237"/>
                    <a:pt x="7227" y="19977"/>
                    <a:pt x="7143" y="17550"/>
                  </a:cubicBezTo>
                  <a:cubicBezTo>
                    <a:pt x="7060" y="15164"/>
                    <a:pt x="6013" y="13051"/>
                    <a:pt x="5281" y="10833"/>
                  </a:cubicBezTo>
                  <a:cubicBezTo>
                    <a:pt x="4653" y="8866"/>
                    <a:pt x="4109" y="6900"/>
                    <a:pt x="3419" y="4975"/>
                  </a:cubicBezTo>
                  <a:cubicBezTo>
                    <a:pt x="2812" y="3259"/>
                    <a:pt x="2143" y="1439"/>
                    <a:pt x="866" y="79"/>
                  </a:cubicBezTo>
                  <a:cubicBezTo>
                    <a:pt x="815" y="24"/>
                    <a:pt x="754" y="0"/>
                    <a:pt x="6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3"/>
            <p:cNvSpPr/>
            <p:nvPr/>
          </p:nvSpPr>
          <p:spPr>
            <a:xfrm>
              <a:off x="2473750" y="852425"/>
              <a:ext cx="199025" cy="447525"/>
            </a:xfrm>
            <a:custGeom>
              <a:rect b="b" l="l" r="r" t="t"/>
              <a:pathLst>
                <a:path extrusionOk="0" h="17901" w="7961">
                  <a:moveTo>
                    <a:pt x="6243" y="1974"/>
                  </a:moveTo>
                  <a:cubicBezTo>
                    <a:pt x="6538" y="2678"/>
                    <a:pt x="6758" y="3397"/>
                    <a:pt x="6864" y="4198"/>
                  </a:cubicBezTo>
                  <a:cubicBezTo>
                    <a:pt x="7094" y="5997"/>
                    <a:pt x="6445" y="7671"/>
                    <a:pt x="5880" y="9345"/>
                  </a:cubicBezTo>
                  <a:cubicBezTo>
                    <a:pt x="5142" y="11508"/>
                    <a:pt x="4432" y="13784"/>
                    <a:pt x="4166" y="16081"/>
                  </a:cubicBezTo>
                  <a:lnTo>
                    <a:pt x="4166" y="16081"/>
                  </a:lnTo>
                  <a:cubicBezTo>
                    <a:pt x="1838" y="11408"/>
                    <a:pt x="5422" y="6813"/>
                    <a:pt x="6243" y="1974"/>
                  </a:cubicBezTo>
                  <a:close/>
                  <a:moveTo>
                    <a:pt x="6121" y="0"/>
                  </a:moveTo>
                  <a:cubicBezTo>
                    <a:pt x="6047" y="0"/>
                    <a:pt x="5968" y="30"/>
                    <a:pt x="5894" y="79"/>
                  </a:cubicBezTo>
                  <a:lnTo>
                    <a:pt x="5894" y="79"/>
                  </a:lnTo>
                  <a:cubicBezTo>
                    <a:pt x="5729" y="170"/>
                    <a:pt x="5587" y="339"/>
                    <a:pt x="5587" y="515"/>
                  </a:cubicBezTo>
                  <a:cubicBezTo>
                    <a:pt x="5462" y="6500"/>
                    <a:pt x="1" y="11961"/>
                    <a:pt x="4081" y="17777"/>
                  </a:cubicBezTo>
                  <a:cubicBezTo>
                    <a:pt x="4141" y="17865"/>
                    <a:pt x="4219" y="17901"/>
                    <a:pt x="4303" y="17901"/>
                  </a:cubicBezTo>
                  <a:cubicBezTo>
                    <a:pt x="4540" y="17901"/>
                    <a:pt x="4819" y="17612"/>
                    <a:pt x="4834" y="17380"/>
                  </a:cubicBezTo>
                  <a:cubicBezTo>
                    <a:pt x="4876" y="14304"/>
                    <a:pt x="5922" y="11228"/>
                    <a:pt x="6947" y="8362"/>
                  </a:cubicBezTo>
                  <a:cubicBezTo>
                    <a:pt x="7960" y="5468"/>
                    <a:pt x="7809" y="2922"/>
                    <a:pt x="6394" y="238"/>
                  </a:cubicBezTo>
                  <a:lnTo>
                    <a:pt x="6394" y="238"/>
                  </a:lnTo>
                  <a:cubicBezTo>
                    <a:pt x="6370" y="118"/>
                    <a:pt x="6307" y="51"/>
                    <a:pt x="6227" y="24"/>
                  </a:cubicBezTo>
                  <a:lnTo>
                    <a:pt x="6227" y="24"/>
                  </a:lnTo>
                  <a:cubicBezTo>
                    <a:pt x="6194" y="8"/>
                    <a:pt x="6158" y="0"/>
                    <a:pt x="6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3"/>
            <p:cNvSpPr/>
            <p:nvPr/>
          </p:nvSpPr>
          <p:spPr>
            <a:xfrm>
              <a:off x="2813750" y="942725"/>
              <a:ext cx="106225" cy="188250"/>
            </a:xfrm>
            <a:custGeom>
              <a:rect b="b" l="l" r="r" t="t"/>
              <a:pathLst>
                <a:path extrusionOk="0" h="7530" w="4249">
                  <a:moveTo>
                    <a:pt x="3495" y="398"/>
                  </a:moveTo>
                  <a:lnTo>
                    <a:pt x="3495" y="398"/>
                  </a:lnTo>
                  <a:cubicBezTo>
                    <a:pt x="3098" y="460"/>
                    <a:pt x="3412" y="2155"/>
                    <a:pt x="3453" y="2490"/>
                  </a:cubicBezTo>
                  <a:cubicBezTo>
                    <a:pt x="3558" y="3620"/>
                    <a:pt x="3684" y="4792"/>
                    <a:pt x="3391" y="5901"/>
                  </a:cubicBezTo>
                  <a:cubicBezTo>
                    <a:pt x="3253" y="6481"/>
                    <a:pt x="2647" y="7029"/>
                    <a:pt x="2069" y="7029"/>
                  </a:cubicBezTo>
                  <a:cubicBezTo>
                    <a:pt x="1855" y="7029"/>
                    <a:pt x="1646" y="6954"/>
                    <a:pt x="1466" y="6779"/>
                  </a:cubicBezTo>
                  <a:cubicBezTo>
                    <a:pt x="943" y="6277"/>
                    <a:pt x="796" y="5377"/>
                    <a:pt x="671" y="4708"/>
                  </a:cubicBezTo>
                  <a:cubicBezTo>
                    <a:pt x="434" y="3428"/>
                    <a:pt x="383" y="2130"/>
                    <a:pt x="378" y="847"/>
                  </a:cubicBezTo>
                  <a:lnTo>
                    <a:pt x="378" y="847"/>
                  </a:lnTo>
                  <a:cubicBezTo>
                    <a:pt x="1417" y="693"/>
                    <a:pt x="2456" y="554"/>
                    <a:pt x="3495" y="398"/>
                  </a:cubicBezTo>
                  <a:close/>
                  <a:moveTo>
                    <a:pt x="3558" y="0"/>
                  </a:moveTo>
                  <a:cubicBezTo>
                    <a:pt x="2455" y="164"/>
                    <a:pt x="1372" y="307"/>
                    <a:pt x="289" y="470"/>
                  </a:cubicBezTo>
                  <a:lnTo>
                    <a:pt x="289" y="470"/>
                  </a:lnTo>
                  <a:cubicBezTo>
                    <a:pt x="281" y="468"/>
                    <a:pt x="273" y="467"/>
                    <a:pt x="265" y="467"/>
                  </a:cubicBezTo>
                  <a:cubicBezTo>
                    <a:pt x="240" y="467"/>
                    <a:pt x="212" y="474"/>
                    <a:pt x="185" y="486"/>
                  </a:cubicBezTo>
                  <a:lnTo>
                    <a:pt x="185" y="486"/>
                  </a:lnTo>
                  <a:cubicBezTo>
                    <a:pt x="117" y="504"/>
                    <a:pt x="62" y="563"/>
                    <a:pt x="32" y="631"/>
                  </a:cubicBezTo>
                  <a:lnTo>
                    <a:pt x="32" y="631"/>
                  </a:lnTo>
                  <a:cubicBezTo>
                    <a:pt x="13" y="668"/>
                    <a:pt x="1" y="709"/>
                    <a:pt x="1" y="753"/>
                  </a:cubicBezTo>
                  <a:cubicBezTo>
                    <a:pt x="1" y="2009"/>
                    <a:pt x="43" y="3243"/>
                    <a:pt x="210" y="4478"/>
                  </a:cubicBezTo>
                  <a:cubicBezTo>
                    <a:pt x="336" y="5461"/>
                    <a:pt x="545" y="7072"/>
                    <a:pt x="1633" y="7470"/>
                  </a:cubicBezTo>
                  <a:cubicBezTo>
                    <a:pt x="1753" y="7511"/>
                    <a:pt x="1872" y="7529"/>
                    <a:pt x="1988" y="7529"/>
                  </a:cubicBezTo>
                  <a:cubicBezTo>
                    <a:pt x="2885" y="7529"/>
                    <a:pt x="3642" y="6414"/>
                    <a:pt x="3809" y="5691"/>
                  </a:cubicBezTo>
                  <a:cubicBezTo>
                    <a:pt x="4248" y="3850"/>
                    <a:pt x="3558" y="1967"/>
                    <a:pt x="3725" y="167"/>
                  </a:cubicBezTo>
                  <a:cubicBezTo>
                    <a:pt x="3725" y="63"/>
                    <a:pt x="3663" y="0"/>
                    <a:pt x="3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3"/>
            <p:cNvSpPr/>
            <p:nvPr/>
          </p:nvSpPr>
          <p:spPr>
            <a:xfrm>
              <a:off x="2698675" y="1163450"/>
              <a:ext cx="392875" cy="130325"/>
            </a:xfrm>
            <a:custGeom>
              <a:rect b="b" l="l" r="r" t="t"/>
              <a:pathLst>
                <a:path extrusionOk="0" h="5213" w="15715">
                  <a:moveTo>
                    <a:pt x="14674" y="421"/>
                  </a:moveTo>
                  <a:lnTo>
                    <a:pt x="14674" y="421"/>
                  </a:lnTo>
                  <a:cubicBezTo>
                    <a:pt x="14718" y="1209"/>
                    <a:pt x="14808" y="1855"/>
                    <a:pt x="15129" y="2616"/>
                  </a:cubicBezTo>
                  <a:cubicBezTo>
                    <a:pt x="15693" y="3955"/>
                    <a:pt x="13936" y="3976"/>
                    <a:pt x="13120" y="4060"/>
                  </a:cubicBezTo>
                  <a:cubicBezTo>
                    <a:pt x="11676" y="4186"/>
                    <a:pt x="10191" y="4123"/>
                    <a:pt x="8726" y="4207"/>
                  </a:cubicBezTo>
                  <a:cubicBezTo>
                    <a:pt x="6738" y="4311"/>
                    <a:pt x="4771" y="4625"/>
                    <a:pt x="2784" y="4751"/>
                  </a:cubicBezTo>
                  <a:cubicBezTo>
                    <a:pt x="2653" y="4760"/>
                    <a:pt x="2522" y="4765"/>
                    <a:pt x="2392" y="4765"/>
                  </a:cubicBezTo>
                  <a:cubicBezTo>
                    <a:pt x="1340" y="4765"/>
                    <a:pt x="384" y="4425"/>
                    <a:pt x="440" y="3139"/>
                  </a:cubicBezTo>
                  <a:cubicBezTo>
                    <a:pt x="459" y="2513"/>
                    <a:pt x="445" y="1935"/>
                    <a:pt x="441" y="1334"/>
                  </a:cubicBezTo>
                  <a:lnTo>
                    <a:pt x="441" y="1334"/>
                  </a:lnTo>
                  <a:cubicBezTo>
                    <a:pt x="2735" y="1116"/>
                    <a:pt x="5030" y="1186"/>
                    <a:pt x="7324" y="984"/>
                  </a:cubicBezTo>
                  <a:cubicBezTo>
                    <a:pt x="9774" y="760"/>
                    <a:pt x="12224" y="455"/>
                    <a:pt x="14674" y="421"/>
                  </a:cubicBezTo>
                  <a:close/>
                  <a:moveTo>
                    <a:pt x="14919" y="1"/>
                  </a:moveTo>
                  <a:cubicBezTo>
                    <a:pt x="14913" y="1"/>
                    <a:pt x="14907" y="1"/>
                    <a:pt x="14900" y="2"/>
                  </a:cubicBezTo>
                  <a:lnTo>
                    <a:pt x="14900" y="2"/>
                  </a:lnTo>
                  <a:cubicBezTo>
                    <a:pt x="12564" y="28"/>
                    <a:pt x="10248" y="296"/>
                    <a:pt x="7952" y="524"/>
                  </a:cubicBezTo>
                  <a:cubicBezTo>
                    <a:pt x="5399" y="775"/>
                    <a:pt x="2846" y="691"/>
                    <a:pt x="315" y="942"/>
                  </a:cubicBezTo>
                  <a:cubicBezTo>
                    <a:pt x="303" y="944"/>
                    <a:pt x="291" y="947"/>
                    <a:pt x="280" y="951"/>
                  </a:cubicBezTo>
                  <a:lnTo>
                    <a:pt x="280" y="951"/>
                  </a:lnTo>
                  <a:cubicBezTo>
                    <a:pt x="169" y="970"/>
                    <a:pt x="43" y="1075"/>
                    <a:pt x="43" y="1194"/>
                  </a:cubicBezTo>
                  <a:cubicBezTo>
                    <a:pt x="43" y="1989"/>
                    <a:pt x="1" y="2826"/>
                    <a:pt x="22" y="3600"/>
                  </a:cubicBezTo>
                  <a:cubicBezTo>
                    <a:pt x="64" y="4437"/>
                    <a:pt x="461" y="4834"/>
                    <a:pt x="1256" y="5064"/>
                  </a:cubicBezTo>
                  <a:cubicBezTo>
                    <a:pt x="1576" y="5174"/>
                    <a:pt x="1919" y="5213"/>
                    <a:pt x="2269" y="5213"/>
                  </a:cubicBezTo>
                  <a:cubicBezTo>
                    <a:pt x="2858" y="5213"/>
                    <a:pt x="3467" y="5101"/>
                    <a:pt x="4018" y="5023"/>
                  </a:cubicBezTo>
                  <a:cubicBezTo>
                    <a:pt x="5880" y="4751"/>
                    <a:pt x="7743" y="4646"/>
                    <a:pt x="9584" y="4583"/>
                  </a:cubicBezTo>
                  <a:cubicBezTo>
                    <a:pt x="11300" y="4499"/>
                    <a:pt x="13204" y="4709"/>
                    <a:pt x="14794" y="4102"/>
                  </a:cubicBezTo>
                  <a:cubicBezTo>
                    <a:pt x="15191" y="3955"/>
                    <a:pt x="15484" y="3683"/>
                    <a:pt x="15631" y="3286"/>
                  </a:cubicBezTo>
                  <a:cubicBezTo>
                    <a:pt x="15714" y="3118"/>
                    <a:pt x="15631" y="2763"/>
                    <a:pt x="15589" y="2616"/>
                  </a:cubicBezTo>
                  <a:cubicBezTo>
                    <a:pt x="15292" y="1785"/>
                    <a:pt x="15126" y="1104"/>
                    <a:pt x="15074" y="253"/>
                  </a:cubicBezTo>
                  <a:lnTo>
                    <a:pt x="15074" y="253"/>
                  </a:lnTo>
                  <a:cubicBezTo>
                    <a:pt x="15132" y="136"/>
                    <a:pt x="15125" y="1"/>
                    <a:pt x="14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3"/>
            <p:cNvSpPr/>
            <p:nvPr/>
          </p:nvSpPr>
          <p:spPr>
            <a:xfrm>
              <a:off x="2713325" y="1193425"/>
              <a:ext cx="22000" cy="30225"/>
            </a:xfrm>
            <a:custGeom>
              <a:rect b="b" l="l" r="r" t="t"/>
              <a:pathLst>
                <a:path extrusionOk="0" h="1209" w="880">
                  <a:moveTo>
                    <a:pt x="606" y="1"/>
                  </a:moveTo>
                  <a:cubicBezTo>
                    <a:pt x="574" y="1"/>
                    <a:pt x="539" y="5"/>
                    <a:pt x="503" y="15"/>
                  </a:cubicBezTo>
                  <a:cubicBezTo>
                    <a:pt x="294" y="78"/>
                    <a:pt x="63" y="308"/>
                    <a:pt x="63" y="518"/>
                  </a:cubicBezTo>
                  <a:lnTo>
                    <a:pt x="63" y="685"/>
                  </a:lnTo>
                  <a:lnTo>
                    <a:pt x="63" y="769"/>
                  </a:lnTo>
                  <a:lnTo>
                    <a:pt x="63" y="790"/>
                  </a:lnTo>
                  <a:cubicBezTo>
                    <a:pt x="1" y="957"/>
                    <a:pt x="63" y="1208"/>
                    <a:pt x="294" y="1208"/>
                  </a:cubicBezTo>
                  <a:cubicBezTo>
                    <a:pt x="524" y="1208"/>
                    <a:pt x="733" y="999"/>
                    <a:pt x="796" y="790"/>
                  </a:cubicBezTo>
                  <a:cubicBezTo>
                    <a:pt x="838" y="622"/>
                    <a:pt x="879" y="476"/>
                    <a:pt x="879" y="308"/>
                  </a:cubicBezTo>
                  <a:cubicBezTo>
                    <a:pt x="879" y="132"/>
                    <a:pt x="776" y="1"/>
                    <a:pt x="6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3"/>
            <p:cNvSpPr/>
            <p:nvPr/>
          </p:nvSpPr>
          <p:spPr>
            <a:xfrm>
              <a:off x="2717525" y="1218350"/>
              <a:ext cx="19375" cy="27850"/>
            </a:xfrm>
            <a:custGeom>
              <a:rect b="b" l="l" r="r" t="t"/>
              <a:pathLst>
                <a:path extrusionOk="0" h="1114" w="775">
                  <a:moveTo>
                    <a:pt x="533" y="1"/>
                  </a:moveTo>
                  <a:cubicBezTo>
                    <a:pt x="498" y="1"/>
                    <a:pt x="460" y="8"/>
                    <a:pt x="419" y="23"/>
                  </a:cubicBezTo>
                  <a:cubicBezTo>
                    <a:pt x="209" y="44"/>
                    <a:pt x="0" y="295"/>
                    <a:pt x="0" y="525"/>
                  </a:cubicBezTo>
                  <a:lnTo>
                    <a:pt x="0" y="818"/>
                  </a:lnTo>
                  <a:cubicBezTo>
                    <a:pt x="0" y="986"/>
                    <a:pt x="81" y="1114"/>
                    <a:pt x="233" y="1114"/>
                  </a:cubicBezTo>
                  <a:cubicBezTo>
                    <a:pt x="270" y="1114"/>
                    <a:pt x="311" y="1106"/>
                    <a:pt x="356" y="1090"/>
                  </a:cubicBezTo>
                  <a:cubicBezTo>
                    <a:pt x="565" y="1048"/>
                    <a:pt x="774" y="818"/>
                    <a:pt x="774" y="588"/>
                  </a:cubicBezTo>
                  <a:lnTo>
                    <a:pt x="774" y="316"/>
                  </a:lnTo>
                  <a:cubicBezTo>
                    <a:pt x="774" y="144"/>
                    <a:pt x="690" y="1"/>
                    <a:pt x="5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3"/>
            <p:cNvSpPr/>
            <p:nvPr/>
          </p:nvSpPr>
          <p:spPr>
            <a:xfrm>
              <a:off x="2720650" y="1240650"/>
              <a:ext cx="25125" cy="29625"/>
            </a:xfrm>
            <a:custGeom>
              <a:rect b="b" l="l" r="r" t="t"/>
              <a:pathLst>
                <a:path extrusionOk="0" h="1185" w="1005">
                  <a:moveTo>
                    <a:pt x="555" y="0"/>
                  </a:moveTo>
                  <a:cubicBezTo>
                    <a:pt x="479" y="0"/>
                    <a:pt x="398" y="20"/>
                    <a:pt x="335" y="51"/>
                  </a:cubicBezTo>
                  <a:cubicBezTo>
                    <a:pt x="105" y="198"/>
                    <a:pt x="1" y="407"/>
                    <a:pt x="1" y="658"/>
                  </a:cubicBezTo>
                  <a:cubicBezTo>
                    <a:pt x="1" y="826"/>
                    <a:pt x="105" y="993"/>
                    <a:pt x="231" y="1119"/>
                  </a:cubicBezTo>
                  <a:cubicBezTo>
                    <a:pt x="278" y="1166"/>
                    <a:pt x="335" y="1185"/>
                    <a:pt x="395" y="1185"/>
                  </a:cubicBezTo>
                  <a:cubicBezTo>
                    <a:pt x="548" y="1185"/>
                    <a:pt x="721" y="1062"/>
                    <a:pt x="796" y="972"/>
                  </a:cubicBezTo>
                  <a:cubicBezTo>
                    <a:pt x="921" y="805"/>
                    <a:pt x="1005" y="575"/>
                    <a:pt x="838" y="386"/>
                  </a:cubicBezTo>
                  <a:cubicBezTo>
                    <a:pt x="796" y="344"/>
                    <a:pt x="796" y="282"/>
                    <a:pt x="796" y="198"/>
                  </a:cubicBezTo>
                  <a:cubicBezTo>
                    <a:pt x="796" y="54"/>
                    <a:pt x="682" y="0"/>
                    <a:pt x="5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3"/>
            <p:cNvSpPr/>
            <p:nvPr/>
          </p:nvSpPr>
          <p:spPr>
            <a:xfrm>
              <a:off x="2738950" y="1254150"/>
              <a:ext cx="36125" cy="21800"/>
            </a:xfrm>
            <a:custGeom>
              <a:rect b="b" l="l" r="r" t="t"/>
              <a:pathLst>
                <a:path extrusionOk="0" h="872" w="1445">
                  <a:moveTo>
                    <a:pt x="570" y="0"/>
                  </a:moveTo>
                  <a:cubicBezTo>
                    <a:pt x="381" y="0"/>
                    <a:pt x="216" y="143"/>
                    <a:pt x="126" y="286"/>
                  </a:cubicBezTo>
                  <a:cubicBezTo>
                    <a:pt x="64" y="453"/>
                    <a:pt x="1" y="767"/>
                    <a:pt x="231" y="809"/>
                  </a:cubicBezTo>
                  <a:cubicBezTo>
                    <a:pt x="440" y="871"/>
                    <a:pt x="650" y="871"/>
                    <a:pt x="901" y="871"/>
                  </a:cubicBezTo>
                  <a:cubicBezTo>
                    <a:pt x="1131" y="871"/>
                    <a:pt x="1340" y="662"/>
                    <a:pt x="1382" y="453"/>
                  </a:cubicBezTo>
                  <a:cubicBezTo>
                    <a:pt x="1445" y="265"/>
                    <a:pt x="1382" y="35"/>
                    <a:pt x="1152" y="35"/>
                  </a:cubicBezTo>
                  <a:cubicBezTo>
                    <a:pt x="1005" y="35"/>
                    <a:pt x="838" y="35"/>
                    <a:pt x="670" y="14"/>
                  </a:cubicBezTo>
                  <a:cubicBezTo>
                    <a:pt x="637" y="4"/>
                    <a:pt x="603" y="0"/>
                    <a:pt x="5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3"/>
            <p:cNvSpPr/>
            <p:nvPr/>
          </p:nvSpPr>
          <p:spPr>
            <a:xfrm>
              <a:off x="2787600" y="1256650"/>
              <a:ext cx="39075" cy="21400"/>
            </a:xfrm>
            <a:custGeom>
              <a:rect b="b" l="l" r="r" t="t"/>
              <a:pathLst>
                <a:path extrusionOk="0" h="856" w="1563">
                  <a:moveTo>
                    <a:pt x="1289" y="0"/>
                  </a:moveTo>
                  <a:cubicBezTo>
                    <a:pt x="1252" y="0"/>
                    <a:pt x="1213" y="6"/>
                    <a:pt x="1173" y="18"/>
                  </a:cubicBezTo>
                  <a:cubicBezTo>
                    <a:pt x="963" y="39"/>
                    <a:pt x="775" y="39"/>
                    <a:pt x="566" y="39"/>
                  </a:cubicBezTo>
                  <a:cubicBezTo>
                    <a:pt x="336" y="39"/>
                    <a:pt x="126" y="248"/>
                    <a:pt x="64" y="458"/>
                  </a:cubicBezTo>
                  <a:cubicBezTo>
                    <a:pt x="1" y="604"/>
                    <a:pt x="64" y="855"/>
                    <a:pt x="315" y="855"/>
                  </a:cubicBezTo>
                  <a:cubicBezTo>
                    <a:pt x="566" y="855"/>
                    <a:pt x="838" y="855"/>
                    <a:pt x="1110" y="792"/>
                  </a:cubicBezTo>
                  <a:cubicBezTo>
                    <a:pt x="1319" y="751"/>
                    <a:pt x="1528" y="499"/>
                    <a:pt x="1528" y="290"/>
                  </a:cubicBezTo>
                  <a:cubicBezTo>
                    <a:pt x="1562" y="104"/>
                    <a:pt x="1446" y="0"/>
                    <a:pt x="1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3"/>
            <p:cNvSpPr/>
            <p:nvPr/>
          </p:nvSpPr>
          <p:spPr>
            <a:xfrm>
              <a:off x="2833125" y="1252900"/>
              <a:ext cx="34550" cy="20950"/>
            </a:xfrm>
            <a:custGeom>
              <a:rect b="b" l="l" r="r" t="t"/>
              <a:pathLst>
                <a:path extrusionOk="0" h="838" w="1382">
                  <a:moveTo>
                    <a:pt x="544" y="1"/>
                  </a:moveTo>
                  <a:cubicBezTo>
                    <a:pt x="314" y="1"/>
                    <a:pt x="105" y="210"/>
                    <a:pt x="63" y="419"/>
                  </a:cubicBezTo>
                  <a:cubicBezTo>
                    <a:pt x="0" y="608"/>
                    <a:pt x="84" y="838"/>
                    <a:pt x="293" y="838"/>
                  </a:cubicBezTo>
                  <a:lnTo>
                    <a:pt x="837" y="838"/>
                  </a:lnTo>
                  <a:cubicBezTo>
                    <a:pt x="1067" y="838"/>
                    <a:pt x="1276" y="629"/>
                    <a:pt x="1339" y="419"/>
                  </a:cubicBezTo>
                  <a:cubicBezTo>
                    <a:pt x="1381" y="231"/>
                    <a:pt x="1339" y="1"/>
                    <a:pt x="1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3"/>
            <p:cNvSpPr/>
            <p:nvPr/>
          </p:nvSpPr>
          <p:spPr>
            <a:xfrm>
              <a:off x="2878100" y="1251875"/>
              <a:ext cx="31400" cy="21975"/>
            </a:xfrm>
            <a:custGeom>
              <a:rect b="b" l="l" r="r" t="t"/>
              <a:pathLst>
                <a:path extrusionOk="0" h="879" w="1256">
                  <a:moveTo>
                    <a:pt x="584" y="0"/>
                  </a:moveTo>
                  <a:cubicBezTo>
                    <a:pt x="407" y="0"/>
                    <a:pt x="230" y="154"/>
                    <a:pt x="126" y="293"/>
                  </a:cubicBezTo>
                  <a:cubicBezTo>
                    <a:pt x="63" y="460"/>
                    <a:pt x="1" y="753"/>
                    <a:pt x="252" y="816"/>
                  </a:cubicBezTo>
                  <a:cubicBezTo>
                    <a:pt x="398" y="879"/>
                    <a:pt x="566" y="879"/>
                    <a:pt x="712" y="879"/>
                  </a:cubicBezTo>
                  <a:cubicBezTo>
                    <a:pt x="942" y="879"/>
                    <a:pt x="1151" y="670"/>
                    <a:pt x="1214" y="460"/>
                  </a:cubicBezTo>
                  <a:cubicBezTo>
                    <a:pt x="1256" y="272"/>
                    <a:pt x="1214" y="42"/>
                    <a:pt x="984" y="42"/>
                  </a:cubicBezTo>
                  <a:cubicBezTo>
                    <a:pt x="838" y="42"/>
                    <a:pt x="796" y="42"/>
                    <a:pt x="691" y="21"/>
                  </a:cubicBezTo>
                  <a:cubicBezTo>
                    <a:pt x="656" y="7"/>
                    <a:pt x="620"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3"/>
            <p:cNvSpPr/>
            <p:nvPr/>
          </p:nvSpPr>
          <p:spPr>
            <a:xfrm>
              <a:off x="2926750" y="1249775"/>
              <a:ext cx="39775" cy="20950"/>
            </a:xfrm>
            <a:custGeom>
              <a:rect b="b" l="l" r="r" t="t"/>
              <a:pathLst>
                <a:path extrusionOk="0" h="838" w="1591">
                  <a:moveTo>
                    <a:pt x="544" y="0"/>
                  </a:moveTo>
                  <a:cubicBezTo>
                    <a:pt x="314" y="0"/>
                    <a:pt x="105" y="210"/>
                    <a:pt x="42" y="419"/>
                  </a:cubicBezTo>
                  <a:cubicBezTo>
                    <a:pt x="0" y="607"/>
                    <a:pt x="84" y="837"/>
                    <a:pt x="293" y="837"/>
                  </a:cubicBezTo>
                  <a:lnTo>
                    <a:pt x="1047" y="837"/>
                  </a:lnTo>
                  <a:cubicBezTo>
                    <a:pt x="1277" y="837"/>
                    <a:pt x="1486" y="628"/>
                    <a:pt x="1528" y="419"/>
                  </a:cubicBezTo>
                  <a:cubicBezTo>
                    <a:pt x="1591" y="230"/>
                    <a:pt x="1528" y="0"/>
                    <a:pt x="12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3"/>
            <p:cNvSpPr/>
            <p:nvPr/>
          </p:nvSpPr>
          <p:spPr>
            <a:xfrm>
              <a:off x="2984825" y="1244125"/>
              <a:ext cx="33925" cy="20975"/>
            </a:xfrm>
            <a:custGeom>
              <a:rect b="b" l="l" r="r" t="t"/>
              <a:pathLst>
                <a:path extrusionOk="0" h="839" w="1357">
                  <a:moveTo>
                    <a:pt x="1068" y="1"/>
                  </a:moveTo>
                  <a:cubicBezTo>
                    <a:pt x="1034" y="1"/>
                    <a:pt x="999" y="6"/>
                    <a:pt x="962" y="17"/>
                  </a:cubicBezTo>
                  <a:cubicBezTo>
                    <a:pt x="900" y="38"/>
                    <a:pt x="900" y="38"/>
                    <a:pt x="816" y="38"/>
                  </a:cubicBezTo>
                  <a:cubicBezTo>
                    <a:pt x="732" y="38"/>
                    <a:pt x="711" y="38"/>
                    <a:pt x="649" y="17"/>
                  </a:cubicBezTo>
                  <a:cubicBezTo>
                    <a:pt x="615" y="8"/>
                    <a:pt x="582" y="4"/>
                    <a:pt x="549" y="4"/>
                  </a:cubicBezTo>
                  <a:cubicBezTo>
                    <a:pt x="360" y="4"/>
                    <a:pt x="194" y="149"/>
                    <a:pt x="105" y="310"/>
                  </a:cubicBezTo>
                  <a:cubicBezTo>
                    <a:pt x="63" y="436"/>
                    <a:pt x="0" y="749"/>
                    <a:pt x="209" y="791"/>
                  </a:cubicBezTo>
                  <a:cubicBezTo>
                    <a:pt x="324" y="823"/>
                    <a:pt x="445" y="838"/>
                    <a:pt x="565" y="838"/>
                  </a:cubicBezTo>
                  <a:cubicBezTo>
                    <a:pt x="685" y="838"/>
                    <a:pt x="806" y="823"/>
                    <a:pt x="921" y="791"/>
                  </a:cubicBezTo>
                  <a:cubicBezTo>
                    <a:pt x="1130" y="749"/>
                    <a:pt x="1339" y="519"/>
                    <a:pt x="1339" y="310"/>
                  </a:cubicBezTo>
                  <a:cubicBezTo>
                    <a:pt x="1356" y="120"/>
                    <a:pt x="1231" y="1"/>
                    <a:pt x="10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3"/>
            <p:cNvSpPr/>
            <p:nvPr/>
          </p:nvSpPr>
          <p:spPr>
            <a:xfrm>
              <a:off x="3040250" y="1232700"/>
              <a:ext cx="31950" cy="23375"/>
            </a:xfrm>
            <a:custGeom>
              <a:rect b="b" l="l" r="r" t="t"/>
              <a:pathLst>
                <a:path extrusionOk="0" h="935" w="1278">
                  <a:moveTo>
                    <a:pt x="979" y="0"/>
                  </a:moveTo>
                  <a:cubicBezTo>
                    <a:pt x="913" y="0"/>
                    <a:pt x="847" y="19"/>
                    <a:pt x="796" y="56"/>
                  </a:cubicBezTo>
                  <a:cubicBezTo>
                    <a:pt x="761" y="73"/>
                    <a:pt x="740" y="76"/>
                    <a:pt x="722" y="89"/>
                  </a:cubicBezTo>
                  <a:lnTo>
                    <a:pt x="722" y="89"/>
                  </a:lnTo>
                  <a:cubicBezTo>
                    <a:pt x="710" y="93"/>
                    <a:pt x="698" y="97"/>
                    <a:pt x="691" y="97"/>
                  </a:cubicBezTo>
                  <a:lnTo>
                    <a:pt x="545" y="97"/>
                  </a:lnTo>
                  <a:cubicBezTo>
                    <a:pt x="315" y="97"/>
                    <a:pt x="106" y="307"/>
                    <a:pt x="64" y="516"/>
                  </a:cubicBezTo>
                  <a:cubicBezTo>
                    <a:pt x="1" y="704"/>
                    <a:pt x="64" y="934"/>
                    <a:pt x="294" y="934"/>
                  </a:cubicBezTo>
                  <a:cubicBezTo>
                    <a:pt x="503" y="934"/>
                    <a:pt x="712" y="913"/>
                    <a:pt x="922" y="788"/>
                  </a:cubicBezTo>
                  <a:cubicBezTo>
                    <a:pt x="1110" y="683"/>
                    <a:pt x="1277" y="474"/>
                    <a:pt x="1235" y="202"/>
                  </a:cubicBezTo>
                  <a:cubicBezTo>
                    <a:pt x="1222" y="66"/>
                    <a:pt x="1102" y="0"/>
                    <a:pt x="9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3"/>
            <p:cNvSpPr/>
            <p:nvPr/>
          </p:nvSpPr>
          <p:spPr>
            <a:xfrm>
              <a:off x="3042875" y="1205525"/>
              <a:ext cx="26175" cy="26275"/>
            </a:xfrm>
            <a:custGeom>
              <a:rect b="b" l="l" r="r" t="t"/>
              <a:pathLst>
                <a:path extrusionOk="0" h="1051" w="1047">
                  <a:moveTo>
                    <a:pt x="607" y="0"/>
                  </a:moveTo>
                  <a:cubicBezTo>
                    <a:pt x="455" y="0"/>
                    <a:pt x="284" y="132"/>
                    <a:pt x="210" y="222"/>
                  </a:cubicBezTo>
                  <a:cubicBezTo>
                    <a:pt x="64" y="410"/>
                    <a:pt x="1" y="639"/>
                    <a:pt x="166" y="806"/>
                  </a:cubicBezTo>
                  <a:lnTo>
                    <a:pt x="166" y="806"/>
                  </a:lnTo>
                  <a:cubicBezTo>
                    <a:pt x="178" y="824"/>
                    <a:pt x="195" y="852"/>
                    <a:pt x="192" y="852"/>
                  </a:cubicBezTo>
                  <a:cubicBezTo>
                    <a:pt x="191" y="852"/>
                    <a:pt x="190" y="851"/>
                    <a:pt x="189" y="850"/>
                  </a:cubicBezTo>
                  <a:lnTo>
                    <a:pt x="189" y="850"/>
                  </a:lnTo>
                  <a:cubicBezTo>
                    <a:pt x="210" y="891"/>
                    <a:pt x="273" y="933"/>
                    <a:pt x="293" y="975"/>
                  </a:cubicBezTo>
                  <a:cubicBezTo>
                    <a:pt x="341" y="1029"/>
                    <a:pt x="398" y="1050"/>
                    <a:pt x="457" y="1050"/>
                  </a:cubicBezTo>
                  <a:cubicBezTo>
                    <a:pt x="603" y="1050"/>
                    <a:pt x="763" y="918"/>
                    <a:pt x="837" y="829"/>
                  </a:cubicBezTo>
                  <a:cubicBezTo>
                    <a:pt x="984" y="661"/>
                    <a:pt x="1047" y="431"/>
                    <a:pt x="900" y="243"/>
                  </a:cubicBezTo>
                  <a:lnTo>
                    <a:pt x="900" y="243"/>
                  </a:lnTo>
                  <a:cubicBezTo>
                    <a:pt x="904" y="256"/>
                    <a:pt x="904" y="261"/>
                    <a:pt x="902" y="261"/>
                  </a:cubicBezTo>
                  <a:cubicBezTo>
                    <a:pt x="892" y="261"/>
                    <a:pt x="851" y="199"/>
                    <a:pt x="855" y="199"/>
                  </a:cubicBezTo>
                  <a:lnTo>
                    <a:pt x="855" y="199"/>
                  </a:lnTo>
                  <a:cubicBezTo>
                    <a:pt x="856" y="199"/>
                    <a:pt x="857" y="199"/>
                    <a:pt x="858" y="201"/>
                  </a:cubicBezTo>
                  <a:cubicBezTo>
                    <a:pt x="837" y="138"/>
                    <a:pt x="796" y="117"/>
                    <a:pt x="775" y="75"/>
                  </a:cubicBezTo>
                  <a:cubicBezTo>
                    <a:pt x="727" y="22"/>
                    <a:pt x="668"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3"/>
            <p:cNvSpPr/>
            <p:nvPr/>
          </p:nvSpPr>
          <p:spPr>
            <a:xfrm>
              <a:off x="3033975" y="1175600"/>
              <a:ext cx="22525" cy="28925"/>
            </a:xfrm>
            <a:custGeom>
              <a:rect b="b" l="l" r="r" t="t"/>
              <a:pathLst>
                <a:path extrusionOk="0" h="1157" w="901">
                  <a:moveTo>
                    <a:pt x="556" y="1"/>
                  </a:moveTo>
                  <a:cubicBezTo>
                    <a:pt x="439" y="1"/>
                    <a:pt x="303" y="61"/>
                    <a:pt x="231" y="122"/>
                  </a:cubicBezTo>
                  <a:cubicBezTo>
                    <a:pt x="105" y="268"/>
                    <a:pt x="1" y="498"/>
                    <a:pt x="85" y="708"/>
                  </a:cubicBezTo>
                  <a:cubicBezTo>
                    <a:pt x="105" y="812"/>
                    <a:pt x="126" y="854"/>
                    <a:pt x="126" y="959"/>
                  </a:cubicBezTo>
                  <a:cubicBezTo>
                    <a:pt x="126" y="1102"/>
                    <a:pt x="240" y="1156"/>
                    <a:pt x="362" y="1156"/>
                  </a:cubicBezTo>
                  <a:cubicBezTo>
                    <a:pt x="435" y="1156"/>
                    <a:pt x="511" y="1137"/>
                    <a:pt x="566" y="1105"/>
                  </a:cubicBezTo>
                  <a:cubicBezTo>
                    <a:pt x="775" y="1000"/>
                    <a:pt x="901" y="770"/>
                    <a:pt x="880" y="540"/>
                  </a:cubicBezTo>
                  <a:cubicBezTo>
                    <a:pt x="880" y="394"/>
                    <a:pt x="796" y="247"/>
                    <a:pt x="754" y="122"/>
                  </a:cubicBezTo>
                  <a:cubicBezTo>
                    <a:pt x="719" y="33"/>
                    <a:pt x="642"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3"/>
            <p:cNvSpPr/>
            <p:nvPr/>
          </p:nvSpPr>
          <p:spPr>
            <a:xfrm>
              <a:off x="2774550" y="566225"/>
              <a:ext cx="149575" cy="124425"/>
            </a:xfrm>
            <a:custGeom>
              <a:rect b="b" l="l" r="r" t="t"/>
              <a:pathLst>
                <a:path extrusionOk="0" h="4977" w="5983">
                  <a:moveTo>
                    <a:pt x="3600" y="827"/>
                  </a:moveTo>
                  <a:cubicBezTo>
                    <a:pt x="4743" y="827"/>
                    <a:pt x="5087" y="2402"/>
                    <a:pt x="5155" y="3477"/>
                  </a:cubicBezTo>
                  <a:lnTo>
                    <a:pt x="5155" y="3477"/>
                  </a:lnTo>
                  <a:cubicBezTo>
                    <a:pt x="5008" y="3485"/>
                    <a:pt x="4864" y="3498"/>
                    <a:pt x="4723" y="3499"/>
                  </a:cubicBezTo>
                  <a:lnTo>
                    <a:pt x="4723" y="3499"/>
                  </a:lnTo>
                  <a:cubicBezTo>
                    <a:pt x="4594" y="2658"/>
                    <a:pt x="4263" y="1942"/>
                    <a:pt x="3463" y="1942"/>
                  </a:cubicBezTo>
                  <a:cubicBezTo>
                    <a:pt x="3310" y="1942"/>
                    <a:pt x="3139" y="1968"/>
                    <a:pt x="2950" y="2025"/>
                  </a:cubicBezTo>
                  <a:cubicBezTo>
                    <a:pt x="2010" y="2291"/>
                    <a:pt x="1251" y="3128"/>
                    <a:pt x="1092" y="4077"/>
                  </a:cubicBezTo>
                  <a:lnTo>
                    <a:pt x="1092" y="4077"/>
                  </a:lnTo>
                  <a:cubicBezTo>
                    <a:pt x="1015" y="4088"/>
                    <a:pt x="940" y="4098"/>
                    <a:pt x="864" y="4107"/>
                  </a:cubicBezTo>
                  <a:lnTo>
                    <a:pt x="864" y="4107"/>
                  </a:lnTo>
                  <a:cubicBezTo>
                    <a:pt x="1157" y="2782"/>
                    <a:pt x="1820" y="1201"/>
                    <a:pt x="3243" y="874"/>
                  </a:cubicBezTo>
                  <a:cubicBezTo>
                    <a:pt x="3370" y="842"/>
                    <a:pt x="3488" y="827"/>
                    <a:pt x="3600" y="827"/>
                  </a:cubicBezTo>
                  <a:close/>
                  <a:moveTo>
                    <a:pt x="3846" y="1"/>
                  </a:moveTo>
                  <a:cubicBezTo>
                    <a:pt x="3721" y="1"/>
                    <a:pt x="3590" y="12"/>
                    <a:pt x="3452" y="37"/>
                  </a:cubicBezTo>
                  <a:cubicBezTo>
                    <a:pt x="1360" y="393"/>
                    <a:pt x="334" y="2799"/>
                    <a:pt x="21" y="4661"/>
                  </a:cubicBezTo>
                  <a:cubicBezTo>
                    <a:pt x="1" y="4800"/>
                    <a:pt x="113" y="4977"/>
                    <a:pt x="249" y="4977"/>
                  </a:cubicBezTo>
                  <a:cubicBezTo>
                    <a:pt x="257" y="4977"/>
                    <a:pt x="264" y="4976"/>
                    <a:pt x="272" y="4975"/>
                  </a:cubicBezTo>
                  <a:cubicBezTo>
                    <a:pt x="627" y="4912"/>
                    <a:pt x="962" y="4870"/>
                    <a:pt x="1297" y="4849"/>
                  </a:cubicBezTo>
                  <a:cubicBezTo>
                    <a:pt x="1339" y="4843"/>
                    <a:pt x="1380" y="4828"/>
                    <a:pt x="1420" y="4806"/>
                  </a:cubicBezTo>
                  <a:lnTo>
                    <a:pt x="1420" y="4806"/>
                  </a:lnTo>
                  <a:cubicBezTo>
                    <a:pt x="1640" y="4719"/>
                    <a:pt x="1876" y="4457"/>
                    <a:pt x="1841" y="4222"/>
                  </a:cubicBezTo>
                  <a:cubicBezTo>
                    <a:pt x="1802" y="3521"/>
                    <a:pt x="2524" y="2765"/>
                    <a:pt x="3232" y="2765"/>
                  </a:cubicBezTo>
                  <a:cubicBezTo>
                    <a:pt x="3285" y="2765"/>
                    <a:pt x="3337" y="2769"/>
                    <a:pt x="3389" y="2778"/>
                  </a:cubicBezTo>
                  <a:cubicBezTo>
                    <a:pt x="3871" y="2862"/>
                    <a:pt x="3912" y="3740"/>
                    <a:pt x="3975" y="4117"/>
                  </a:cubicBezTo>
                  <a:cubicBezTo>
                    <a:pt x="3996" y="4243"/>
                    <a:pt x="4101" y="4326"/>
                    <a:pt x="4226" y="4326"/>
                  </a:cubicBezTo>
                  <a:cubicBezTo>
                    <a:pt x="4300" y="4334"/>
                    <a:pt x="4373" y="4336"/>
                    <a:pt x="4445" y="4336"/>
                  </a:cubicBezTo>
                  <a:cubicBezTo>
                    <a:pt x="4685" y="4336"/>
                    <a:pt x="4918" y="4306"/>
                    <a:pt x="5150" y="4306"/>
                  </a:cubicBezTo>
                  <a:cubicBezTo>
                    <a:pt x="5247" y="4306"/>
                    <a:pt x="5343" y="4311"/>
                    <a:pt x="5440" y="4326"/>
                  </a:cubicBezTo>
                  <a:cubicBezTo>
                    <a:pt x="5447" y="4327"/>
                    <a:pt x="5455" y="4327"/>
                    <a:pt x="5462" y="4327"/>
                  </a:cubicBezTo>
                  <a:cubicBezTo>
                    <a:pt x="5688" y="4327"/>
                    <a:pt x="5963" y="4026"/>
                    <a:pt x="5963" y="3803"/>
                  </a:cubicBezTo>
                  <a:cubicBezTo>
                    <a:pt x="5982" y="2395"/>
                    <a:pt x="5618" y="1"/>
                    <a:pt x="38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3"/>
            <p:cNvSpPr/>
            <p:nvPr/>
          </p:nvSpPr>
          <p:spPr>
            <a:xfrm>
              <a:off x="2726200" y="766950"/>
              <a:ext cx="257350" cy="39350"/>
            </a:xfrm>
            <a:custGeom>
              <a:rect b="b" l="l" r="r" t="t"/>
              <a:pathLst>
                <a:path extrusionOk="0" h="1574" w="10294">
                  <a:moveTo>
                    <a:pt x="10050" y="0"/>
                  </a:moveTo>
                  <a:cubicBezTo>
                    <a:pt x="10044" y="0"/>
                    <a:pt x="10038" y="0"/>
                    <a:pt x="10031" y="1"/>
                  </a:cubicBezTo>
                  <a:cubicBezTo>
                    <a:pt x="7203" y="220"/>
                    <a:pt x="4455" y="1155"/>
                    <a:pt x="1634" y="1155"/>
                  </a:cubicBezTo>
                  <a:cubicBezTo>
                    <a:pt x="1219" y="1155"/>
                    <a:pt x="803" y="1134"/>
                    <a:pt x="385" y="1089"/>
                  </a:cubicBezTo>
                  <a:cubicBezTo>
                    <a:pt x="375" y="1087"/>
                    <a:pt x="366" y="1086"/>
                    <a:pt x="356" y="1086"/>
                  </a:cubicBezTo>
                  <a:cubicBezTo>
                    <a:pt x="159" y="1086"/>
                    <a:pt x="1" y="1467"/>
                    <a:pt x="260" y="1507"/>
                  </a:cubicBezTo>
                  <a:cubicBezTo>
                    <a:pt x="684" y="1553"/>
                    <a:pt x="1106" y="1574"/>
                    <a:pt x="1526" y="1574"/>
                  </a:cubicBezTo>
                  <a:cubicBezTo>
                    <a:pt x="4345" y="1574"/>
                    <a:pt x="7102" y="656"/>
                    <a:pt x="9906" y="419"/>
                  </a:cubicBezTo>
                  <a:cubicBezTo>
                    <a:pt x="10110" y="399"/>
                    <a:pt x="10294" y="0"/>
                    <a:pt x="100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3"/>
            <p:cNvSpPr/>
            <p:nvPr/>
          </p:nvSpPr>
          <p:spPr>
            <a:xfrm>
              <a:off x="2751000" y="783075"/>
              <a:ext cx="9425" cy="31625"/>
            </a:xfrm>
            <a:custGeom>
              <a:rect b="b" l="l" r="r" t="t"/>
              <a:pathLst>
                <a:path extrusionOk="0" h="1265" w="377">
                  <a:moveTo>
                    <a:pt x="260" y="0"/>
                  </a:moveTo>
                  <a:cubicBezTo>
                    <a:pt x="150" y="0"/>
                    <a:pt x="0" y="124"/>
                    <a:pt x="0" y="255"/>
                  </a:cubicBezTo>
                  <a:lnTo>
                    <a:pt x="0" y="1113"/>
                  </a:lnTo>
                  <a:cubicBezTo>
                    <a:pt x="0" y="1222"/>
                    <a:pt x="52" y="1264"/>
                    <a:pt x="117" y="1264"/>
                  </a:cubicBezTo>
                  <a:cubicBezTo>
                    <a:pt x="227" y="1264"/>
                    <a:pt x="377" y="1141"/>
                    <a:pt x="377" y="1009"/>
                  </a:cubicBezTo>
                  <a:lnTo>
                    <a:pt x="377" y="151"/>
                  </a:lnTo>
                  <a:cubicBezTo>
                    <a:pt x="377" y="43"/>
                    <a:pt x="325"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3"/>
            <p:cNvSpPr/>
            <p:nvPr/>
          </p:nvSpPr>
          <p:spPr>
            <a:xfrm>
              <a:off x="2770450" y="782650"/>
              <a:ext cx="15625" cy="37450"/>
            </a:xfrm>
            <a:custGeom>
              <a:rect b="b" l="l" r="r" t="t"/>
              <a:pathLst>
                <a:path extrusionOk="0" h="1498" w="625">
                  <a:moveTo>
                    <a:pt x="498" y="0"/>
                  </a:moveTo>
                  <a:cubicBezTo>
                    <a:pt x="373" y="0"/>
                    <a:pt x="268" y="105"/>
                    <a:pt x="226" y="210"/>
                  </a:cubicBezTo>
                  <a:cubicBezTo>
                    <a:pt x="101" y="586"/>
                    <a:pt x="101" y="942"/>
                    <a:pt x="17" y="1340"/>
                  </a:cubicBezTo>
                  <a:cubicBezTo>
                    <a:pt x="0" y="1425"/>
                    <a:pt x="67" y="1497"/>
                    <a:pt x="150" y="1497"/>
                  </a:cubicBezTo>
                  <a:cubicBezTo>
                    <a:pt x="168" y="1497"/>
                    <a:pt x="187" y="1494"/>
                    <a:pt x="206" y="1486"/>
                  </a:cubicBezTo>
                  <a:cubicBezTo>
                    <a:pt x="310" y="1465"/>
                    <a:pt x="394" y="1361"/>
                    <a:pt x="415" y="1235"/>
                  </a:cubicBezTo>
                  <a:cubicBezTo>
                    <a:pt x="457" y="900"/>
                    <a:pt x="457" y="565"/>
                    <a:pt x="603" y="210"/>
                  </a:cubicBezTo>
                  <a:cubicBezTo>
                    <a:pt x="624" y="105"/>
                    <a:pt x="603"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3"/>
            <p:cNvSpPr/>
            <p:nvPr/>
          </p:nvSpPr>
          <p:spPr>
            <a:xfrm>
              <a:off x="2793350" y="786200"/>
              <a:ext cx="9975" cy="35025"/>
            </a:xfrm>
            <a:custGeom>
              <a:rect b="b" l="l" r="r" t="t"/>
              <a:pathLst>
                <a:path extrusionOk="0" h="1401" w="399">
                  <a:moveTo>
                    <a:pt x="276" y="1"/>
                  </a:moveTo>
                  <a:cubicBezTo>
                    <a:pt x="159" y="1"/>
                    <a:pt x="1" y="124"/>
                    <a:pt x="1" y="256"/>
                  </a:cubicBezTo>
                  <a:lnTo>
                    <a:pt x="1" y="1260"/>
                  </a:lnTo>
                  <a:cubicBezTo>
                    <a:pt x="1" y="1360"/>
                    <a:pt x="55" y="1401"/>
                    <a:pt x="122" y="1401"/>
                  </a:cubicBezTo>
                  <a:cubicBezTo>
                    <a:pt x="239" y="1401"/>
                    <a:pt x="399" y="1280"/>
                    <a:pt x="399" y="1135"/>
                  </a:cubicBezTo>
                  <a:lnTo>
                    <a:pt x="399" y="151"/>
                  </a:lnTo>
                  <a:cubicBezTo>
                    <a:pt x="399" y="43"/>
                    <a:pt x="344"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3"/>
            <p:cNvSpPr/>
            <p:nvPr/>
          </p:nvSpPr>
          <p:spPr>
            <a:xfrm>
              <a:off x="2822650" y="781725"/>
              <a:ext cx="9975" cy="33500"/>
            </a:xfrm>
            <a:custGeom>
              <a:rect b="b" l="l" r="r" t="t"/>
              <a:pathLst>
                <a:path extrusionOk="0" h="1340" w="399">
                  <a:moveTo>
                    <a:pt x="274" y="0"/>
                  </a:moveTo>
                  <a:cubicBezTo>
                    <a:pt x="157" y="0"/>
                    <a:pt x="1" y="115"/>
                    <a:pt x="1" y="247"/>
                  </a:cubicBezTo>
                  <a:lnTo>
                    <a:pt x="1" y="1188"/>
                  </a:lnTo>
                  <a:cubicBezTo>
                    <a:pt x="1" y="1297"/>
                    <a:pt x="55" y="1339"/>
                    <a:pt x="124" y="1339"/>
                  </a:cubicBezTo>
                  <a:cubicBezTo>
                    <a:pt x="240" y="1339"/>
                    <a:pt x="398" y="1216"/>
                    <a:pt x="398" y="1084"/>
                  </a:cubicBezTo>
                  <a:lnTo>
                    <a:pt x="398" y="142"/>
                  </a:lnTo>
                  <a:cubicBezTo>
                    <a:pt x="398" y="41"/>
                    <a:pt x="343"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3"/>
            <p:cNvSpPr/>
            <p:nvPr/>
          </p:nvSpPr>
          <p:spPr>
            <a:xfrm>
              <a:off x="2846200" y="780450"/>
              <a:ext cx="9950" cy="31625"/>
            </a:xfrm>
            <a:custGeom>
              <a:rect b="b" l="l" r="r" t="t"/>
              <a:pathLst>
                <a:path extrusionOk="0" h="1265" w="398">
                  <a:moveTo>
                    <a:pt x="275" y="0"/>
                  </a:moveTo>
                  <a:cubicBezTo>
                    <a:pt x="158" y="0"/>
                    <a:pt x="0" y="124"/>
                    <a:pt x="0" y="256"/>
                  </a:cubicBezTo>
                  <a:lnTo>
                    <a:pt x="0" y="1114"/>
                  </a:lnTo>
                  <a:cubicBezTo>
                    <a:pt x="0" y="1222"/>
                    <a:pt x="55" y="1265"/>
                    <a:pt x="123" y="1265"/>
                  </a:cubicBezTo>
                  <a:cubicBezTo>
                    <a:pt x="240" y="1265"/>
                    <a:pt x="398" y="1141"/>
                    <a:pt x="398" y="1009"/>
                  </a:cubicBezTo>
                  <a:lnTo>
                    <a:pt x="398" y="151"/>
                  </a:lnTo>
                  <a:cubicBezTo>
                    <a:pt x="398" y="43"/>
                    <a:pt x="343" y="0"/>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3"/>
            <p:cNvSpPr/>
            <p:nvPr/>
          </p:nvSpPr>
          <p:spPr>
            <a:xfrm>
              <a:off x="2875475" y="773650"/>
              <a:ext cx="11925" cy="37150"/>
            </a:xfrm>
            <a:custGeom>
              <a:rect b="b" l="l" r="r" t="t"/>
              <a:pathLst>
                <a:path extrusionOk="0" h="1486" w="477">
                  <a:moveTo>
                    <a:pt x="313" y="1"/>
                  </a:moveTo>
                  <a:cubicBezTo>
                    <a:pt x="300" y="1"/>
                    <a:pt x="286" y="2"/>
                    <a:pt x="273" y="5"/>
                  </a:cubicBezTo>
                  <a:cubicBezTo>
                    <a:pt x="168" y="47"/>
                    <a:pt x="85" y="151"/>
                    <a:pt x="64" y="256"/>
                  </a:cubicBezTo>
                  <a:cubicBezTo>
                    <a:pt x="1" y="612"/>
                    <a:pt x="1" y="967"/>
                    <a:pt x="1" y="1344"/>
                  </a:cubicBezTo>
                  <a:cubicBezTo>
                    <a:pt x="1" y="1445"/>
                    <a:pt x="56" y="1486"/>
                    <a:pt x="125" y="1486"/>
                  </a:cubicBezTo>
                  <a:cubicBezTo>
                    <a:pt x="242" y="1486"/>
                    <a:pt x="399" y="1371"/>
                    <a:pt x="399" y="1239"/>
                  </a:cubicBezTo>
                  <a:cubicBezTo>
                    <a:pt x="399" y="863"/>
                    <a:pt x="399" y="528"/>
                    <a:pt x="440" y="151"/>
                  </a:cubicBezTo>
                  <a:cubicBezTo>
                    <a:pt x="477" y="60"/>
                    <a:pt x="402"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3"/>
            <p:cNvSpPr/>
            <p:nvPr/>
          </p:nvSpPr>
          <p:spPr>
            <a:xfrm>
              <a:off x="2902675" y="767725"/>
              <a:ext cx="11450" cy="38725"/>
            </a:xfrm>
            <a:custGeom>
              <a:rect b="b" l="l" r="r" t="t"/>
              <a:pathLst>
                <a:path extrusionOk="0" h="1549" w="458">
                  <a:moveTo>
                    <a:pt x="308" y="1"/>
                  </a:moveTo>
                  <a:cubicBezTo>
                    <a:pt x="290" y="1"/>
                    <a:pt x="271" y="4"/>
                    <a:pt x="252" y="12"/>
                  </a:cubicBezTo>
                  <a:cubicBezTo>
                    <a:pt x="147" y="33"/>
                    <a:pt x="64" y="137"/>
                    <a:pt x="43" y="263"/>
                  </a:cubicBezTo>
                  <a:cubicBezTo>
                    <a:pt x="1" y="660"/>
                    <a:pt x="1" y="1058"/>
                    <a:pt x="43" y="1434"/>
                  </a:cubicBezTo>
                  <a:cubicBezTo>
                    <a:pt x="62" y="1516"/>
                    <a:pt x="107" y="1549"/>
                    <a:pt x="161" y="1549"/>
                  </a:cubicBezTo>
                  <a:cubicBezTo>
                    <a:pt x="285" y="1549"/>
                    <a:pt x="455" y="1372"/>
                    <a:pt x="440" y="1225"/>
                  </a:cubicBezTo>
                  <a:cubicBezTo>
                    <a:pt x="378" y="869"/>
                    <a:pt x="378" y="535"/>
                    <a:pt x="440" y="158"/>
                  </a:cubicBezTo>
                  <a:cubicBezTo>
                    <a:pt x="458" y="72"/>
                    <a:pt x="390" y="1"/>
                    <a:pt x="3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3"/>
            <p:cNvSpPr/>
            <p:nvPr/>
          </p:nvSpPr>
          <p:spPr>
            <a:xfrm>
              <a:off x="2932550" y="763050"/>
              <a:ext cx="12000" cy="36975"/>
            </a:xfrm>
            <a:custGeom>
              <a:rect b="b" l="l" r="r" t="t"/>
              <a:pathLst>
                <a:path extrusionOk="0" h="1479" w="480">
                  <a:moveTo>
                    <a:pt x="317" y="0"/>
                  </a:moveTo>
                  <a:cubicBezTo>
                    <a:pt x="194" y="0"/>
                    <a:pt x="5" y="172"/>
                    <a:pt x="20" y="303"/>
                  </a:cubicBezTo>
                  <a:cubicBezTo>
                    <a:pt x="82" y="638"/>
                    <a:pt x="82" y="973"/>
                    <a:pt x="20" y="1308"/>
                  </a:cubicBezTo>
                  <a:cubicBezTo>
                    <a:pt x="1" y="1401"/>
                    <a:pt x="83" y="1478"/>
                    <a:pt x="175" y="1478"/>
                  </a:cubicBezTo>
                  <a:cubicBezTo>
                    <a:pt x="186" y="1478"/>
                    <a:pt x="197" y="1477"/>
                    <a:pt x="208" y="1475"/>
                  </a:cubicBezTo>
                  <a:cubicBezTo>
                    <a:pt x="312" y="1454"/>
                    <a:pt x="396" y="1349"/>
                    <a:pt x="417" y="1203"/>
                  </a:cubicBezTo>
                  <a:cubicBezTo>
                    <a:pt x="480" y="847"/>
                    <a:pt x="480" y="471"/>
                    <a:pt x="417" y="115"/>
                  </a:cubicBezTo>
                  <a:cubicBezTo>
                    <a:pt x="411" y="33"/>
                    <a:pt x="370" y="0"/>
                    <a:pt x="3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3"/>
            <p:cNvSpPr/>
            <p:nvPr/>
          </p:nvSpPr>
          <p:spPr>
            <a:xfrm>
              <a:off x="2945575" y="767550"/>
              <a:ext cx="43175" cy="60475"/>
            </a:xfrm>
            <a:custGeom>
              <a:rect b="b" l="l" r="r" t="t"/>
              <a:pathLst>
                <a:path extrusionOk="0" h="2419" w="1727">
                  <a:moveTo>
                    <a:pt x="953" y="469"/>
                  </a:moveTo>
                  <a:cubicBezTo>
                    <a:pt x="1239" y="469"/>
                    <a:pt x="1252" y="1585"/>
                    <a:pt x="1214" y="1734"/>
                  </a:cubicBezTo>
                  <a:cubicBezTo>
                    <a:pt x="1176" y="1876"/>
                    <a:pt x="1145" y="1954"/>
                    <a:pt x="1078" y="1954"/>
                  </a:cubicBezTo>
                  <a:cubicBezTo>
                    <a:pt x="1036" y="1954"/>
                    <a:pt x="981" y="1924"/>
                    <a:pt x="900" y="1860"/>
                  </a:cubicBezTo>
                  <a:cubicBezTo>
                    <a:pt x="522" y="1560"/>
                    <a:pt x="571" y="1046"/>
                    <a:pt x="691" y="596"/>
                  </a:cubicBezTo>
                  <a:lnTo>
                    <a:pt x="691" y="596"/>
                  </a:lnTo>
                  <a:cubicBezTo>
                    <a:pt x="693" y="596"/>
                    <a:pt x="696" y="596"/>
                    <a:pt x="699" y="596"/>
                  </a:cubicBezTo>
                  <a:cubicBezTo>
                    <a:pt x="737" y="596"/>
                    <a:pt x="784" y="575"/>
                    <a:pt x="838" y="521"/>
                  </a:cubicBezTo>
                  <a:cubicBezTo>
                    <a:pt x="880" y="485"/>
                    <a:pt x="919" y="469"/>
                    <a:pt x="953" y="469"/>
                  </a:cubicBezTo>
                  <a:close/>
                  <a:moveTo>
                    <a:pt x="731" y="0"/>
                  </a:moveTo>
                  <a:cubicBezTo>
                    <a:pt x="630" y="0"/>
                    <a:pt x="487" y="88"/>
                    <a:pt x="440" y="228"/>
                  </a:cubicBezTo>
                  <a:cubicBezTo>
                    <a:pt x="273" y="897"/>
                    <a:pt x="1" y="1839"/>
                    <a:pt x="691" y="2320"/>
                  </a:cubicBezTo>
                  <a:cubicBezTo>
                    <a:pt x="786" y="2389"/>
                    <a:pt x="882" y="2419"/>
                    <a:pt x="973" y="2419"/>
                  </a:cubicBezTo>
                  <a:cubicBezTo>
                    <a:pt x="1242" y="2419"/>
                    <a:pt x="1476" y="2157"/>
                    <a:pt x="1570" y="1860"/>
                  </a:cubicBezTo>
                  <a:cubicBezTo>
                    <a:pt x="1726" y="1443"/>
                    <a:pt x="1637" y="57"/>
                    <a:pt x="1086" y="57"/>
                  </a:cubicBezTo>
                  <a:cubicBezTo>
                    <a:pt x="1010" y="57"/>
                    <a:pt x="924" y="84"/>
                    <a:pt x="829" y="144"/>
                  </a:cubicBezTo>
                  <a:lnTo>
                    <a:pt x="829" y="144"/>
                  </a:lnTo>
                  <a:cubicBezTo>
                    <a:pt x="851" y="44"/>
                    <a:pt x="802"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3"/>
            <p:cNvSpPr/>
            <p:nvPr/>
          </p:nvSpPr>
          <p:spPr>
            <a:xfrm>
              <a:off x="3117500" y="1002400"/>
              <a:ext cx="79200" cy="115025"/>
            </a:xfrm>
            <a:custGeom>
              <a:rect b="b" l="l" r="r" t="t"/>
              <a:pathLst>
                <a:path extrusionOk="0" h="4601" w="3168">
                  <a:moveTo>
                    <a:pt x="1608" y="483"/>
                  </a:moveTo>
                  <a:cubicBezTo>
                    <a:pt x="2090" y="1228"/>
                    <a:pt x="2426" y="2136"/>
                    <a:pt x="2581" y="2990"/>
                  </a:cubicBezTo>
                  <a:cubicBezTo>
                    <a:pt x="2665" y="3367"/>
                    <a:pt x="2581" y="3597"/>
                    <a:pt x="2309" y="3869"/>
                  </a:cubicBezTo>
                  <a:cubicBezTo>
                    <a:pt x="2177" y="3996"/>
                    <a:pt x="2061" y="4047"/>
                    <a:pt x="1959" y="4047"/>
                  </a:cubicBezTo>
                  <a:cubicBezTo>
                    <a:pt x="1674" y="4047"/>
                    <a:pt x="1502" y="3645"/>
                    <a:pt x="1409" y="3367"/>
                  </a:cubicBezTo>
                  <a:cubicBezTo>
                    <a:pt x="1215" y="2725"/>
                    <a:pt x="858" y="2084"/>
                    <a:pt x="590" y="1425"/>
                  </a:cubicBezTo>
                  <a:lnTo>
                    <a:pt x="590" y="1425"/>
                  </a:lnTo>
                  <a:cubicBezTo>
                    <a:pt x="950" y="1139"/>
                    <a:pt x="1277" y="830"/>
                    <a:pt x="1608" y="483"/>
                  </a:cubicBezTo>
                  <a:close/>
                  <a:moveTo>
                    <a:pt x="1683" y="1"/>
                  </a:moveTo>
                  <a:cubicBezTo>
                    <a:pt x="1615" y="1"/>
                    <a:pt x="1543" y="41"/>
                    <a:pt x="1493" y="103"/>
                  </a:cubicBezTo>
                  <a:cubicBezTo>
                    <a:pt x="1089" y="567"/>
                    <a:pt x="666" y="973"/>
                    <a:pt x="167" y="1321"/>
                  </a:cubicBezTo>
                  <a:lnTo>
                    <a:pt x="167" y="1321"/>
                  </a:lnTo>
                  <a:cubicBezTo>
                    <a:pt x="153" y="1329"/>
                    <a:pt x="140" y="1338"/>
                    <a:pt x="127" y="1348"/>
                  </a:cubicBezTo>
                  <a:lnTo>
                    <a:pt x="127" y="1348"/>
                  </a:lnTo>
                  <a:cubicBezTo>
                    <a:pt x="122" y="1352"/>
                    <a:pt x="117" y="1355"/>
                    <a:pt x="112" y="1358"/>
                  </a:cubicBezTo>
                  <a:cubicBezTo>
                    <a:pt x="79" y="1387"/>
                    <a:pt x="59" y="1422"/>
                    <a:pt x="48" y="1459"/>
                  </a:cubicBezTo>
                  <a:lnTo>
                    <a:pt x="48" y="1459"/>
                  </a:lnTo>
                  <a:cubicBezTo>
                    <a:pt x="1" y="1573"/>
                    <a:pt x="25" y="1704"/>
                    <a:pt x="132" y="1704"/>
                  </a:cubicBezTo>
                  <a:cubicBezTo>
                    <a:pt x="149" y="1704"/>
                    <a:pt x="168" y="1701"/>
                    <a:pt x="190" y="1694"/>
                  </a:cubicBezTo>
                  <a:lnTo>
                    <a:pt x="190" y="1694"/>
                  </a:lnTo>
                  <a:cubicBezTo>
                    <a:pt x="457" y="2314"/>
                    <a:pt x="791" y="2937"/>
                    <a:pt x="991" y="3597"/>
                  </a:cubicBezTo>
                  <a:cubicBezTo>
                    <a:pt x="1096" y="3932"/>
                    <a:pt x="1200" y="4246"/>
                    <a:pt x="1472" y="4497"/>
                  </a:cubicBezTo>
                  <a:cubicBezTo>
                    <a:pt x="1549" y="4570"/>
                    <a:pt x="1636" y="4600"/>
                    <a:pt x="1728" y="4600"/>
                  </a:cubicBezTo>
                  <a:cubicBezTo>
                    <a:pt x="2141" y="4600"/>
                    <a:pt x="2661" y="3987"/>
                    <a:pt x="2832" y="3765"/>
                  </a:cubicBezTo>
                  <a:cubicBezTo>
                    <a:pt x="3167" y="3325"/>
                    <a:pt x="2895" y="2572"/>
                    <a:pt x="2749" y="2091"/>
                  </a:cubicBezTo>
                  <a:cubicBezTo>
                    <a:pt x="2539" y="1379"/>
                    <a:pt x="2226" y="647"/>
                    <a:pt x="1807" y="61"/>
                  </a:cubicBezTo>
                  <a:cubicBezTo>
                    <a:pt x="1773" y="19"/>
                    <a:pt x="1729" y="1"/>
                    <a:pt x="1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3"/>
            <p:cNvSpPr/>
            <p:nvPr/>
          </p:nvSpPr>
          <p:spPr>
            <a:xfrm>
              <a:off x="2973300" y="571825"/>
              <a:ext cx="170025" cy="287475"/>
            </a:xfrm>
            <a:custGeom>
              <a:rect b="b" l="l" r="r" t="t"/>
              <a:pathLst>
                <a:path extrusionOk="0" h="11499" w="6801">
                  <a:moveTo>
                    <a:pt x="3167" y="846"/>
                  </a:moveTo>
                  <a:cubicBezTo>
                    <a:pt x="3268" y="846"/>
                    <a:pt x="3371" y="857"/>
                    <a:pt x="3474" y="880"/>
                  </a:cubicBezTo>
                  <a:cubicBezTo>
                    <a:pt x="4520" y="1089"/>
                    <a:pt x="4813" y="2659"/>
                    <a:pt x="5022" y="3496"/>
                  </a:cubicBezTo>
                  <a:cubicBezTo>
                    <a:pt x="5423" y="5292"/>
                    <a:pt x="5750" y="7098"/>
                    <a:pt x="5906" y="8930"/>
                  </a:cubicBezTo>
                  <a:lnTo>
                    <a:pt x="5906" y="8930"/>
                  </a:lnTo>
                  <a:cubicBezTo>
                    <a:pt x="5670" y="8265"/>
                    <a:pt x="5422" y="7588"/>
                    <a:pt x="5190" y="6927"/>
                  </a:cubicBezTo>
                  <a:cubicBezTo>
                    <a:pt x="4708" y="5546"/>
                    <a:pt x="4227" y="4186"/>
                    <a:pt x="3892" y="2742"/>
                  </a:cubicBezTo>
                  <a:cubicBezTo>
                    <a:pt x="3872" y="2617"/>
                    <a:pt x="3767" y="2533"/>
                    <a:pt x="3620" y="2533"/>
                  </a:cubicBezTo>
                  <a:cubicBezTo>
                    <a:pt x="3100" y="2533"/>
                    <a:pt x="2710" y="2878"/>
                    <a:pt x="2401" y="3246"/>
                  </a:cubicBezTo>
                  <a:lnTo>
                    <a:pt x="2401" y="3246"/>
                  </a:lnTo>
                  <a:cubicBezTo>
                    <a:pt x="1887" y="3199"/>
                    <a:pt x="1381" y="3152"/>
                    <a:pt x="857" y="3105"/>
                  </a:cubicBezTo>
                  <a:lnTo>
                    <a:pt x="857" y="3105"/>
                  </a:lnTo>
                  <a:cubicBezTo>
                    <a:pt x="1133" y="2095"/>
                    <a:pt x="2081" y="846"/>
                    <a:pt x="3167" y="846"/>
                  </a:cubicBezTo>
                  <a:close/>
                  <a:moveTo>
                    <a:pt x="3417" y="1"/>
                  </a:moveTo>
                  <a:cubicBezTo>
                    <a:pt x="1850" y="1"/>
                    <a:pt x="260" y="2138"/>
                    <a:pt x="22" y="3600"/>
                  </a:cubicBezTo>
                  <a:cubicBezTo>
                    <a:pt x="1" y="3788"/>
                    <a:pt x="126" y="3893"/>
                    <a:pt x="273" y="3914"/>
                  </a:cubicBezTo>
                  <a:cubicBezTo>
                    <a:pt x="963" y="3977"/>
                    <a:pt x="1633" y="4040"/>
                    <a:pt x="2344" y="4102"/>
                  </a:cubicBezTo>
                  <a:cubicBezTo>
                    <a:pt x="2349" y="4103"/>
                    <a:pt x="2355" y="4103"/>
                    <a:pt x="2360" y="4103"/>
                  </a:cubicBezTo>
                  <a:cubicBezTo>
                    <a:pt x="2472" y="4103"/>
                    <a:pt x="2580" y="4044"/>
                    <a:pt x="2668" y="3957"/>
                  </a:cubicBezTo>
                  <a:lnTo>
                    <a:pt x="2668" y="3957"/>
                  </a:lnTo>
                  <a:cubicBezTo>
                    <a:pt x="2693" y="3933"/>
                    <a:pt x="2718" y="3905"/>
                    <a:pt x="2742" y="3872"/>
                  </a:cubicBezTo>
                  <a:cubicBezTo>
                    <a:pt x="2742" y="3872"/>
                    <a:pt x="2742" y="3872"/>
                    <a:pt x="2742" y="3872"/>
                  </a:cubicBezTo>
                  <a:lnTo>
                    <a:pt x="2742" y="3872"/>
                  </a:lnTo>
                  <a:cubicBezTo>
                    <a:pt x="2750" y="3861"/>
                    <a:pt x="2757" y="3850"/>
                    <a:pt x="2764" y="3839"/>
                  </a:cubicBezTo>
                  <a:lnTo>
                    <a:pt x="2764" y="3839"/>
                  </a:lnTo>
                  <a:cubicBezTo>
                    <a:pt x="3010" y="3488"/>
                    <a:pt x="3147" y="3350"/>
                    <a:pt x="3226" y="3350"/>
                  </a:cubicBezTo>
                  <a:cubicBezTo>
                    <a:pt x="3381" y="3350"/>
                    <a:pt x="3315" y="3874"/>
                    <a:pt x="3411" y="4353"/>
                  </a:cubicBezTo>
                  <a:cubicBezTo>
                    <a:pt x="3558" y="4856"/>
                    <a:pt x="3683" y="5358"/>
                    <a:pt x="3892" y="5818"/>
                  </a:cubicBezTo>
                  <a:cubicBezTo>
                    <a:pt x="4102" y="6278"/>
                    <a:pt x="4227" y="6801"/>
                    <a:pt x="4416" y="7262"/>
                  </a:cubicBezTo>
                  <a:cubicBezTo>
                    <a:pt x="4855" y="8517"/>
                    <a:pt x="5148" y="10463"/>
                    <a:pt x="6110" y="11426"/>
                  </a:cubicBezTo>
                  <a:cubicBezTo>
                    <a:pt x="6165" y="11476"/>
                    <a:pt x="6226" y="11498"/>
                    <a:pt x="6289" y="11498"/>
                  </a:cubicBezTo>
                  <a:cubicBezTo>
                    <a:pt x="6535" y="11498"/>
                    <a:pt x="6801" y="11161"/>
                    <a:pt x="6801" y="10944"/>
                  </a:cubicBezTo>
                  <a:cubicBezTo>
                    <a:pt x="6759" y="8894"/>
                    <a:pt x="6550" y="6843"/>
                    <a:pt x="6173" y="4814"/>
                  </a:cubicBezTo>
                  <a:cubicBezTo>
                    <a:pt x="5901" y="3558"/>
                    <a:pt x="5755" y="1738"/>
                    <a:pt x="4855" y="734"/>
                  </a:cubicBezTo>
                  <a:cubicBezTo>
                    <a:pt x="4407" y="215"/>
                    <a:pt x="3913" y="1"/>
                    <a:pt x="3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3"/>
            <p:cNvSpPr/>
            <p:nvPr/>
          </p:nvSpPr>
          <p:spPr>
            <a:xfrm>
              <a:off x="2640800" y="636900"/>
              <a:ext cx="149450" cy="75675"/>
            </a:xfrm>
            <a:custGeom>
              <a:rect b="b" l="l" r="r" t="t"/>
              <a:pathLst>
                <a:path extrusionOk="0" h="3027" w="5978">
                  <a:moveTo>
                    <a:pt x="2671" y="849"/>
                  </a:moveTo>
                  <a:cubicBezTo>
                    <a:pt x="2699" y="849"/>
                    <a:pt x="2727" y="850"/>
                    <a:pt x="2755" y="851"/>
                  </a:cubicBezTo>
                  <a:cubicBezTo>
                    <a:pt x="3344" y="851"/>
                    <a:pt x="3898" y="1116"/>
                    <a:pt x="4358" y="1482"/>
                  </a:cubicBezTo>
                  <a:lnTo>
                    <a:pt x="4358" y="1482"/>
                  </a:lnTo>
                  <a:cubicBezTo>
                    <a:pt x="3790" y="1527"/>
                    <a:pt x="3224" y="1617"/>
                    <a:pt x="2651" y="1729"/>
                  </a:cubicBezTo>
                  <a:cubicBezTo>
                    <a:pt x="2072" y="1849"/>
                    <a:pt x="1535" y="2078"/>
                    <a:pt x="961" y="2160"/>
                  </a:cubicBezTo>
                  <a:lnTo>
                    <a:pt x="961" y="2160"/>
                  </a:lnTo>
                  <a:cubicBezTo>
                    <a:pt x="1260" y="1396"/>
                    <a:pt x="1773" y="849"/>
                    <a:pt x="2671" y="849"/>
                  </a:cubicBezTo>
                  <a:close/>
                  <a:moveTo>
                    <a:pt x="2960" y="1"/>
                  </a:moveTo>
                  <a:cubicBezTo>
                    <a:pt x="2824" y="1"/>
                    <a:pt x="2685" y="12"/>
                    <a:pt x="2546" y="35"/>
                  </a:cubicBezTo>
                  <a:cubicBezTo>
                    <a:pt x="1186" y="244"/>
                    <a:pt x="391" y="1353"/>
                    <a:pt x="56" y="2608"/>
                  </a:cubicBezTo>
                  <a:cubicBezTo>
                    <a:pt x="50" y="2636"/>
                    <a:pt x="46" y="2662"/>
                    <a:pt x="44" y="2687"/>
                  </a:cubicBezTo>
                  <a:lnTo>
                    <a:pt x="44" y="2687"/>
                  </a:lnTo>
                  <a:cubicBezTo>
                    <a:pt x="1" y="2867"/>
                    <a:pt x="58" y="3027"/>
                    <a:pt x="286" y="3027"/>
                  </a:cubicBezTo>
                  <a:cubicBezTo>
                    <a:pt x="914" y="3027"/>
                    <a:pt x="1374" y="2859"/>
                    <a:pt x="2002" y="2671"/>
                  </a:cubicBezTo>
                  <a:cubicBezTo>
                    <a:pt x="2918" y="2396"/>
                    <a:pt x="3883" y="2266"/>
                    <a:pt x="4853" y="2266"/>
                  </a:cubicBezTo>
                  <a:cubicBezTo>
                    <a:pt x="4991" y="2266"/>
                    <a:pt x="5128" y="2268"/>
                    <a:pt x="5266" y="2273"/>
                  </a:cubicBezTo>
                  <a:cubicBezTo>
                    <a:pt x="5517" y="2273"/>
                    <a:pt x="5977" y="1834"/>
                    <a:pt x="5768" y="1562"/>
                  </a:cubicBezTo>
                  <a:cubicBezTo>
                    <a:pt x="5079" y="723"/>
                    <a:pt x="4074" y="1"/>
                    <a:pt x="29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3"/>
            <p:cNvSpPr/>
            <p:nvPr/>
          </p:nvSpPr>
          <p:spPr>
            <a:xfrm>
              <a:off x="2851425" y="1047400"/>
              <a:ext cx="40775" cy="36050"/>
            </a:xfrm>
            <a:custGeom>
              <a:rect b="b" l="l" r="r" t="t"/>
              <a:pathLst>
                <a:path extrusionOk="0" h="1442" w="1631">
                  <a:moveTo>
                    <a:pt x="670" y="479"/>
                  </a:moveTo>
                  <a:cubicBezTo>
                    <a:pt x="656" y="486"/>
                    <a:pt x="651" y="488"/>
                    <a:pt x="653" y="488"/>
                  </a:cubicBezTo>
                  <a:cubicBezTo>
                    <a:pt x="656" y="488"/>
                    <a:pt x="680" y="480"/>
                    <a:pt x="706" y="479"/>
                  </a:cubicBezTo>
                  <a:lnTo>
                    <a:pt x="706" y="479"/>
                  </a:lnTo>
                  <a:cubicBezTo>
                    <a:pt x="621" y="555"/>
                    <a:pt x="555" y="679"/>
                    <a:pt x="586" y="772"/>
                  </a:cubicBezTo>
                  <a:cubicBezTo>
                    <a:pt x="589" y="779"/>
                    <a:pt x="592" y="787"/>
                    <a:pt x="596" y="795"/>
                  </a:cubicBezTo>
                  <a:lnTo>
                    <a:pt x="596" y="795"/>
                  </a:lnTo>
                  <a:cubicBezTo>
                    <a:pt x="579" y="771"/>
                    <a:pt x="562" y="743"/>
                    <a:pt x="544" y="709"/>
                  </a:cubicBezTo>
                  <a:cubicBezTo>
                    <a:pt x="524" y="667"/>
                    <a:pt x="544" y="605"/>
                    <a:pt x="586" y="584"/>
                  </a:cubicBezTo>
                  <a:cubicBezTo>
                    <a:pt x="599" y="559"/>
                    <a:pt x="611" y="531"/>
                    <a:pt x="620" y="502"/>
                  </a:cubicBezTo>
                  <a:lnTo>
                    <a:pt x="620" y="502"/>
                  </a:lnTo>
                  <a:cubicBezTo>
                    <a:pt x="623" y="501"/>
                    <a:pt x="626" y="500"/>
                    <a:pt x="628" y="500"/>
                  </a:cubicBezTo>
                  <a:cubicBezTo>
                    <a:pt x="649" y="500"/>
                    <a:pt x="649" y="479"/>
                    <a:pt x="670" y="479"/>
                  </a:cubicBezTo>
                  <a:close/>
                  <a:moveTo>
                    <a:pt x="963" y="395"/>
                  </a:moveTo>
                  <a:cubicBezTo>
                    <a:pt x="963" y="395"/>
                    <a:pt x="1026" y="437"/>
                    <a:pt x="1047" y="437"/>
                  </a:cubicBezTo>
                  <a:cubicBezTo>
                    <a:pt x="1068" y="458"/>
                    <a:pt x="1109" y="479"/>
                    <a:pt x="1109" y="542"/>
                  </a:cubicBezTo>
                  <a:cubicBezTo>
                    <a:pt x="1126" y="640"/>
                    <a:pt x="1117" y="816"/>
                    <a:pt x="1071" y="927"/>
                  </a:cubicBezTo>
                  <a:lnTo>
                    <a:pt x="1071" y="927"/>
                  </a:lnTo>
                  <a:cubicBezTo>
                    <a:pt x="1077" y="778"/>
                    <a:pt x="1010" y="642"/>
                    <a:pt x="942" y="479"/>
                  </a:cubicBezTo>
                  <a:cubicBezTo>
                    <a:pt x="922" y="430"/>
                    <a:pt x="889" y="410"/>
                    <a:pt x="850" y="410"/>
                  </a:cubicBezTo>
                  <a:cubicBezTo>
                    <a:pt x="836" y="410"/>
                    <a:pt x="821" y="413"/>
                    <a:pt x="805" y="418"/>
                  </a:cubicBezTo>
                  <a:lnTo>
                    <a:pt x="805" y="418"/>
                  </a:lnTo>
                  <a:cubicBezTo>
                    <a:pt x="854" y="395"/>
                    <a:pt x="895" y="395"/>
                    <a:pt x="963" y="395"/>
                  </a:cubicBezTo>
                  <a:close/>
                  <a:moveTo>
                    <a:pt x="1103" y="0"/>
                  </a:moveTo>
                  <a:cubicBezTo>
                    <a:pt x="939" y="0"/>
                    <a:pt x="756" y="70"/>
                    <a:pt x="628" y="144"/>
                  </a:cubicBezTo>
                  <a:cubicBezTo>
                    <a:pt x="335" y="312"/>
                    <a:pt x="0" y="667"/>
                    <a:pt x="126" y="1023"/>
                  </a:cubicBezTo>
                  <a:cubicBezTo>
                    <a:pt x="168" y="1150"/>
                    <a:pt x="276" y="1224"/>
                    <a:pt x="398" y="1268"/>
                  </a:cubicBezTo>
                  <a:lnTo>
                    <a:pt x="398" y="1268"/>
                  </a:lnTo>
                  <a:cubicBezTo>
                    <a:pt x="524" y="1376"/>
                    <a:pt x="686" y="1442"/>
                    <a:pt x="837" y="1442"/>
                  </a:cubicBezTo>
                  <a:cubicBezTo>
                    <a:pt x="845" y="1442"/>
                    <a:pt x="852" y="1442"/>
                    <a:pt x="860" y="1442"/>
                  </a:cubicBezTo>
                  <a:cubicBezTo>
                    <a:pt x="1408" y="1442"/>
                    <a:pt x="1630" y="682"/>
                    <a:pt x="1465" y="249"/>
                  </a:cubicBezTo>
                  <a:cubicBezTo>
                    <a:pt x="1404" y="64"/>
                    <a:pt x="1262"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4" name="Shape 9794"/>
        <p:cNvGrpSpPr/>
        <p:nvPr/>
      </p:nvGrpSpPr>
      <p:grpSpPr>
        <a:xfrm>
          <a:off x="0" y="0"/>
          <a:ext cx="0" cy="0"/>
          <a:chOff x="0" y="0"/>
          <a:chExt cx="0" cy="0"/>
        </a:xfrm>
      </p:grpSpPr>
      <p:grpSp>
        <p:nvGrpSpPr>
          <p:cNvPr id="9795" name="Google Shape;9795;p88"/>
          <p:cNvGrpSpPr/>
          <p:nvPr/>
        </p:nvGrpSpPr>
        <p:grpSpPr>
          <a:xfrm>
            <a:off x="1989449" y="4101269"/>
            <a:ext cx="374774" cy="346073"/>
            <a:chOff x="1989449" y="4282269"/>
            <a:chExt cx="374774" cy="346073"/>
          </a:xfrm>
        </p:grpSpPr>
        <p:sp>
          <p:nvSpPr>
            <p:cNvPr id="9796" name="Google Shape;9796;p88"/>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8"/>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8"/>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8"/>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8"/>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88"/>
          <p:cNvGrpSpPr/>
          <p:nvPr/>
        </p:nvGrpSpPr>
        <p:grpSpPr>
          <a:xfrm>
            <a:off x="2487439" y="4099740"/>
            <a:ext cx="198775" cy="348972"/>
            <a:chOff x="2487439" y="4280740"/>
            <a:chExt cx="198775" cy="348972"/>
          </a:xfrm>
        </p:grpSpPr>
        <p:sp>
          <p:nvSpPr>
            <p:cNvPr id="9802" name="Google Shape;9802;p88"/>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8"/>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8"/>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8"/>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88"/>
          <p:cNvGrpSpPr/>
          <p:nvPr/>
        </p:nvGrpSpPr>
        <p:grpSpPr>
          <a:xfrm>
            <a:off x="2810958" y="4092923"/>
            <a:ext cx="353145" cy="361873"/>
            <a:chOff x="2810958" y="4273923"/>
            <a:chExt cx="353145" cy="361873"/>
          </a:xfrm>
        </p:grpSpPr>
        <p:sp>
          <p:nvSpPr>
            <p:cNvPr id="9807" name="Google Shape;9807;p88"/>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8"/>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8"/>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8"/>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8"/>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8"/>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8"/>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88"/>
          <p:cNvGrpSpPr/>
          <p:nvPr/>
        </p:nvGrpSpPr>
        <p:grpSpPr>
          <a:xfrm>
            <a:off x="6275635" y="4101651"/>
            <a:ext cx="209383" cy="366778"/>
            <a:chOff x="6275635" y="4282651"/>
            <a:chExt cx="209383" cy="366778"/>
          </a:xfrm>
        </p:grpSpPr>
        <p:sp>
          <p:nvSpPr>
            <p:cNvPr id="9815" name="Google Shape;9815;p88"/>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8"/>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88"/>
          <p:cNvGrpSpPr/>
          <p:nvPr/>
        </p:nvGrpSpPr>
        <p:grpSpPr>
          <a:xfrm>
            <a:off x="6701186" y="4102033"/>
            <a:ext cx="280292" cy="366396"/>
            <a:chOff x="6701186" y="4283033"/>
            <a:chExt cx="280292" cy="366396"/>
          </a:xfrm>
        </p:grpSpPr>
        <p:sp>
          <p:nvSpPr>
            <p:cNvPr id="9818" name="Google Shape;9818;p88"/>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8"/>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88"/>
          <p:cNvGrpSpPr/>
          <p:nvPr/>
        </p:nvGrpSpPr>
        <p:grpSpPr>
          <a:xfrm>
            <a:off x="2609571" y="3643958"/>
            <a:ext cx="373627" cy="347347"/>
            <a:chOff x="2609571" y="3824958"/>
            <a:chExt cx="373627" cy="347347"/>
          </a:xfrm>
        </p:grpSpPr>
        <p:sp>
          <p:nvSpPr>
            <p:cNvPr id="9821" name="Google Shape;9821;p88"/>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8"/>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3" name="Google Shape;9823;p88"/>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4" name="Google Shape;9824;p88"/>
          <p:cNvGrpSpPr/>
          <p:nvPr/>
        </p:nvGrpSpPr>
        <p:grpSpPr>
          <a:xfrm>
            <a:off x="916127" y="3626056"/>
            <a:ext cx="221902" cy="380795"/>
            <a:chOff x="916127" y="3807056"/>
            <a:chExt cx="221902" cy="380795"/>
          </a:xfrm>
        </p:grpSpPr>
        <p:sp>
          <p:nvSpPr>
            <p:cNvPr id="9825" name="Google Shape;9825;p88"/>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8"/>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8"/>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8"/>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9" name="Google Shape;9829;p88"/>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8"/>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1" name="Google Shape;9831;p88"/>
          <p:cNvGrpSpPr/>
          <p:nvPr/>
        </p:nvGrpSpPr>
        <p:grpSpPr>
          <a:xfrm>
            <a:off x="3513010" y="3635134"/>
            <a:ext cx="362223" cy="361108"/>
            <a:chOff x="3513010" y="3816134"/>
            <a:chExt cx="362223" cy="361108"/>
          </a:xfrm>
        </p:grpSpPr>
        <p:sp>
          <p:nvSpPr>
            <p:cNvPr id="9832" name="Google Shape;9832;p88"/>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8"/>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8"/>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8"/>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88"/>
          <p:cNvGrpSpPr/>
          <p:nvPr/>
        </p:nvGrpSpPr>
        <p:grpSpPr>
          <a:xfrm>
            <a:off x="3950316" y="3639307"/>
            <a:ext cx="369805" cy="353782"/>
            <a:chOff x="3950316" y="3820307"/>
            <a:chExt cx="369805" cy="353782"/>
          </a:xfrm>
        </p:grpSpPr>
        <p:sp>
          <p:nvSpPr>
            <p:cNvPr id="9837" name="Google Shape;9837;p88"/>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8"/>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8"/>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8"/>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88"/>
          <p:cNvGrpSpPr/>
          <p:nvPr/>
        </p:nvGrpSpPr>
        <p:grpSpPr>
          <a:xfrm>
            <a:off x="1761909" y="3630961"/>
            <a:ext cx="307974" cy="371716"/>
            <a:chOff x="1761909" y="3811961"/>
            <a:chExt cx="307974" cy="371716"/>
          </a:xfrm>
        </p:grpSpPr>
        <p:sp>
          <p:nvSpPr>
            <p:cNvPr id="9842" name="Google Shape;9842;p88"/>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8"/>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8"/>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8"/>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8"/>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8"/>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8"/>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8"/>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8"/>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8"/>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88"/>
          <p:cNvGrpSpPr/>
          <p:nvPr/>
        </p:nvGrpSpPr>
        <p:grpSpPr>
          <a:xfrm>
            <a:off x="5373342" y="3627935"/>
            <a:ext cx="231395" cy="353145"/>
            <a:chOff x="5373342" y="3808935"/>
            <a:chExt cx="231395" cy="353145"/>
          </a:xfrm>
        </p:grpSpPr>
        <p:sp>
          <p:nvSpPr>
            <p:cNvPr id="9853" name="Google Shape;9853;p88"/>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8"/>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8"/>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8"/>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8"/>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8"/>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8"/>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8"/>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8"/>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2" name="Google Shape;9862;p88"/>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3" name="Google Shape;9863;p88"/>
          <p:cNvGrpSpPr/>
          <p:nvPr/>
        </p:nvGrpSpPr>
        <p:grpSpPr>
          <a:xfrm>
            <a:off x="5833775" y="3628445"/>
            <a:ext cx="235185" cy="352253"/>
            <a:chOff x="5833775" y="3809445"/>
            <a:chExt cx="235185" cy="352253"/>
          </a:xfrm>
        </p:grpSpPr>
        <p:sp>
          <p:nvSpPr>
            <p:cNvPr id="9864" name="Google Shape;9864;p88"/>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8"/>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8"/>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88"/>
          <p:cNvGrpSpPr/>
          <p:nvPr/>
        </p:nvGrpSpPr>
        <p:grpSpPr>
          <a:xfrm>
            <a:off x="4942472" y="3628318"/>
            <a:ext cx="238976" cy="352762"/>
            <a:chOff x="4942472" y="3809318"/>
            <a:chExt cx="238976" cy="352762"/>
          </a:xfrm>
        </p:grpSpPr>
        <p:sp>
          <p:nvSpPr>
            <p:cNvPr id="9868" name="Google Shape;9868;p88"/>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8"/>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8"/>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8"/>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8"/>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8"/>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8"/>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88"/>
          <p:cNvGrpSpPr/>
          <p:nvPr/>
        </p:nvGrpSpPr>
        <p:grpSpPr>
          <a:xfrm>
            <a:off x="6266525" y="3626788"/>
            <a:ext cx="260223" cy="353527"/>
            <a:chOff x="6266525" y="3807788"/>
            <a:chExt cx="260223" cy="353527"/>
          </a:xfrm>
        </p:grpSpPr>
        <p:sp>
          <p:nvSpPr>
            <p:cNvPr id="9876" name="Google Shape;9876;p88"/>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8"/>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8"/>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8"/>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0" name="Google Shape;9880;p88"/>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1" name="Google Shape;9881;p88"/>
          <p:cNvGrpSpPr/>
          <p:nvPr/>
        </p:nvGrpSpPr>
        <p:grpSpPr>
          <a:xfrm>
            <a:off x="7184363" y="3628604"/>
            <a:ext cx="202184" cy="352762"/>
            <a:chOff x="7184363" y="3809604"/>
            <a:chExt cx="202184" cy="352762"/>
          </a:xfrm>
        </p:grpSpPr>
        <p:sp>
          <p:nvSpPr>
            <p:cNvPr id="9882" name="Google Shape;9882;p88"/>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8"/>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88"/>
          <p:cNvGrpSpPr/>
          <p:nvPr/>
        </p:nvGrpSpPr>
        <p:grpSpPr>
          <a:xfrm>
            <a:off x="7571624" y="3627935"/>
            <a:ext cx="292047" cy="352762"/>
            <a:chOff x="7571624" y="3808935"/>
            <a:chExt cx="292047" cy="352762"/>
          </a:xfrm>
        </p:grpSpPr>
        <p:sp>
          <p:nvSpPr>
            <p:cNvPr id="9885" name="Google Shape;9885;p88"/>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8"/>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8"/>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8"/>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8"/>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8"/>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88"/>
          <p:cNvGrpSpPr/>
          <p:nvPr/>
        </p:nvGrpSpPr>
        <p:grpSpPr>
          <a:xfrm>
            <a:off x="2174559" y="3175116"/>
            <a:ext cx="364135" cy="359930"/>
            <a:chOff x="2174559" y="3356116"/>
            <a:chExt cx="364135" cy="359930"/>
          </a:xfrm>
        </p:grpSpPr>
        <p:sp>
          <p:nvSpPr>
            <p:cNvPr id="9892" name="Google Shape;9892;p88"/>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8"/>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88"/>
          <p:cNvGrpSpPr/>
          <p:nvPr/>
        </p:nvGrpSpPr>
        <p:grpSpPr>
          <a:xfrm>
            <a:off x="1731934" y="3174639"/>
            <a:ext cx="368371" cy="361554"/>
            <a:chOff x="1731934" y="3355639"/>
            <a:chExt cx="368371" cy="361554"/>
          </a:xfrm>
        </p:grpSpPr>
        <p:sp>
          <p:nvSpPr>
            <p:cNvPr id="9895" name="Google Shape;9895;p88"/>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8"/>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88"/>
          <p:cNvGrpSpPr/>
          <p:nvPr/>
        </p:nvGrpSpPr>
        <p:grpSpPr>
          <a:xfrm>
            <a:off x="3990517" y="3173173"/>
            <a:ext cx="279559" cy="363402"/>
            <a:chOff x="3990517" y="3354173"/>
            <a:chExt cx="279559" cy="363402"/>
          </a:xfrm>
        </p:grpSpPr>
        <p:sp>
          <p:nvSpPr>
            <p:cNvPr id="9898" name="Google Shape;9898;p88"/>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8"/>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8"/>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88"/>
          <p:cNvGrpSpPr/>
          <p:nvPr/>
        </p:nvGrpSpPr>
        <p:grpSpPr>
          <a:xfrm>
            <a:off x="3497847" y="3236374"/>
            <a:ext cx="379680" cy="237606"/>
            <a:chOff x="3497847" y="3417374"/>
            <a:chExt cx="379680" cy="237606"/>
          </a:xfrm>
        </p:grpSpPr>
        <p:sp>
          <p:nvSpPr>
            <p:cNvPr id="9902" name="Google Shape;9902;p88"/>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8"/>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8"/>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8"/>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6" name="Google Shape;9906;p88"/>
          <p:cNvGrpSpPr/>
          <p:nvPr/>
        </p:nvGrpSpPr>
        <p:grpSpPr>
          <a:xfrm>
            <a:off x="2612597" y="3186075"/>
            <a:ext cx="376271" cy="337982"/>
            <a:chOff x="2612597" y="3367075"/>
            <a:chExt cx="376271" cy="337982"/>
          </a:xfrm>
        </p:grpSpPr>
        <p:sp>
          <p:nvSpPr>
            <p:cNvPr id="9907" name="Google Shape;9907;p88"/>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8"/>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88"/>
          <p:cNvGrpSpPr/>
          <p:nvPr/>
        </p:nvGrpSpPr>
        <p:grpSpPr>
          <a:xfrm>
            <a:off x="3071914" y="3183431"/>
            <a:ext cx="343652" cy="342505"/>
            <a:chOff x="3071914" y="3364431"/>
            <a:chExt cx="343652" cy="342505"/>
          </a:xfrm>
        </p:grpSpPr>
        <p:sp>
          <p:nvSpPr>
            <p:cNvPr id="9910" name="Google Shape;9910;p88"/>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8"/>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8"/>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8"/>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8"/>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88"/>
          <p:cNvGrpSpPr/>
          <p:nvPr/>
        </p:nvGrpSpPr>
        <p:grpSpPr>
          <a:xfrm>
            <a:off x="897141" y="3178875"/>
            <a:ext cx="257962" cy="352762"/>
            <a:chOff x="897141" y="3359875"/>
            <a:chExt cx="257962" cy="352762"/>
          </a:xfrm>
        </p:grpSpPr>
        <p:sp>
          <p:nvSpPr>
            <p:cNvPr id="9916" name="Google Shape;9916;p88"/>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8"/>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8"/>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8"/>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8"/>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8"/>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8"/>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8"/>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88"/>
          <p:cNvGrpSpPr/>
          <p:nvPr/>
        </p:nvGrpSpPr>
        <p:grpSpPr>
          <a:xfrm>
            <a:off x="1333682" y="3163330"/>
            <a:ext cx="271213" cy="383088"/>
            <a:chOff x="1333682" y="3344330"/>
            <a:chExt cx="271213" cy="383088"/>
          </a:xfrm>
        </p:grpSpPr>
        <p:sp>
          <p:nvSpPr>
            <p:cNvPr id="9925" name="Google Shape;9925;p88"/>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8"/>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8"/>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8"/>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8"/>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8"/>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8"/>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8"/>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8"/>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8"/>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8"/>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88"/>
          <p:cNvGrpSpPr/>
          <p:nvPr/>
        </p:nvGrpSpPr>
        <p:grpSpPr>
          <a:xfrm>
            <a:off x="6664394" y="3165974"/>
            <a:ext cx="353113" cy="351998"/>
            <a:chOff x="6664394" y="3346974"/>
            <a:chExt cx="353113" cy="351998"/>
          </a:xfrm>
        </p:grpSpPr>
        <p:sp>
          <p:nvSpPr>
            <p:cNvPr id="9937" name="Google Shape;9937;p88"/>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8"/>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8"/>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8"/>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8"/>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88"/>
          <p:cNvGrpSpPr/>
          <p:nvPr/>
        </p:nvGrpSpPr>
        <p:grpSpPr>
          <a:xfrm>
            <a:off x="849741" y="1778307"/>
            <a:ext cx="399398" cy="375443"/>
            <a:chOff x="849741" y="1959307"/>
            <a:chExt cx="399398" cy="375443"/>
          </a:xfrm>
        </p:grpSpPr>
        <p:sp>
          <p:nvSpPr>
            <p:cNvPr id="9943" name="Google Shape;9943;p88"/>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8"/>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88"/>
          <p:cNvGrpSpPr/>
          <p:nvPr/>
        </p:nvGrpSpPr>
        <p:grpSpPr>
          <a:xfrm>
            <a:off x="1284212" y="1782766"/>
            <a:ext cx="379489" cy="366046"/>
            <a:chOff x="1284212" y="1963766"/>
            <a:chExt cx="379489" cy="366046"/>
          </a:xfrm>
        </p:grpSpPr>
        <p:sp>
          <p:nvSpPr>
            <p:cNvPr id="9946" name="Google Shape;9946;p88"/>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8"/>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88"/>
          <p:cNvGrpSpPr/>
          <p:nvPr/>
        </p:nvGrpSpPr>
        <p:grpSpPr>
          <a:xfrm>
            <a:off x="3037766" y="1788564"/>
            <a:ext cx="370219" cy="354928"/>
            <a:chOff x="3037766" y="1969564"/>
            <a:chExt cx="370219" cy="354928"/>
          </a:xfrm>
        </p:grpSpPr>
        <p:sp>
          <p:nvSpPr>
            <p:cNvPr id="9949" name="Google Shape;9949;p88"/>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8"/>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8"/>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8"/>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88"/>
          <p:cNvGrpSpPr/>
          <p:nvPr/>
        </p:nvGrpSpPr>
        <p:grpSpPr>
          <a:xfrm>
            <a:off x="3982553" y="1790730"/>
            <a:ext cx="304566" cy="350501"/>
            <a:chOff x="3982553" y="1971730"/>
            <a:chExt cx="304566" cy="350501"/>
          </a:xfrm>
        </p:grpSpPr>
        <p:sp>
          <p:nvSpPr>
            <p:cNvPr id="9954" name="Google Shape;9954;p88"/>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8"/>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88"/>
          <p:cNvGrpSpPr/>
          <p:nvPr/>
        </p:nvGrpSpPr>
        <p:grpSpPr>
          <a:xfrm>
            <a:off x="2567841" y="1813124"/>
            <a:ext cx="399812" cy="306477"/>
            <a:chOff x="2567841" y="1994124"/>
            <a:chExt cx="399812" cy="306477"/>
          </a:xfrm>
        </p:grpSpPr>
        <p:sp>
          <p:nvSpPr>
            <p:cNvPr id="9957" name="Google Shape;9957;p88"/>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8"/>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8"/>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88"/>
          <p:cNvGrpSpPr/>
          <p:nvPr/>
        </p:nvGrpSpPr>
        <p:grpSpPr>
          <a:xfrm>
            <a:off x="2212084" y="1779358"/>
            <a:ext cx="324698" cy="372863"/>
            <a:chOff x="2212084" y="1960358"/>
            <a:chExt cx="324698" cy="372863"/>
          </a:xfrm>
        </p:grpSpPr>
        <p:sp>
          <p:nvSpPr>
            <p:cNvPr id="9961" name="Google Shape;9961;p88"/>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8"/>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8"/>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88"/>
          <p:cNvGrpSpPr/>
          <p:nvPr/>
        </p:nvGrpSpPr>
        <p:grpSpPr>
          <a:xfrm>
            <a:off x="1805901" y="1779358"/>
            <a:ext cx="284847" cy="373627"/>
            <a:chOff x="1805901" y="1960358"/>
            <a:chExt cx="284847" cy="373627"/>
          </a:xfrm>
        </p:grpSpPr>
        <p:sp>
          <p:nvSpPr>
            <p:cNvPr id="9965" name="Google Shape;9965;p88"/>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8"/>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7" name="Google Shape;9967;p88"/>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8"/>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8"/>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0" name="Google Shape;9970;p88"/>
          <p:cNvGrpSpPr/>
          <p:nvPr/>
        </p:nvGrpSpPr>
        <p:grpSpPr>
          <a:xfrm>
            <a:off x="6656812" y="1848388"/>
            <a:ext cx="368690" cy="245793"/>
            <a:chOff x="6656812" y="2029388"/>
            <a:chExt cx="368690" cy="245793"/>
          </a:xfrm>
        </p:grpSpPr>
        <p:sp>
          <p:nvSpPr>
            <p:cNvPr id="9971" name="Google Shape;9971;p88"/>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8"/>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8"/>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8"/>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8"/>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8"/>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8"/>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8"/>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8"/>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8"/>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88"/>
          <p:cNvGrpSpPr/>
          <p:nvPr/>
        </p:nvGrpSpPr>
        <p:grpSpPr>
          <a:xfrm>
            <a:off x="4869651" y="1831218"/>
            <a:ext cx="376654" cy="281566"/>
            <a:chOff x="4869651" y="2012218"/>
            <a:chExt cx="376654" cy="281566"/>
          </a:xfrm>
        </p:grpSpPr>
        <p:sp>
          <p:nvSpPr>
            <p:cNvPr id="9982" name="Google Shape;9982;p88"/>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8"/>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8"/>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8"/>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88"/>
          <p:cNvGrpSpPr/>
          <p:nvPr/>
        </p:nvGrpSpPr>
        <p:grpSpPr>
          <a:xfrm>
            <a:off x="5306224" y="1831313"/>
            <a:ext cx="367925" cy="281694"/>
            <a:chOff x="5306224" y="2012313"/>
            <a:chExt cx="367925" cy="281694"/>
          </a:xfrm>
        </p:grpSpPr>
        <p:sp>
          <p:nvSpPr>
            <p:cNvPr id="9987" name="Google Shape;9987;p88"/>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8"/>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9" name="Google Shape;9989;p88"/>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0" name="Google Shape;9990;p88"/>
          <p:cNvGrpSpPr/>
          <p:nvPr/>
        </p:nvGrpSpPr>
        <p:grpSpPr>
          <a:xfrm>
            <a:off x="6195998" y="1802102"/>
            <a:ext cx="368308" cy="338746"/>
            <a:chOff x="6195998" y="1983102"/>
            <a:chExt cx="368308" cy="338746"/>
          </a:xfrm>
        </p:grpSpPr>
        <p:sp>
          <p:nvSpPr>
            <p:cNvPr id="9991" name="Google Shape;9991;p88"/>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8"/>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8"/>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88"/>
          <p:cNvGrpSpPr/>
          <p:nvPr/>
        </p:nvGrpSpPr>
        <p:grpSpPr>
          <a:xfrm>
            <a:off x="7542031" y="1830835"/>
            <a:ext cx="369072" cy="280037"/>
            <a:chOff x="7542031" y="2011835"/>
            <a:chExt cx="369072" cy="280037"/>
          </a:xfrm>
        </p:grpSpPr>
        <p:sp>
          <p:nvSpPr>
            <p:cNvPr id="9995" name="Google Shape;9995;p88"/>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8"/>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8"/>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8"/>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8"/>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8"/>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8"/>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8"/>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8"/>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88"/>
          <p:cNvGrpSpPr/>
          <p:nvPr/>
        </p:nvGrpSpPr>
        <p:grpSpPr>
          <a:xfrm>
            <a:off x="8010427" y="3167503"/>
            <a:ext cx="278795" cy="351615"/>
            <a:chOff x="8010427" y="3348503"/>
            <a:chExt cx="278795" cy="351615"/>
          </a:xfrm>
        </p:grpSpPr>
        <p:sp>
          <p:nvSpPr>
            <p:cNvPr id="10005" name="Google Shape;10005;p88"/>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8"/>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8"/>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8"/>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9" name="Google Shape;10009;p88"/>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0" name="Google Shape;10010;p88"/>
          <p:cNvGrpSpPr/>
          <p:nvPr/>
        </p:nvGrpSpPr>
        <p:grpSpPr>
          <a:xfrm>
            <a:off x="7141900" y="3168204"/>
            <a:ext cx="281057" cy="351010"/>
            <a:chOff x="7141900" y="3349204"/>
            <a:chExt cx="281057" cy="351010"/>
          </a:xfrm>
        </p:grpSpPr>
        <p:sp>
          <p:nvSpPr>
            <p:cNvPr id="10011" name="Google Shape;10011;p88"/>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8"/>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8"/>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88"/>
          <p:cNvGrpSpPr/>
          <p:nvPr/>
        </p:nvGrpSpPr>
        <p:grpSpPr>
          <a:xfrm>
            <a:off x="5314188" y="3169032"/>
            <a:ext cx="363752" cy="353113"/>
            <a:chOff x="5314188" y="3350032"/>
            <a:chExt cx="363752" cy="353113"/>
          </a:xfrm>
        </p:grpSpPr>
        <p:sp>
          <p:nvSpPr>
            <p:cNvPr id="10015" name="Google Shape;10015;p88"/>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8"/>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88"/>
          <p:cNvGrpSpPr/>
          <p:nvPr/>
        </p:nvGrpSpPr>
        <p:grpSpPr>
          <a:xfrm>
            <a:off x="5829984" y="3169032"/>
            <a:ext cx="220755" cy="352348"/>
            <a:chOff x="5829984" y="3350032"/>
            <a:chExt cx="220755" cy="352348"/>
          </a:xfrm>
        </p:grpSpPr>
        <p:sp>
          <p:nvSpPr>
            <p:cNvPr id="10018" name="Google Shape;10018;p88"/>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8"/>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8"/>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8"/>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88"/>
          <p:cNvGrpSpPr/>
          <p:nvPr/>
        </p:nvGrpSpPr>
        <p:grpSpPr>
          <a:xfrm>
            <a:off x="4882170" y="3168841"/>
            <a:ext cx="358464" cy="352316"/>
            <a:chOff x="4882170" y="3349841"/>
            <a:chExt cx="358464" cy="352316"/>
          </a:xfrm>
        </p:grpSpPr>
        <p:sp>
          <p:nvSpPr>
            <p:cNvPr id="10023" name="Google Shape;10023;p88"/>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8"/>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5" name="Google Shape;10025;p88"/>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8"/>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7" name="Google Shape;10027;p88"/>
          <p:cNvGrpSpPr/>
          <p:nvPr/>
        </p:nvGrpSpPr>
        <p:grpSpPr>
          <a:xfrm>
            <a:off x="3044965" y="2254220"/>
            <a:ext cx="400194" cy="324316"/>
            <a:chOff x="3044965" y="2435220"/>
            <a:chExt cx="400194" cy="324316"/>
          </a:xfrm>
        </p:grpSpPr>
        <p:sp>
          <p:nvSpPr>
            <p:cNvPr id="10028" name="Google Shape;10028;p88"/>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8"/>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8"/>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88"/>
          <p:cNvGrpSpPr/>
          <p:nvPr/>
        </p:nvGrpSpPr>
        <p:grpSpPr>
          <a:xfrm>
            <a:off x="6203579" y="3167981"/>
            <a:ext cx="351615" cy="350373"/>
            <a:chOff x="6203579" y="3348981"/>
            <a:chExt cx="351615" cy="350373"/>
          </a:xfrm>
        </p:grpSpPr>
        <p:sp>
          <p:nvSpPr>
            <p:cNvPr id="10032" name="Google Shape;10032;p88"/>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8"/>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8"/>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8"/>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8"/>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88"/>
          <p:cNvGrpSpPr/>
          <p:nvPr/>
        </p:nvGrpSpPr>
        <p:grpSpPr>
          <a:xfrm>
            <a:off x="4878379" y="2292892"/>
            <a:ext cx="367161" cy="287523"/>
            <a:chOff x="4878379" y="2473892"/>
            <a:chExt cx="367161" cy="287523"/>
          </a:xfrm>
        </p:grpSpPr>
        <p:sp>
          <p:nvSpPr>
            <p:cNvPr id="10038" name="Google Shape;10038;p88"/>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8"/>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8"/>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8"/>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8"/>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88"/>
          <p:cNvGrpSpPr/>
          <p:nvPr/>
        </p:nvGrpSpPr>
        <p:grpSpPr>
          <a:xfrm>
            <a:off x="1325719" y="2706689"/>
            <a:ext cx="290581" cy="372481"/>
            <a:chOff x="1325719" y="2887689"/>
            <a:chExt cx="290581" cy="372481"/>
          </a:xfrm>
        </p:grpSpPr>
        <p:sp>
          <p:nvSpPr>
            <p:cNvPr id="10044" name="Google Shape;10044;p88"/>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8"/>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6" name="Google Shape;10046;p88"/>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7" name="Google Shape;10047;p88"/>
          <p:cNvGrpSpPr/>
          <p:nvPr/>
        </p:nvGrpSpPr>
        <p:grpSpPr>
          <a:xfrm>
            <a:off x="3510335" y="2711499"/>
            <a:ext cx="360726" cy="361204"/>
            <a:chOff x="3510335" y="2892499"/>
            <a:chExt cx="360726" cy="361204"/>
          </a:xfrm>
        </p:grpSpPr>
        <p:sp>
          <p:nvSpPr>
            <p:cNvPr id="10048" name="Google Shape;10048;p88"/>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8"/>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8"/>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8"/>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8"/>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88"/>
          <p:cNvGrpSpPr/>
          <p:nvPr/>
        </p:nvGrpSpPr>
        <p:grpSpPr>
          <a:xfrm>
            <a:off x="3086313" y="2696049"/>
            <a:ext cx="320143" cy="392581"/>
            <a:chOff x="3086313" y="2877049"/>
            <a:chExt cx="320143" cy="392581"/>
          </a:xfrm>
        </p:grpSpPr>
        <p:sp>
          <p:nvSpPr>
            <p:cNvPr id="10054" name="Google Shape;10054;p88"/>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8"/>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8"/>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8"/>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8"/>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8"/>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8"/>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8"/>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8"/>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8"/>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8"/>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8"/>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6" name="Google Shape;10066;p88"/>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7" name="Google Shape;10067;p88"/>
          <p:cNvGrpSpPr/>
          <p:nvPr/>
        </p:nvGrpSpPr>
        <p:grpSpPr>
          <a:xfrm>
            <a:off x="861113" y="2704746"/>
            <a:ext cx="333809" cy="373277"/>
            <a:chOff x="861113" y="2885746"/>
            <a:chExt cx="333809" cy="373277"/>
          </a:xfrm>
        </p:grpSpPr>
        <p:sp>
          <p:nvSpPr>
            <p:cNvPr id="10068" name="Google Shape;10068;p88"/>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8"/>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8"/>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1" name="Google Shape;10071;p88"/>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8"/>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3" name="Google Shape;10073;p88"/>
          <p:cNvGrpSpPr/>
          <p:nvPr/>
        </p:nvGrpSpPr>
        <p:grpSpPr>
          <a:xfrm>
            <a:off x="1297654" y="1323481"/>
            <a:ext cx="349354" cy="362223"/>
            <a:chOff x="1297654" y="1504481"/>
            <a:chExt cx="349354" cy="362223"/>
          </a:xfrm>
        </p:grpSpPr>
        <p:sp>
          <p:nvSpPr>
            <p:cNvPr id="10074" name="Google Shape;10074;p88"/>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8"/>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8"/>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7" name="Google Shape;10077;p88"/>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8" name="Google Shape;10078;p88"/>
          <p:cNvGrpSpPr/>
          <p:nvPr/>
        </p:nvGrpSpPr>
        <p:grpSpPr>
          <a:xfrm>
            <a:off x="852385" y="1329916"/>
            <a:ext cx="353145" cy="351998"/>
            <a:chOff x="852385" y="1510916"/>
            <a:chExt cx="353145" cy="351998"/>
          </a:xfrm>
        </p:grpSpPr>
        <p:sp>
          <p:nvSpPr>
            <p:cNvPr id="10079" name="Google Shape;10079;p88"/>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8"/>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8"/>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88"/>
          <p:cNvGrpSpPr/>
          <p:nvPr/>
        </p:nvGrpSpPr>
        <p:grpSpPr>
          <a:xfrm>
            <a:off x="1745217" y="1334471"/>
            <a:ext cx="343269" cy="342505"/>
            <a:chOff x="1745217" y="1515471"/>
            <a:chExt cx="343269" cy="342505"/>
          </a:xfrm>
        </p:grpSpPr>
        <p:sp>
          <p:nvSpPr>
            <p:cNvPr id="10083" name="Google Shape;10083;p88"/>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8"/>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8"/>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8"/>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7" name="Google Shape;10087;p88"/>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8" name="Google Shape;10088;p88"/>
          <p:cNvGrpSpPr/>
          <p:nvPr/>
        </p:nvGrpSpPr>
        <p:grpSpPr>
          <a:xfrm>
            <a:off x="3042703" y="1348137"/>
            <a:ext cx="411535" cy="315587"/>
            <a:chOff x="3042703" y="1529137"/>
            <a:chExt cx="411535" cy="315587"/>
          </a:xfrm>
        </p:grpSpPr>
        <p:sp>
          <p:nvSpPr>
            <p:cNvPr id="10089" name="Google Shape;10089;p88"/>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8"/>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8"/>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8"/>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8"/>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8"/>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8"/>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8"/>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8"/>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8"/>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88"/>
          <p:cNvGrpSpPr/>
          <p:nvPr/>
        </p:nvGrpSpPr>
        <p:grpSpPr>
          <a:xfrm>
            <a:off x="2629289" y="1363682"/>
            <a:ext cx="350501" cy="284497"/>
            <a:chOff x="2629289" y="1544682"/>
            <a:chExt cx="350501" cy="284497"/>
          </a:xfrm>
        </p:grpSpPr>
        <p:sp>
          <p:nvSpPr>
            <p:cNvPr id="10100" name="Google Shape;10100;p88"/>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8"/>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8"/>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8"/>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8"/>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88"/>
          <p:cNvGrpSpPr/>
          <p:nvPr/>
        </p:nvGrpSpPr>
        <p:grpSpPr>
          <a:xfrm>
            <a:off x="5305077" y="1321633"/>
            <a:ext cx="367893" cy="365218"/>
            <a:chOff x="5305077" y="1502633"/>
            <a:chExt cx="367893" cy="365218"/>
          </a:xfrm>
        </p:grpSpPr>
        <p:sp>
          <p:nvSpPr>
            <p:cNvPr id="10106" name="Google Shape;10106;p88"/>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8"/>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88"/>
          <p:cNvGrpSpPr/>
          <p:nvPr/>
        </p:nvGrpSpPr>
        <p:grpSpPr>
          <a:xfrm>
            <a:off x="7100170" y="1319117"/>
            <a:ext cx="368308" cy="367033"/>
            <a:chOff x="7100170" y="1500117"/>
            <a:chExt cx="368308" cy="367033"/>
          </a:xfrm>
        </p:grpSpPr>
        <p:sp>
          <p:nvSpPr>
            <p:cNvPr id="10109" name="Google Shape;10109;p88"/>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8"/>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8"/>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8"/>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8"/>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8"/>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8"/>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8"/>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8"/>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8"/>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8"/>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8"/>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8"/>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2" name="Google Shape;10122;p88"/>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3" name="Google Shape;10123;p88"/>
          <p:cNvGrpSpPr/>
          <p:nvPr/>
        </p:nvGrpSpPr>
        <p:grpSpPr>
          <a:xfrm>
            <a:off x="6649231" y="1319021"/>
            <a:ext cx="390287" cy="367065"/>
            <a:chOff x="6649231" y="1500021"/>
            <a:chExt cx="390287" cy="367065"/>
          </a:xfrm>
        </p:grpSpPr>
        <p:sp>
          <p:nvSpPr>
            <p:cNvPr id="10124" name="Google Shape;10124;p88"/>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8"/>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8"/>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8"/>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8"/>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8"/>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8"/>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8"/>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8"/>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8"/>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8"/>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8"/>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88"/>
          <p:cNvGrpSpPr/>
          <p:nvPr/>
        </p:nvGrpSpPr>
        <p:grpSpPr>
          <a:xfrm>
            <a:off x="5746938" y="1362503"/>
            <a:ext cx="387261" cy="280356"/>
            <a:chOff x="5746938" y="1543503"/>
            <a:chExt cx="387261" cy="280356"/>
          </a:xfrm>
        </p:grpSpPr>
        <p:sp>
          <p:nvSpPr>
            <p:cNvPr id="10137" name="Google Shape;10137;p88"/>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8"/>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88"/>
          <p:cNvGrpSpPr/>
          <p:nvPr/>
        </p:nvGrpSpPr>
        <p:grpSpPr>
          <a:xfrm>
            <a:off x="6196730" y="1344346"/>
            <a:ext cx="369072" cy="317467"/>
            <a:chOff x="6196730" y="1525346"/>
            <a:chExt cx="369072" cy="317467"/>
          </a:xfrm>
        </p:grpSpPr>
        <p:sp>
          <p:nvSpPr>
            <p:cNvPr id="10140" name="Google Shape;10140;p88"/>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8"/>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8"/>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88"/>
          <p:cNvGrpSpPr/>
          <p:nvPr/>
        </p:nvGrpSpPr>
        <p:grpSpPr>
          <a:xfrm>
            <a:off x="4940592" y="1319690"/>
            <a:ext cx="246558" cy="367161"/>
            <a:chOff x="4940592" y="1500690"/>
            <a:chExt cx="246558" cy="367161"/>
          </a:xfrm>
        </p:grpSpPr>
        <p:sp>
          <p:nvSpPr>
            <p:cNvPr id="10144" name="Google Shape;10144;p88"/>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8"/>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8"/>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8"/>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88"/>
          <p:cNvGrpSpPr/>
          <p:nvPr/>
        </p:nvGrpSpPr>
        <p:grpSpPr>
          <a:xfrm>
            <a:off x="7964906" y="1318894"/>
            <a:ext cx="380858" cy="367575"/>
            <a:chOff x="7964906" y="1499894"/>
            <a:chExt cx="380858" cy="367575"/>
          </a:xfrm>
        </p:grpSpPr>
        <p:sp>
          <p:nvSpPr>
            <p:cNvPr id="10149" name="Google Shape;10149;p88"/>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8"/>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8"/>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2" name="Google Shape;10152;p88"/>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3" name="Google Shape;10153;p88"/>
          <p:cNvGrpSpPr/>
          <p:nvPr/>
        </p:nvGrpSpPr>
        <p:grpSpPr>
          <a:xfrm>
            <a:off x="8007400" y="2721278"/>
            <a:ext cx="285230" cy="355597"/>
            <a:chOff x="8007400" y="2902278"/>
            <a:chExt cx="285230" cy="355597"/>
          </a:xfrm>
        </p:grpSpPr>
        <p:sp>
          <p:nvSpPr>
            <p:cNvPr id="10154" name="Google Shape;10154;p88"/>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8"/>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88"/>
          <p:cNvGrpSpPr/>
          <p:nvPr/>
        </p:nvGrpSpPr>
        <p:grpSpPr>
          <a:xfrm>
            <a:off x="6219124" y="2721788"/>
            <a:ext cx="318231" cy="355470"/>
            <a:chOff x="6219124" y="2902788"/>
            <a:chExt cx="318231" cy="355470"/>
          </a:xfrm>
        </p:grpSpPr>
        <p:sp>
          <p:nvSpPr>
            <p:cNvPr id="10157" name="Google Shape;10157;p88"/>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8"/>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8"/>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88"/>
          <p:cNvGrpSpPr/>
          <p:nvPr/>
        </p:nvGrpSpPr>
        <p:grpSpPr>
          <a:xfrm>
            <a:off x="4969421" y="2721852"/>
            <a:ext cx="185109" cy="355406"/>
            <a:chOff x="4969421" y="2902852"/>
            <a:chExt cx="185109" cy="355406"/>
          </a:xfrm>
        </p:grpSpPr>
        <p:sp>
          <p:nvSpPr>
            <p:cNvPr id="10161" name="Google Shape;10161;p88"/>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8"/>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8"/>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8"/>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8"/>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8"/>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7" name="Google Shape;10167;p88"/>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8"/>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9" name="Google Shape;10169;p88"/>
          <p:cNvGrpSpPr/>
          <p:nvPr/>
        </p:nvGrpSpPr>
        <p:grpSpPr>
          <a:xfrm>
            <a:off x="6685259" y="2721852"/>
            <a:ext cx="311414" cy="355406"/>
            <a:chOff x="6685259" y="2902852"/>
            <a:chExt cx="311414" cy="355406"/>
          </a:xfrm>
        </p:grpSpPr>
        <p:sp>
          <p:nvSpPr>
            <p:cNvPr id="10170" name="Google Shape;10170;p88"/>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8"/>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8"/>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88"/>
          <p:cNvGrpSpPr/>
          <p:nvPr/>
        </p:nvGrpSpPr>
        <p:grpSpPr>
          <a:xfrm>
            <a:off x="5309250" y="2722170"/>
            <a:ext cx="359579" cy="355852"/>
            <a:chOff x="5309250" y="2903170"/>
            <a:chExt cx="359579" cy="355852"/>
          </a:xfrm>
        </p:grpSpPr>
        <p:sp>
          <p:nvSpPr>
            <p:cNvPr id="10174" name="Google Shape;10174;p88"/>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8"/>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8"/>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88"/>
          <p:cNvGrpSpPr/>
          <p:nvPr/>
        </p:nvGrpSpPr>
        <p:grpSpPr>
          <a:xfrm>
            <a:off x="2199565" y="2240172"/>
            <a:ext cx="312179" cy="353431"/>
            <a:chOff x="2199565" y="2421172"/>
            <a:chExt cx="312179" cy="353431"/>
          </a:xfrm>
        </p:grpSpPr>
        <p:sp>
          <p:nvSpPr>
            <p:cNvPr id="10178" name="Google Shape;10178;p88"/>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8"/>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88"/>
          <p:cNvGrpSpPr/>
          <p:nvPr/>
        </p:nvGrpSpPr>
        <p:grpSpPr>
          <a:xfrm>
            <a:off x="1750887" y="2244727"/>
            <a:ext cx="320143" cy="343269"/>
            <a:chOff x="1750887" y="2425727"/>
            <a:chExt cx="320143" cy="343269"/>
          </a:xfrm>
        </p:grpSpPr>
        <p:sp>
          <p:nvSpPr>
            <p:cNvPr id="10181" name="Google Shape;10181;p88"/>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8"/>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88"/>
          <p:cNvGrpSpPr/>
          <p:nvPr/>
        </p:nvGrpSpPr>
        <p:grpSpPr>
          <a:xfrm>
            <a:off x="1298037" y="2244727"/>
            <a:ext cx="338364" cy="342887"/>
            <a:chOff x="1298037" y="2425727"/>
            <a:chExt cx="338364" cy="342887"/>
          </a:xfrm>
        </p:grpSpPr>
        <p:sp>
          <p:nvSpPr>
            <p:cNvPr id="10184" name="Google Shape;10184;p88"/>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8"/>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8"/>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8"/>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8" name="Google Shape;10188;p88"/>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9" name="Google Shape;10189;p88"/>
          <p:cNvGrpSpPr/>
          <p:nvPr/>
        </p:nvGrpSpPr>
        <p:grpSpPr>
          <a:xfrm>
            <a:off x="3974207" y="2248009"/>
            <a:ext cx="320143" cy="338491"/>
            <a:chOff x="3974207" y="2429009"/>
            <a:chExt cx="320143" cy="338491"/>
          </a:xfrm>
        </p:grpSpPr>
        <p:sp>
          <p:nvSpPr>
            <p:cNvPr id="10190" name="Google Shape;10190;p88"/>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8"/>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88"/>
          <p:cNvGrpSpPr/>
          <p:nvPr/>
        </p:nvGrpSpPr>
        <p:grpSpPr>
          <a:xfrm>
            <a:off x="2623237" y="2250047"/>
            <a:ext cx="355024" cy="332630"/>
            <a:chOff x="2623237" y="2431047"/>
            <a:chExt cx="355024" cy="332630"/>
          </a:xfrm>
        </p:grpSpPr>
        <p:sp>
          <p:nvSpPr>
            <p:cNvPr id="10193" name="Google Shape;10193;p88"/>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8"/>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8"/>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8"/>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88"/>
          <p:cNvGrpSpPr/>
          <p:nvPr/>
        </p:nvGrpSpPr>
        <p:grpSpPr>
          <a:xfrm>
            <a:off x="6657194" y="2253073"/>
            <a:ext cx="375507" cy="367925"/>
            <a:chOff x="6657194" y="2434073"/>
            <a:chExt cx="375507" cy="367925"/>
          </a:xfrm>
        </p:grpSpPr>
        <p:sp>
          <p:nvSpPr>
            <p:cNvPr id="10198" name="Google Shape;10198;p88"/>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8"/>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8"/>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88"/>
          <p:cNvGrpSpPr/>
          <p:nvPr/>
        </p:nvGrpSpPr>
        <p:grpSpPr>
          <a:xfrm>
            <a:off x="7101317" y="2260655"/>
            <a:ext cx="367925" cy="352380"/>
            <a:chOff x="7101317" y="2441655"/>
            <a:chExt cx="367925" cy="352380"/>
          </a:xfrm>
        </p:grpSpPr>
        <p:sp>
          <p:nvSpPr>
            <p:cNvPr id="10202" name="Google Shape;10202;p88"/>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8"/>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88"/>
          <p:cNvGrpSpPr/>
          <p:nvPr/>
        </p:nvGrpSpPr>
        <p:grpSpPr>
          <a:xfrm>
            <a:off x="5756399" y="2253456"/>
            <a:ext cx="367925" cy="367161"/>
            <a:chOff x="5756399" y="2434456"/>
            <a:chExt cx="367925" cy="367161"/>
          </a:xfrm>
        </p:grpSpPr>
        <p:sp>
          <p:nvSpPr>
            <p:cNvPr id="10205" name="Google Shape;10205;p88"/>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8"/>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8"/>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8"/>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8"/>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8"/>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8"/>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2" name="Google Shape;10212;p88"/>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8"/>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4" name="Google Shape;10214;p88"/>
          <p:cNvGrpSpPr/>
          <p:nvPr/>
        </p:nvGrpSpPr>
        <p:grpSpPr>
          <a:xfrm>
            <a:off x="7964906" y="2253073"/>
            <a:ext cx="373627" cy="367925"/>
            <a:chOff x="7964906" y="2434073"/>
            <a:chExt cx="373627" cy="367925"/>
          </a:xfrm>
        </p:grpSpPr>
        <p:sp>
          <p:nvSpPr>
            <p:cNvPr id="10215" name="Google Shape;10215;p88"/>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8"/>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88"/>
          <p:cNvGrpSpPr/>
          <p:nvPr/>
        </p:nvGrpSpPr>
        <p:grpSpPr>
          <a:xfrm>
            <a:off x="6194086" y="2256737"/>
            <a:ext cx="369837" cy="360471"/>
            <a:chOff x="6194086" y="2437737"/>
            <a:chExt cx="369837" cy="360471"/>
          </a:xfrm>
        </p:grpSpPr>
        <p:sp>
          <p:nvSpPr>
            <p:cNvPr id="10218" name="Google Shape;10218;p88"/>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8"/>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0" name="Google Shape;10220;p88"/>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221" name="Google Shape;10221;p88"/>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25" name="Shape 10225"/>
        <p:cNvGrpSpPr/>
        <p:nvPr/>
      </p:nvGrpSpPr>
      <p:grpSpPr>
        <a:xfrm>
          <a:off x="0" y="0"/>
          <a:ext cx="0" cy="0"/>
          <a:chOff x="0" y="0"/>
          <a:chExt cx="0" cy="0"/>
        </a:xfrm>
      </p:grpSpPr>
      <p:grpSp>
        <p:nvGrpSpPr>
          <p:cNvPr id="10226" name="Google Shape;10226;p89"/>
          <p:cNvGrpSpPr/>
          <p:nvPr/>
        </p:nvGrpSpPr>
        <p:grpSpPr>
          <a:xfrm>
            <a:off x="3122257" y="1334344"/>
            <a:ext cx="294850" cy="349434"/>
            <a:chOff x="3122257" y="1508594"/>
            <a:chExt cx="294850" cy="349434"/>
          </a:xfrm>
        </p:grpSpPr>
        <p:sp>
          <p:nvSpPr>
            <p:cNvPr id="10227" name="Google Shape;10227;p89"/>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9"/>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9"/>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9"/>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9"/>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2" name="Google Shape;10232;p89"/>
          <p:cNvGrpSpPr/>
          <p:nvPr/>
        </p:nvGrpSpPr>
        <p:grpSpPr>
          <a:xfrm>
            <a:off x="910723" y="1333962"/>
            <a:ext cx="251660" cy="350166"/>
            <a:chOff x="910723" y="1508212"/>
            <a:chExt cx="251660" cy="350166"/>
          </a:xfrm>
        </p:grpSpPr>
        <p:sp>
          <p:nvSpPr>
            <p:cNvPr id="10233" name="Google Shape;10233;p89"/>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9"/>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9"/>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9"/>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9"/>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9"/>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9"/>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9"/>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9"/>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9"/>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9"/>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9"/>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9"/>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9"/>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9"/>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9"/>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9"/>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89"/>
          <p:cNvGrpSpPr/>
          <p:nvPr/>
        </p:nvGrpSpPr>
        <p:grpSpPr>
          <a:xfrm>
            <a:off x="1308631" y="1333580"/>
            <a:ext cx="350166" cy="350198"/>
            <a:chOff x="1308631" y="1507830"/>
            <a:chExt cx="350166" cy="350198"/>
          </a:xfrm>
        </p:grpSpPr>
        <p:sp>
          <p:nvSpPr>
            <p:cNvPr id="10251" name="Google Shape;10251;p89"/>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9"/>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9"/>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9"/>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89"/>
          <p:cNvGrpSpPr/>
          <p:nvPr/>
        </p:nvGrpSpPr>
        <p:grpSpPr>
          <a:xfrm>
            <a:off x="1756921" y="1335489"/>
            <a:ext cx="345997" cy="345997"/>
            <a:chOff x="1756921" y="1509739"/>
            <a:chExt cx="345997" cy="345997"/>
          </a:xfrm>
        </p:grpSpPr>
        <p:sp>
          <p:nvSpPr>
            <p:cNvPr id="10256" name="Google Shape;10256;p89"/>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9"/>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9"/>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9"/>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9"/>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9"/>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9"/>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9"/>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9"/>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9"/>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9"/>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9"/>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9"/>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9"/>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9"/>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9"/>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9"/>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89"/>
          <p:cNvGrpSpPr/>
          <p:nvPr/>
        </p:nvGrpSpPr>
        <p:grpSpPr>
          <a:xfrm>
            <a:off x="2216956" y="1336253"/>
            <a:ext cx="318721" cy="345615"/>
            <a:chOff x="2216956" y="1510503"/>
            <a:chExt cx="318721" cy="345615"/>
          </a:xfrm>
        </p:grpSpPr>
        <p:sp>
          <p:nvSpPr>
            <p:cNvPr id="10274" name="Google Shape;10274;p89"/>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9"/>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9"/>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9"/>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9"/>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89"/>
          <p:cNvGrpSpPr/>
          <p:nvPr/>
        </p:nvGrpSpPr>
        <p:grpSpPr>
          <a:xfrm>
            <a:off x="3988156" y="1394211"/>
            <a:ext cx="349052" cy="230049"/>
            <a:chOff x="3988156" y="1568461"/>
            <a:chExt cx="349052" cy="230049"/>
          </a:xfrm>
        </p:grpSpPr>
        <p:sp>
          <p:nvSpPr>
            <p:cNvPr id="10280" name="Google Shape;10280;p89"/>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9"/>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9"/>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9"/>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9"/>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9"/>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9"/>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89"/>
          <p:cNvGrpSpPr/>
          <p:nvPr/>
        </p:nvGrpSpPr>
        <p:grpSpPr>
          <a:xfrm>
            <a:off x="2633037" y="1325623"/>
            <a:ext cx="379002" cy="366112"/>
            <a:chOff x="2633037" y="1499873"/>
            <a:chExt cx="379002" cy="366112"/>
          </a:xfrm>
        </p:grpSpPr>
        <p:sp>
          <p:nvSpPr>
            <p:cNvPr id="10288" name="Google Shape;10288;p89"/>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9"/>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9"/>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9"/>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9"/>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9"/>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89"/>
          <p:cNvGrpSpPr/>
          <p:nvPr/>
        </p:nvGrpSpPr>
        <p:grpSpPr>
          <a:xfrm>
            <a:off x="6675256" y="1341919"/>
            <a:ext cx="327823" cy="357009"/>
            <a:chOff x="6675256" y="1516169"/>
            <a:chExt cx="327823" cy="357009"/>
          </a:xfrm>
        </p:grpSpPr>
        <p:sp>
          <p:nvSpPr>
            <p:cNvPr id="10295" name="Google Shape;10295;p89"/>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9"/>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9"/>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9"/>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9"/>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9"/>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9"/>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9"/>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9"/>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89"/>
          <p:cNvGrpSpPr/>
          <p:nvPr/>
        </p:nvGrpSpPr>
        <p:grpSpPr>
          <a:xfrm>
            <a:off x="8020159" y="1342301"/>
            <a:ext cx="300897" cy="356627"/>
            <a:chOff x="8020159" y="1516551"/>
            <a:chExt cx="300897" cy="356627"/>
          </a:xfrm>
        </p:grpSpPr>
        <p:sp>
          <p:nvSpPr>
            <p:cNvPr id="10305" name="Google Shape;10305;p89"/>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9"/>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9"/>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9"/>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9"/>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89"/>
          <p:cNvGrpSpPr/>
          <p:nvPr/>
        </p:nvGrpSpPr>
        <p:grpSpPr>
          <a:xfrm>
            <a:off x="5377363" y="1341919"/>
            <a:ext cx="257357" cy="356627"/>
            <a:chOff x="5377363" y="1516169"/>
            <a:chExt cx="257357" cy="356627"/>
          </a:xfrm>
        </p:grpSpPr>
        <p:sp>
          <p:nvSpPr>
            <p:cNvPr id="10311" name="Google Shape;10311;p89"/>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9"/>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9"/>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9"/>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9"/>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9"/>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9"/>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9"/>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9"/>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9"/>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9"/>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9"/>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9"/>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9"/>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9"/>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9"/>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9"/>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89"/>
          <p:cNvGrpSpPr/>
          <p:nvPr/>
        </p:nvGrpSpPr>
        <p:grpSpPr>
          <a:xfrm>
            <a:off x="4880567" y="1361620"/>
            <a:ext cx="356245" cy="317607"/>
            <a:chOff x="4880567" y="1535870"/>
            <a:chExt cx="356245" cy="317607"/>
          </a:xfrm>
        </p:grpSpPr>
        <p:sp>
          <p:nvSpPr>
            <p:cNvPr id="10329" name="Google Shape;10329;p89"/>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9"/>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9"/>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9"/>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9"/>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89"/>
          <p:cNvGrpSpPr/>
          <p:nvPr/>
        </p:nvGrpSpPr>
        <p:grpSpPr>
          <a:xfrm>
            <a:off x="5771483" y="1341537"/>
            <a:ext cx="357359" cy="357391"/>
            <a:chOff x="5771483" y="1515787"/>
            <a:chExt cx="357359" cy="357391"/>
          </a:xfrm>
        </p:grpSpPr>
        <p:sp>
          <p:nvSpPr>
            <p:cNvPr id="10335" name="Google Shape;10335;p89"/>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9"/>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9"/>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9"/>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89"/>
          <p:cNvGrpSpPr/>
          <p:nvPr/>
        </p:nvGrpSpPr>
        <p:grpSpPr>
          <a:xfrm>
            <a:off x="7121669" y="1359360"/>
            <a:ext cx="321362" cy="321362"/>
            <a:chOff x="7121669" y="1533610"/>
            <a:chExt cx="321362" cy="321362"/>
          </a:xfrm>
        </p:grpSpPr>
        <p:sp>
          <p:nvSpPr>
            <p:cNvPr id="10340" name="Google Shape;10340;p89"/>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9"/>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9"/>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9"/>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89"/>
          <p:cNvGrpSpPr/>
          <p:nvPr/>
        </p:nvGrpSpPr>
        <p:grpSpPr>
          <a:xfrm>
            <a:off x="7562766" y="1340614"/>
            <a:ext cx="327059" cy="360192"/>
            <a:chOff x="7562766" y="1514864"/>
            <a:chExt cx="327059" cy="360192"/>
          </a:xfrm>
        </p:grpSpPr>
        <p:sp>
          <p:nvSpPr>
            <p:cNvPr id="10345" name="Google Shape;10345;p89"/>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9"/>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9"/>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9"/>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89"/>
          <p:cNvGrpSpPr/>
          <p:nvPr/>
        </p:nvGrpSpPr>
        <p:grpSpPr>
          <a:xfrm>
            <a:off x="6221229" y="1324423"/>
            <a:ext cx="361636" cy="362183"/>
            <a:chOff x="6259175" y="1559008"/>
            <a:chExt cx="271743" cy="272093"/>
          </a:xfrm>
        </p:grpSpPr>
        <p:sp>
          <p:nvSpPr>
            <p:cNvPr id="10350" name="Google Shape;10350;p89"/>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9"/>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9"/>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9"/>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9"/>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9"/>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9"/>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9"/>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9"/>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9"/>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9"/>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9"/>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9"/>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9"/>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9"/>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9"/>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9"/>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89"/>
          <p:cNvGrpSpPr/>
          <p:nvPr/>
        </p:nvGrpSpPr>
        <p:grpSpPr>
          <a:xfrm>
            <a:off x="6671087" y="1835054"/>
            <a:ext cx="332757" cy="281833"/>
            <a:chOff x="6671087" y="2009304"/>
            <a:chExt cx="332757" cy="281833"/>
          </a:xfrm>
        </p:grpSpPr>
        <p:sp>
          <p:nvSpPr>
            <p:cNvPr id="10368" name="Google Shape;10368;p89"/>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9"/>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0" name="Google Shape;10370;p89"/>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1" name="Google Shape;10371;p89"/>
          <p:cNvGrpSpPr/>
          <p:nvPr/>
        </p:nvGrpSpPr>
        <p:grpSpPr>
          <a:xfrm>
            <a:off x="2201806" y="1802335"/>
            <a:ext cx="349784" cy="349434"/>
            <a:chOff x="2201806" y="1976585"/>
            <a:chExt cx="349784" cy="349434"/>
          </a:xfrm>
        </p:grpSpPr>
        <p:sp>
          <p:nvSpPr>
            <p:cNvPr id="10372" name="Google Shape;10372;p89"/>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9"/>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9"/>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9"/>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89"/>
          <p:cNvGrpSpPr/>
          <p:nvPr/>
        </p:nvGrpSpPr>
        <p:grpSpPr>
          <a:xfrm>
            <a:off x="3094217" y="1802335"/>
            <a:ext cx="350198" cy="350548"/>
            <a:chOff x="3094217" y="1976585"/>
            <a:chExt cx="350198" cy="350548"/>
          </a:xfrm>
        </p:grpSpPr>
        <p:sp>
          <p:nvSpPr>
            <p:cNvPr id="10377" name="Google Shape;10377;p89"/>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9"/>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9"/>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9"/>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9"/>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9"/>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9"/>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9"/>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9"/>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9"/>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9"/>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9"/>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9"/>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0" name="Google Shape;10390;p89"/>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1" name="Google Shape;10391;p89"/>
          <p:cNvGrpSpPr/>
          <p:nvPr/>
        </p:nvGrpSpPr>
        <p:grpSpPr>
          <a:xfrm>
            <a:off x="3979435" y="1802335"/>
            <a:ext cx="345265" cy="349848"/>
            <a:chOff x="3979435" y="1976585"/>
            <a:chExt cx="345265" cy="349848"/>
          </a:xfrm>
        </p:grpSpPr>
        <p:sp>
          <p:nvSpPr>
            <p:cNvPr id="10392" name="Google Shape;10392;p89"/>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9"/>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9"/>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9"/>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9"/>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9"/>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9"/>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9"/>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9"/>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9"/>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9"/>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9"/>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9"/>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9"/>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9"/>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9"/>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9"/>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89"/>
          <p:cNvGrpSpPr/>
          <p:nvPr/>
        </p:nvGrpSpPr>
        <p:grpSpPr>
          <a:xfrm>
            <a:off x="3541011" y="1334344"/>
            <a:ext cx="350166" cy="349434"/>
            <a:chOff x="3541011" y="1508594"/>
            <a:chExt cx="350166" cy="349434"/>
          </a:xfrm>
        </p:grpSpPr>
        <p:sp>
          <p:nvSpPr>
            <p:cNvPr id="10410" name="Google Shape;10410;p89"/>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9"/>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9"/>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9"/>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9"/>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9"/>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9"/>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9"/>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9"/>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9"/>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9"/>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9"/>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9"/>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89"/>
          <p:cNvGrpSpPr/>
          <p:nvPr/>
        </p:nvGrpSpPr>
        <p:grpSpPr>
          <a:xfrm>
            <a:off x="3576626" y="1801571"/>
            <a:ext cx="284251" cy="351694"/>
            <a:chOff x="3576626" y="1975821"/>
            <a:chExt cx="284251" cy="351694"/>
          </a:xfrm>
        </p:grpSpPr>
        <p:sp>
          <p:nvSpPr>
            <p:cNvPr id="10424" name="Google Shape;10424;p89"/>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9"/>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9"/>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89"/>
          <p:cNvGrpSpPr/>
          <p:nvPr/>
        </p:nvGrpSpPr>
        <p:grpSpPr>
          <a:xfrm>
            <a:off x="2722090" y="2715912"/>
            <a:ext cx="238770" cy="371841"/>
            <a:chOff x="2722090" y="2890162"/>
            <a:chExt cx="238770" cy="371841"/>
          </a:xfrm>
        </p:grpSpPr>
        <p:sp>
          <p:nvSpPr>
            <p:cNvPr id="10428" name="Google Shape;10428;p89"/>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9"/>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9"/>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1" name="Google Shape;10431;p89"/>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2" name="Google Shape;10432;p89"/>
          <p:cNvGrpSpPr/>
          <p:nvPr/>
        </p:nvGrpSpPr>
        <p:grpSpPr>
          <a:xfrm>
            <a:off x="6216367" y="1795906"/>
            <a:ext cx="361147" cy="361147"/>
            <a:chOff x="6216367" y="1970156"/>
            <a:chExt cx="361147" cy="361147"/>
          </a:xfrm>
        </p:grpSpPr>
        <p:sp>
          <p:nvSpPr>
            <p:cNvPr id="10433" name="Google Shape;10433;p89"/>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9"/>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9"/>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9"/>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89"/>
          <p:cNvGrpSpPr/>
          <p:nvPr/>
        </p:nvGrpSpPr>
        <p:grpSpPr>
          <a:xfrm>
            <a:off x="1289311" y="2751972"/>
            <a:ext cx="408156" cy="299783"/>
            <a:chOff x="1289311" y="2926222"/>
            <a:chExt cx="408156" cy="299783"/>
          </a:xfrm>
        </p:grpSpPr>
        <p:sp>
          <p:nvSpPr>
            <p:cNvPr id="10438" name="Google Shape;10438;p89"/>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9"/>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89"/>
          <p:cNvGrpSpPr/>
          <p:nvPr/>
        </p:nvGrpSpPr>
        <p:grpSpPr>
          <a:xfrm>
            <a:off x="7978465" y="1795142"/>
            <a:ext cx="361147" cy="360797"/>
            <a:chOff x="7978465" y="1969392"/>
            <a:chExt cx="361147" cy="360797"/>
          </a:xfrm>
        </p:grpSpPr>
        <p:sp>
          <p:nvSpPr>
            <p:cNvPr id="10441" name="Google Shape;10441;p89"/>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9"/>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9"/>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9"/>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9"/>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9"/>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9"/>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9"/>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9"/>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0" name="Google Shape;10450;p89"/>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1" name="Google Shape;10451;p89"/>
          <p:cNvGrpSpPr/>
          <p:nvPr/>
        </p:nvGrpSpPr>
        <p:grpSpPr>
          <a:xfrm>
            <a:off x="854261" y="2734563"/>
            <a:ext cx="377474" cy="335748"/>
            <a:chOff x="854261" y="2908813"/>
            <a:chExt cx="377474" cy="335748"/>
          </a:xfrm>
        </p:grpSpPr>
        <p:sp>
          <p:nvSpPr>
            <p:cNvPr id="10452" name="Google Shape;10452;p89"/>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9"/>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9"/>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9"/>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9"/>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89"/>
          <p:cNvGrpSpPr/>
          <p:nvPr/>
        </p:nvGrpSpPr>
        <p:grpSpPr>
          <a:xfrm>
            <a:off x="1749728" y="2720527"/>
            <a:ext cx="386927" cy="363438"/>
            <a:chOff x="1749728" y="2894777"/>
            <a:chExt cx="386927" cy="363438"/>
          </a:xfrm>
        </p:grpSpPr>
        <p:sp>
          <p:nvSpPr>
            <p:cNvPr id="10458" name="Google Shape;10458;p89"/>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9"/>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9"/>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9"/>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9"/>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9"/>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9"/>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89"/>
          <p:cNvGrpSpPr/>
          <p:nvPr/>
        </p:nvGrpSpPr>
        <p:grpSpPr>
          <a:xfrm>
            <a:off x="7098912" y="1795142"/>
            <a:ext cx="359651" cy="361560"/>
            <a:chOff x="7098912" y="1969392"/>
            <a:chExt cx="359651" cy="361560"/>
          </a:xfrm>
        </p:grpSpPr>
        <p:sp>
          <p:nvSpPr>
            <p:cNvPr id="10466" name="Google Shape;10466;p89"/>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9"/>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9"/>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9"/>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9"/>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9"/>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9"/>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9"/>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9"/>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9"/>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9"/>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9"/>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9"/>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9" name="Google Shape;10479;p89"/>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0" name="Google Shape;10480;p89"/>
          <p:cNvGrpSpPr/>
          <p:nvPr/>
        </p:nvGrpSpPr>
        <p:grpSpPr>
          <a:xfrm>
            <a:off x="5352728" y="1815989"/>
            <a:ext cx="327091" cy="322508"/>
            <a:chOff x="5352728" y="1990239"/>
            <a:chExt cx="327091" cy="322508"/>
          </a:xfrm>
        </p:grpSpPr>
        <p:sp>
          <p:nvSpPr>
            <p:cNvPr id="10481" name="Google Shape;10481;p89"/>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9"/>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9"/>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89"/>
          <p:cNvGrpSpPr/>
          <p:nvPr/>
        </p:nvGrpSpPr>
        <p:grpSpPr>
          <a:xfrm>
            <a:off x="7538896" y="1795906"/>
            <a:ext cx="361147" cy="361529"/>
            <a:chOff x="7538896" y="1970156"/>
            <a:chExt cx="361147" cy="361529"/>
          </a:xfrm>
        </p:grpSpPr>
        <p:sp>
          <p:nvSpPr>
            <p:cNvPr id="10485" name="Google Shape;10485;p89"/>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9"/>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9"/>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9"/>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9"/>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9"/>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89"/>
          <p:cNvGrpSpPr/>
          <p:nvPr/>
        </p:nvGrpSpPr>
        <p:grpSpPr>
          <a:xfrm>
            <a:off x="4896099" y="1796670"/>
            <a:ext cx="358155" cy="358123"/>
            <a:chOff x="4896099" y="1970920"/>
            <a:chExt cx="358155" cy="358123"/>
          </a:xfrm>
        </p:grpSpPr>
        <p:sp>
          <p:nvSpPr>
            <p:cNvPr id="10492" name="Google Shape;10492;p89"/>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9"/>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9"/>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89"/>
          <p:cNvGrpSpPr/>
          <p:nvPr/>
        </p:nvGrpSpPr>
        <p:grpSpPr>
          <a:xfrm>
            <a:off x="4048787" y="2802769"/>
            <a:ext cx="283488" cy="198604"/>
            <a:chOff x="4048787" y="2977019"/>
            <a:chExt cx="283488" cy="198604"/>
          </a:xfrm>
        </p:grpSpPr>
        <p:sp>
          <p:nvSpPr>
            <p:cNvPr id="10496" name="Google Shape;10496;p89"/>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9"/>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9"/>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9"/>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9"/>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9"/>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89"/>
          <p:cNvGrpSpPr/>
          <p:nvPr/>
        </p:nvGrpSpPr>
        <p:grpSpPr>
          <a:xfrm>
            <a:off x="4054103" y="2255941"/>
            <a:ext cx="218687" cy="349052"/>
            <a:chOff x="4054103" y="2430191"/>
            <a:chExt cx="218687" cy="349052"/>
          </a:xfrm>
        </p:grpSpPr>
        <p:sp>
          <p:nvSpPr>
            <p:cNvPr id="10503" name="Google Shape;10503;p89"/>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9"/>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89"/>
          <p:cNvGrpSpPr/>
          <p:nvPr/>
        </p:nvGrpSpPr>
        <p:grpSpPr>
          <a:xfrm>
            <a:off x="2185128" y="2253299"/>
            <a:ext cx="382758" cy="356595"/>
            <a:chOff x="2185128" y="2427549"/>
            <a:chExt cx="382758" cy="356595"/>
          </a:xfrm>
        </p:grpSpPr>
        <p:sp>
          <p:nvSpPr>
            <p:cNvPr id="10506" name="Google Shape;10506;p89"/>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9"/>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9"/>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9"/>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0" name="Google Shape;10510;p89"/>
          <p:cNvGrpSpPr/>
          <p:nvPr/>
        </p:nvGrpSpPr>
        <p:grpSpPr>
          <a:xfrm>
            <a:off x="2656907" y="2265043"/>
            <a:ext cx="332757" cy="332343"/>
            <a:chOff x="2656907" y="2439293"/>
            <a:chExt cx="332757" cy="332343"/>
          </a:xfrm>
        </p:grpSpPr>
        <p:sp>
          <p:nvSpPr>
            <p:cNvPr id="10511" name="Google Shape;10511;p89"/>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9"/>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9"/>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9"/>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9"/>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9"/>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9"/>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89"/>
          <p:cNvGrpSpPr/>
          <p:nvPr/>
        </p:nvGrpSpPr>
        <p:grpSpPr>
          <a:xfrm>
            <a:off x="1731523" y="2248366"/>
            <a:ext cx="399435" cy="365698"/>
            <a:chOff x="1731523" y="2422616"/>
            <a:chExt cx="399435" cy="365698"/>
          </a:xfrm>
        </p:grpSpPr>
        <p:sp>
          <p:nvSpPr>
            <p:cNvPr id="10519" name="Google Shape;10519;p89"/>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9"/>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9"/>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89"/>
          <p:cNvGrpSpPr/>
          <p:nvPr/>
        </p:nvGrpSpPr>
        <p:grpSpPr>
          <a:xfrm>
            <a:off x="3097241" y="2259314"/>
            <a:ext cx="344883" cy="343387"/>
            <a:chOff x="3097241" y="2433564"/>
            <a:chExt cx="344883" cy="343387"/>
          </a:xfrm>
        </p:grpSpPr>
        <p:sp>
          <p:nvSpPr>
            <p:cNvPr id="10523" name="Google Shape;10523;p89"/>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9"/>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9"/>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9"/>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9"/>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9"/>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9"/>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9"/>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9"/>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2" name="Google Shape;10532;p89"/>
          <p:cNvGrpSpPr/>
          <p:nvPr/>
        </p:nvGrpSpPr>
        <p:grpSpPr>
          <a:xfrm>
            <a:off x="1278299" y="2265043"/>
            <a:ext cx="410829" cy="332343"/>
            <a:chOff x="1278299" y="2439293"/>
            <a:chExt cx="410829" cy="332343"/>
          </a:xfrm>
        </p:grpSpPr>
        <p:sp>
          <p:nvSpPr>
            <p:cNvPr id="10533" name="Google Shape;10533;p89"/>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9"/>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9"/>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9"/>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9"/>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9"/>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9"/>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9"/>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89"/>
          <p:cNvGrpSpPr/>
          <p:nvPr/>
        </p:nvGrpSpPr>
        <p:grpSpPr>
          <a:xfrm>
            <a:off x="2661459" y="1840751"/>
            <a:ext cx="322508" cy="273494"/>
            <a:chOff x="2661459" y="2015001"/>
            <a:chExt cx="322508" cy="273494"/>
          </a:xfrm>
        </p:grpSpPr>
        <p:sp>
          <p:nvSpPr>
            <p:cNvPr id="10542" name="Google Shape;10542;p89"/>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9"/>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89"/>
          <p:cNvGrpSpPr/>
          <p:nvPr/>
        </p:nvGrpSpPr>
        <p:grpSpPr>
          <a:xfrm>
            <a:off x="870939" y="2265043"/>
            <a:ext cx="331993" cy="331993"/>
            <a:chOff x="870939" y="2439293"/>
            <a:chExt cx="331993" cy="331993"/>
          </a:xfrm>
        </p:grpSpPr>
        <p:sp>
          <p:nvSpPr>
            <p:cNvPr id="10545" name="Google Shape;10545;p89"/>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9"/>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9"/>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9"/>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9"/>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9"/>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9"/>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9"/>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9"/>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9"/>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9"/>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9"/>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9"/>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9"/>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9"/>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9"/>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89"/>
          <p:cNvGrpSpPr/>
          <p:nvPr/>
        </p:nvGrpSpPr>
        <p:grpSpPr>
          <a:xfrm>
            <a:off x="6644957" y="2282103"/>
            <a:ext cx="371395" cy="278904"/>
            <a:chOff x="6644957" y="2456353"/>
            <a:chExt cx="371395" cy="278904"/>
          </a:xfrm>
        </p:grpSpPr>
        <p:sp>
          <p:nvSpPr>
            <p:cNvPr id="10562" name="Google Shape;10562;p89"/>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9"/>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9"/>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9"/>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9"/>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89"/>
          <p:cNvGrpSpPr/>
          <p:nvPr/>
        </p:nvGrpSpPr>
        <p:grpSpPr>
          <a:xfrm>
            <a:off x="5388757" y="2240409"/>
            <a:ext cx="260349" cy="362292"/>
            <a:chOff x="5388757" y="2414659"/>
            <a:chExt cx="260349" cy="362292"/>
          </a:xfrm>
        </p:grpSpPr>
        <p:sp>
          <p:nvSpPr>
            <p:cNvPr id="10568" name="Google Shape;10568;p89"/>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9"/>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9"/>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9"/>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9"/>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9"/>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9"/>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9"/>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9"/>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9"/>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9"/>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9"/>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9"/>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9"/>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9"/>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9"/>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9"/>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9"/>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9"/>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9"/>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8" name="Google Shape;10588;p89"/>
          <p:cNvGrpSpPr/>
          <p:nvPr/>
        </p:nvGrpSpPr>
        <p:grpSpPr>
          <a:xfrm>
            <a:off x="3567142" y="2731507"/>
            <a:ext cx="348288" cy="340331"/>
            <a:chOff x="3567142" y="2905757"/>
            <a:chExt cx="348288" cy="340331"/>
          </a:xfrm>
        </p:grpSpPr>
        <p:sp>
          <p:nvSpPr>
            <p:cNvPr id="10589" name="Google Shape;10589;p89"/>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9"/>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9"/>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9"/>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9"/>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89"/>
          <p:cNvGrpSpPr/>
          <p:nvPr/>
        </p:nvGrpSpPr>
        <p:grpSpPr>
          <a:xfrm>
            <a:off x="870939" y="1801571"/>
            <a:ext cx="332375" cy="350071"/>
            <a:chOff x="870939" y="1975821"/>
            <a:chExt cx="332375" cy="350071"/>
          </a:xfrm>
        </p:grpSpPr>
        <p:sp>
          <p:nvSpPr>
            <p:cNvPr id="10595" name="Google Shape;10595;p89"/>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9"/>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9"/>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9"/>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89"/>
          <p:cNvGrpSpPr/>
          <p:nvPr/>
        </p:nvGrpSpPr>
        <p:grpSpPr>
          <a:xfrm>
            <a:off x="7967103" y="2240791"/>
            <a:ext cx="355863" cy="361911"/>
            <a:chOff x="7967103" y="2415041"/>
            <a:chExt cx="355863" cy="361911"/>
          </a:xfrm>
        </p:grpSpPr>
        <p:sp>
          <p:nvSpPr>
            <p:cNvPr id="10600" name="Google Shape;10600;p89"/>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9"/>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9"/>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9"/>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9"/>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9"/>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9"/>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9"/>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9"/>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9"/>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9"/>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89"/>
          <p:cNvGrpSpPr/>
          <p:nvPr/>
        </p:nvGrpSpPr>
        <p:grpSpPr>
          <a:xfrm>
            <a:off x="7529411" y="2240409"/>
            <a:ext cx="355863" cy="362292"/>
            <a:chOff x="7529411" y="2414659"/>
            <a:chExt cx="355863" cy="362292"/>
          </a:xfrm>
        </p:grpSpPr>
        <p:sp>
          <p:nvSpPr>
            <p:cNvPr id="10612" name="Google Shape;10612;p89"/>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9"/>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9"/>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9"/>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9"/>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9"/>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9"/>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9"/>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9"/>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9"/>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9"/>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9"/>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89"/>
          <p:cNvGrpSpPr/>
          <p:nvPr/>
        </p:nvGrpSpPr>
        <p:grpSpPr>
          <a:xfrm>
            <a:off x="5733194" y="2257468"/>
            <a:ext cx="446826" cy="327059"/>
            <a:chOff x="5733194" y="2431718"/>
            <a:chExt cx="446826" cy="327059"/>
          </a:xfrm>
        </p:grpSpPr>
        <p:sp>
          <p:nvSpPr>
            <p:cNvPr id="10625" name="Google Shape;10625;p89"/>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9"/>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9"/>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89"/>
          <p:cNvGrpSpPr/>
          <p:nvPr/>
        </p:nvGrpSpPr>
        <p:grpSpPr>
          <a:xfrm>
            <a:off x="4876780" y="2243814"/>
            <a:ext cx="407774" cy="356627"/>
            <a:chOff x="4876780" y="2418064"/>
            <a:chExt cx="407774" cy="356627"/>
          </a:xfrm>
        </p:grpSpPr>
        <p:sp>
          <p:nvSpPr>
            <p:cNvPr id="10629" name="Google Shape;10629;p89"/>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9"/>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9"/>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9"/>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9"/>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9"/>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9"/>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9"/>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89"/>
          <p:cNvGrpSpPr/>
          <p:nvPr/>
        </p:nvGrpSpPr>
        <p:grpSpPr>
          <a:xfrm>
            <a:off x="7070872" y="2236621"/>
            <a:ext cx="398321" cy="371013"/>
            <a:chOff x="7070872" y="2410871"/>
            <a:chExt cx="398321" cy="371013"/>
          </a:xfrm>
        </p:grpSpPr>
        <p:sp>
          <p:nvSpPr>
            <p:cNvPr id="10638" name="Google Shape;10638;p89"/>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9"/>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9"/>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9"/>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2" name="Google Shape;10642;p89"/>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3" name="Google Shape;10643;p89"/>
          <p:cNvGrpSpPr/>
          <p:nvPr/>
        </p:nvGrpSpPr>
        <p:grpSpPr>
          <a:xfrm>
            <a:off x="5318259" y="2807861"/>
            <a:ext cx="371013" cy="220787"/>
            <a:chOff x="5318259" y="2982111"/>
            <a:chExt cx="371013" cy="220787"/>
          </a:xfrm>
        </p:grpSpPr>
        <p:sp>
          <p:nvSpPr>
            <p:cNvPr id="10644" name="Google Shape;10644;p89"/>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9"/>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9"/>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9"/>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9"/>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9"/>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9"/>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9"/>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89"/>
          <p:cNvGrpSpPr/>
          <p:nvPr/>
        </p:nvGrpSpPr>
        <p:grpSpPr>
          <a:xfrm>
            <a:off x="7073928" y="2731507"/>
            <a:ext cx="371395" cy="371809"/>
            <a:chOff x="7073928" y="2905757"/>
            <a:chExt cx="371395" cy="371809"/>
          </a:xfrm>
        </p:grpSpPr>
        <p:sp>
          <p:nvSpPr>
            <p:cNvPr id="10653" name="Google Shape;10653;p89"/>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9"/>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9"/>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6" name="Google Shape;10656;p89"/>
          <p:cNvGrpSpPr/>
          <p:nvPr/>
        </p:nvGrpSpPr>
        <p:grpSpPr>
          <a:xfrm>
            <a:off x="6188327" y="2781158"/>
            <a:ext cx="371395" cy="272857"/>
            <a:chOff x="6188327" y="2955408"/>
            <a:chExt cx="371395" cy="272857"/>
          </a:xfrm>
        </p:grpSpPr>
        <p:sp>
          <p:nvSpPr>
            <p:cNvPr id="10657" name="Google Shape;10657;p89"/>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9"/>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89"/>
          <p:cNvGrpSpPr/>
          <p:nvPr/>
        </p:nvGrpSpPr>
        <p:grpSpPr>
          <a:xfrm>
            <a:off x="7521454" y="2731889"/>
            <a:ext cx="359651" cy="371013"/>
            <a:chOff x="7521454" y="2906139"/>
            <a:chExt cx="359651" cy="371013"/>
          </a:xfrm>
        </p:grpSpPr>
        <p:sp>
          <p:nvSpPr>
            <p:cNvPr id="10660" name="Google Shape;10660;p89"/>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9"/>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9"/>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9"/>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9"/>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89"/>
          <p:cNvGrpSpPr/>
          <p:nvPr/>
        </p:nvGrpSpPr>
        <p:grpSpPr>
          <a:xfrm>
            <a:off x="5782845" y="2732271"/>
            <a:ext cx="301661" cy="371013"/>
            <a:chOff x="5782845" y="2906521"/>
            <a:chExt cx="301661" cy="371013"/>
          </a:xfrm>
        </p:grpSpPr>
        <p:sp>
          <p:nvSpPr>
            <p:cNvPr id="10666" name="Google Shape;10666;p89"/>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9"/>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9"/>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9" name="Google Shape;10669;p89"/>
          <p:cNvGrpSpPr/>
          <p:nvPr/>
        </p:nvGrpSpPr>
        <p:grpSpPr>
          <a:xfrm>
            <a:off x="3539102" y="2253299"/>
            <a:ext cx="355099" cy="355481"/>
            <a:chOff x="3539102" y="2427549"/>
            <a:chExt cx="355099" cy="355481"/>
          </a:xfrm>
        </p:grpSpPr>
        <p:sp>
          <p:nvSpPr>
            <p:cNvPr id="10670" name="Google Shape;10670;p89"/>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9"/>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89"/>
          <p:cNvGrpSpPr/>
          <p:nvPr/>
        </p:nvGrpSpPr>
        <p:grpSpPr>
          <a:xfrm>
            <a:off x="6630539" y="2743252"/>
            <a:ext cx="371777" cy="349434"/>
            <a:chOff x="6630539" y="2917502"/>
            <a:chExt cx="371777" cy="349434"/>
          </a:xfrm>
        </p:grpSpPr>
        <p:sp>
          <p:nvSpPr>
            <p:cNvPr id="10673" name="Google Shape;10673;p89"/>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9"/>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9"/>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9"/>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9"/>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9"/>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9"/>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89"/>
          <p:cNvGrpSpPr/>
          <p:nvPr/>
        </p:nvGrpSpPr>
        <p:grpSpPr>
          <a:xfrm>
            <a:off x="2171474" y="3194979"/>
            <a:ext cx="408156" cy="343737"/>
            <a:chOff x="2171474" y="3369229"/>
            <a:chExt cx="408156" cy="343737"/>
          </a:xfrm>
        </p:grpSpPr>
        <p:sp>
          <p:nvSpPr>
            <p:cNvPr id="10681" name="Google Shape;10681;p89"/>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9"/>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9"/>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9"/>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89"/>
          <p:cNvGrpSpPr/>
          <p:nvPr/>
        </p:nvGrpSpPr>
        <p:grpSpPr>
          <a:xfrm>
            <a:off x="4891198" y="2750858"/>
            <a:ext cx="334634" cy="334634"/>
            <a:chOff x="4891198" y="2925108"/>
            <a:chExt cx="334634" cy="334634"/>
          </a:xfrm>
        </p:grpSpPr>
        <p:sp>
          <p:nvSpPr>
            <p:cNvPr id="10686" name="Google Shape;10686;p89"/>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9"/>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9"/>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9"/>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9"/>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9"/>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9"/>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9"/>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89"/>
          <p:cNvGrpSpPr/>
          <p:nvPr/>
        </p:nvGrpSpPr>
        <p:grpSpPr>
          <a:xfrm>
            <a:off x="7976174" y="2750858"/>
            <a:ext cx="334666" cy="334634"/>
            <a:chOff x="7976174" y="2925108"/>
            <a:chExt cx="334666" cy="334634"/>
          </a:xfrm>
        </p:grpSpPr>
        <p:sp>
          <p:nvSpPr>
            <p:cNvPr id="10695" name="Google Shape;10695;p89"/>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9"/>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9"/>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9"/>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9"/>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9"/>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9"/>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9"/>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9"/>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89"/>
          <p:cNvGrpSpPr/>
          <p:nvPr/>
        </p:nvGrpSpPr>
        <p:grpSpPr>
          <a:xfrm>
            <a:off x="3091957" y="3199881"/>
            <a:ext cx="354717" cy="332757"/>
            <a:chOff x="3091957" y="3374131"/>
            <a:chExt cx="354717" cy="332757"/>
          </a:xfrm>
        </p:grpSpPr>
        <p:sp>
          <p:nvSpPr>
            <p:cNvPr id="10705" name="Google Shape;10705;p89"/>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9"/>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9"/>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9"/>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9"/>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9"/>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89"/>
          <p:cNvGrpSpPr/>
          <p:nvPr/>
        </p:nvGrpSpPr>
        <p:grpSpPr>
          <a:xfrm>
            <a:off x="3988156" y="3205960"/>
            <a:ext cx="353954" cy="318880"/>
            <a:chOff x="3988156" y="3380210"/>
            <a:chExt cx="353954" cy="318880"/>
          </a:xfrm>
        </p:grpSpPr>
        <p:sp>
          <p:nvSpPr>
            <p:cNvPr id="10712" name="Google Shape;10712;p89"/>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9"/>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9"/>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9"/>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9"/>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89"/>
          <p:cNvGrpSpPr/>
          <p:nvPr/>
        </p:nvGrpSpPr>
        <p:grpSpPr>
          <a:xfrm>
            <a:off x="3541011" y="3193070"/>
            <a:ext cx="348257" cy="346188"/>
            <a:chOff x="3541011" y="3367320"/>
            <a:chExt cx="348257" cy="346188"/>
          </a:xfrm>
        </p:grpSpPr>
        <p:sp>
          <p:nvSpPr>
            <p:cNvPr id="10718" name="Google Shape;10718;p89"/>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9"/>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9"/>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9"/>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89"/>
          <p:cNvGrpSpPr/>
          <p:nvPr/>
        </p:nvGrpSpPr>
        <p:grpSpPr>
          <a:xfrm>
            <a:off x="1314678" y="3183967"/>
            <a:ext cx="334666" cy="365348"/>
            <a:chOff x="1314678" y="3358217"/>
            <a:chExt cx="334666" cy="365348"/>
          </a:xfrm>
        </p:grpSpPr>
        <p:sp>
          <p:nvSpPr>
            <p:cNvPr id="10723" name="Google Shape;10723;p89"/>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9"/>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9"/>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9"/>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9"/>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89"/>
          <p:cNvGrpSpPr/>
          <p:nvPr/>
        </p:nvGrpSpPr>
        <p:grpSpPr>
          <a:xfrm>
            <a:off x="1748582" y="3198385"/>
            <a:ext cx="359269" cy="335780"/>
            <a:chOff x="1748582" y="3372635"/>
            <a:chExt cx="359269" cy="335780"/>
          </a:xfrm>
        </p:grpSpPr>
        <p:sp>
          <p:nvSpPr>
            <p:cNvPr id="10729" name="Google Shape;10729;p89"/>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0" name="Google Shape;10730;p89"/>
            <p:cNvGrpSpPr/>
            <p:nvPr/>
          </p:nvGrpSpPr>
          <p:grpSpPr>
            <a:xfrm>
              <a:off x="1748582" y="3372635"/>
              <a:ext cx="333520" cy="335780"/>
              <a:chOff x="1748582" y="3372635"/>
              <a:chExt cx="333520" cy="335780"/>
            </a:xfrm>
          </p:grpSpPr>
          <p:sp>
            <p:nvSpPr>
              <p:cNvPr id="10731" name="Google Shape;10731;p89"/>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9"/>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9"/>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34" name="Google Shape;10734;p89"/>
          <p:cNvGrpSpPr/>
          <p:nvPr/>
        </p:nvGrpSpPr>
        <p:grpSpPr>
          <a:xfrm>
            <a:off x="2640993" y="3183585"/>
            <a:ext cx="365348" cy="364966"/>
            <a:chOff x="2640993" y="3357835"/>
            <a:chExt cx="365348" cy="364966"/>
          </a:xfrm>
        </p:grpSpPr>
        <p:sp>
          <p:nvSpPr>
            <p:cNvPr id="10735" name="Google Shape;10735;p89"/>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9"/>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9"/>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9"/>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9"/>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9"/>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9"/>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9"/>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9"/>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9"/>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89"/>
          <p:cNvGrpSpPr/>
          <p:nvPr/>
        </p:nvGrpSpPr>
        <p:grpSpPr>
          <a:xfrm>
            <a:off x="4886264" y="3191924"/>
            <a:ext cx="350548" cy="350198"/>
            <a:chOff x="4886264" y="3366174"/>
            <a:chExt cx="350548" cy="350198"/>
          </a:xfrm>
        </p:grpSpPr>
        <p:sp>
          <p:nvSpPr>
            <p:cNvPr id="10746" name="Google Shape;10746;p89"/>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9"/>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9"/>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9"/>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9"/>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9"/>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9"/>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9"/>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9"/>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9"/>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9"/>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9"/>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9"/>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89"/>
          <p:cNvGrpSpPr/>
          <p:nvPr/>
        </p:nvGrpSpPr>
        <p:grpSpPr>
          <a:xfrm>
            <a:off x="5331913" y="3239697"/>
            <a:ext cx="347143" cy="254684"/>
            <a:chOff x="5331913" y="3413947"/>
            <a:chExt cx="347143" cy="254684"/>
          </a:xfrm>
        </p:grpSpPr>
        <p:sp>
          <p:nvSpPr>
            <p:cNvPr id="10760" name="Google Shape;10760;p89"/>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9"/>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9"/>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9"/>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9"/>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9"/>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89"/>
          <p:cNvGrpSpPr/>
          <p:nvPr/>
        </p:nvGrpSpPr>
        <p:grpSpPr>
          <a:xfrm>
            <a:off x="5776798" y="3235528"/>
            <a:ext cx="346379" cy="264518"/>
            <a:chOff x="5776798" y="3409778"/>
            <a:chExt cx="346379" cy="264518"/>
          </a:xfrm>
        </p:grpSpPr>
        <p:sp>
          <p:nvSpPr>
            <p:cNvPr id="10767" name="Google Shape;10767;p89"/>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9"/>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9"/>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9"/>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9"/>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9"/>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89"/>
          <p:cNvGrpSpPr/>
          <p:nvPr/>
        </p:nvGrpSpPr>
        <p:grpSpPr>
          <a:xfrm>
            <a:off x="7108015" y="3222255"/>
            <a:ext cx="344883" cy="290299"/>
            <a:chOff x="7108015" y="3396505"/>
            <a:chExt cx="344883" cy="290299"/>
          </a:xfrm>
        </p:grpSpPr>
        <p:sp>
          <p:nvSpPr>
            <p:cNvPr id="10774" name="Google Shape;10774;p89"/>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9"/>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9"/>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9"/>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89"/>
          <p:cNvGrpSpPr/>
          <p:nvPr/>
        </p:nvGrpSpPr>
        <p:grpSpPr>
          <a:xfrm>
            <a:off x="7551754" y="3216558"/>
            <a:ext cx="344883" cy="301311"/>
            <a:chOff x="7551754" y="3390808"/>
            <a:chExt cx="344883" cy="301311"/>
          </a:xfrm>
        </p:grpSpPr>
        <p:sp>
          <p:nvSpPr>
            <p:cNvPr id="10779" name="Google Shape;10779;p89"/>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9"/>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9"/>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9"/>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9"/>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9"/>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9"/>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9"/>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9"/>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9"/>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9"/>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89"/>
          <p:cNvGrpSpPr/>
          <p:nvPr/>
        </p:nvGrpSpPr>
        <p:grpSpPr>
          <a:xfrm>
            <a:off x="6707084" y="3213153"/>
            <a:ext cx="261145" cy="308504"/>
            <a:chOff x="6707084" y="3387403"/>
            <a:chExt cx="261145" cy="308504"/>
          </a:xfrm>
        </p:grpSpPr>
        <p:sp>
          <p:nvSpPr>
            <p:cNvPr id="10791" name="Google Shape;10791;p89"/>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9"/>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9"/>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9"/>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89"/>
          <p:cNvGrpSpPr/>
          <p:nvPr/>
        </p:nvGrpSpPr>
        <p:grpSpPr>
          <a:xfrm>
            <a:off x="848978" y="4123387"/>
            <a:ext cx="377824" cy="324418"/>
            <a:chOff x="848978" y="4297637"/>
            <a:chExt cx="377824" cy="324418"/>
          </a:xfrm>
        </p:grpSpPr>
        <p:sp>
          <p:nvSpPr>
            <p:cNvPr id="10796" name="Google Shape;10796;p89"/>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9"/>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89"/>
          <p:cNvGrpSpPr/>
          <p:nvPr/>
        </p:nvGrpSpPr>
        <p:grpSpPr>
          <a:xfrm>
            <a:off x="1754279" y="4112343"/>
            <a:ext cx="351439" cy="345965"/>
            <a:chOff x="1754279" y="4286593"/>
            <a:chExt cx="351439" cy="345965"/>
          </a:xfrm>
        </p:grpSpPr>
        <p:sp>
          <p:nvSpPr>
            <p:cNvPr id="10799" name="Google Shape;10799;p89"/>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9"/>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9"/>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9"/>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9"/>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89"/>
          <p:cNvGrpSpPr/>
          <p:nvPr/>
        </p:nvGrpSpPr>
        <p:grpSpPr>
          <a:xfrm>
            <a:off x="3996113" y="4116926"/>
            <a:ext cx="336512" cy="335048"/>
            <a:chOff x="3996113" y="4291176"/>
            <a:chExt cx="336512" cy="335048"/>
          </a:xfrm>
        </p:grpSpPr>
        <p:sp>
          <p:nvSpPr>
            <p:cNvPr id="10805" name="Google Shape;10805;p89"/>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9"/>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9"/>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8" name="Google Shape;10808;p89"/>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9" name="Google Shape;10809;p89"/>
          <p:cNvGrpSpPr/>
          <p:nvPr/>
        </p:nvGrpSpPr>
        <p:grpSpPr>
          <a:xfrm>
            <a:off x="2179081" y="4111261"/>
            <a:ext cx="397525" cy="348670"/>
            <a:chOff x="2179081" y="4285511"/>
            <a:chExt cx="397525" cy="348670"/>
          </a:xfrm>
        </p:grpSpPr>
        <p:sp>
          <p:nvSpPr>
            <p:cNvPr id="10810" name="Google Shape;10810;p89"/>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9"/>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89"/>
          <p:cNvGrpSpPr/>
          <p:nvPr/>
        </p:nvGrpSpPr>
        <p:grpSpPr>
          <a:xfrm>
            <a:off x="3584201" y="4120746"/>
            <a:ext cx="267574" cy="329415"/>
            <a:chOff x="3584201" y="4294996"/>
            <a:chExt cx="267574" cy="329415"/>
          </a:xfrm>
        </p:grpSpPr>
        <p:sp>
          <p:nvSpPr>
            <p:cNvPr id="10813" name="Google Shape;10813;p89"/>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9"/>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9"/>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9"/>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89"/>
          <p:cNvGrpSpPr/>
          <p:nvPr/>
        </p:nvGrpSpPr>
        <p:grpSpPr>
          <a:xfrm>
            <a:off x="3082855" y="4121478"/>
            <a:ext cx="375946" cy="327823"/>
            <a:chOff x="3082855" y="4295728"/>
            <a:chExt cx="375946" cy="327823"/>
          </a:xfrm>
        </p:grpSpPr>
        <p:sp>
          <p:nvSpPr>
            <p:cNvPr id="10818" name="Google Shape;10818;p89"/>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9"/>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9"/>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9"/>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9"/>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9"/>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9"/>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9"/>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9"/>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9"/>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9"/>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89"/>
          <p:cNvGrpSpPr/>
          <p:nvPr/>
        </p:nvGrpSpPr>
        <p:grpSpPr>
          <a:xfrm>
            <a:off x="2749016" y="4116926"/>
            <a:ext cx="150831" cy="336926"/>
            <a:chOff x="2749016" y="4291176"/>
            <a:chExt cx="150831" cy="336926"/>
          </a:xfrm>
        </p:grpSpPr>
        <p:sp>
          <p:nvSpPr>
            <p:cNvPr id="10830" name="Google Shape;10830;p89"/>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9"/>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9"/>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9"/>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89"/>
          <p:cNvGrpSpPr/>
          <p:nvPr/>
        </p:nvGrpSpPr>
        <p:grpSpPr>
          <a:xfrm>
            <a:off x="7127716" y="4105182"/>
            <a:ext cx="248254" cy="361942"/>
            <a:chOff x="7127716" y="4279432"/>
            <a:chExt cx="248254" cy="361942"/>
          </a:xfrm>
        </p:grpSpPr>
        <p:sp>
          <p:nvSpPr>
            <p:cNvPr id="10835" name="Google Shape;10835;p89"/>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9"/>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9"/>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9"/>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9"/>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9"/>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9"/>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9"/>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9"/>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89"/>
          <p:cNvGrpSpPr/>
          <p:nvPr/>
        </p:nvGrpSpPr>
        <p:grpSpPr>
          <a:xfrm>
            <a:off x="7565408" y="4105182"/>
            <a:ext cx="248255" cy="361942"/>
            <a:chOff x="7565408" y="4279432"/>
            <a:chExt cx="248255" cy="361942"/>
          </a:xfrm>
        </p:grpSpPr>
        <p:sp>
          <p:nvSpPr>
            <p:cNvPr id="10845" name="Google Shape;10845;p89"/>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9"/>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9"/>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9"/>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9"/>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9"/>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9"/>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9"/>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89"/>
          <p:cNvGrpSpPr/>
          <p:nvPr/>
        </p:nvGrpSpPr>
        <p:grpSpPr>
          <a:xfrm>
            <a:off x="6264109" y="4105182"/>
            <a:ext cx="225498" cy="361560"/>
            <a:chOff x="6264109" y="4279432"/>
            <a:chExt cx="225498" cy="361560"/>
          </a:xfrm>
        </p:grpSpPr>
        <p:sp>
          <p:nvSpPr>
            <p:cNvPr id="10854" name="Google Shape;10854;p89"/>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9"/>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89"/>
          <p:cNvGrpSpPr/>
          <p:nvPr/>
        </p:nvGrpSpPr>
        <p:grpSpPr>
          <a:xfrm>
            <a:off x="7929578" y="4110115"/>
            <a:ext cx="395266" cy="351312"/>
            <a:chOff x="7929578" y="4284365"/>
            <a:chExt cx="395266" cy="351312"/>
          </a:xfrm>
        </p:grpSpPr>
        <p:sp>
          <p:nvSpPr>
            <p:cNvPr id="10857" name="Google Shape;10857;p89"/>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9"/>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9"/>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9"/>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89"/>
          <p:cNvGrpSpPr/>
          <p:nvPr/>
        </p:nvGrpSpPr>
        <p:grpSpPr>
          <a:xfrm>
            <a:off x="6595502" y="4149527"/>
            <a:ext cx="426315" cy="332826"/>
            <a:chOff x="6639652" y="4323777"/>
            <a:chExt cx="426315" cy="332826"/>
          </a:xfrm>
        </p:grpSpPr>
        <p:sp>
          <p:nvSpPr>
            <p:cNvPr id="10862" name="Google Shape;10862;p89"/>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9"/>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9"/>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9"/>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9"/>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9"/>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9"/>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9"/>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9"/>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9"/>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89"/>
          <p:cNvGrpSpPr/>
          <p:nvPr/>
        </p:nvGrpSpPr>
        <p:grpSpPr>
          <a:xfrm>
            <a:off x="5357662" y="4123387"/>
            <a:ext cx="287275" cy="326296"/>
            <a:chOff x="5357662" y="4297637"/>
            <a:chExt cx="287275" cy="326296"/>
          </a:xfrm>
        </p:grpSpPr>
        <p:sp>
          <p:nvSpPr>
            <p:cNvPr id="10873" name="Google Shape;10873;p89"/>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9"/>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9"/>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9"/>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9"/>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8" name="Google Shape;10878;p89"/>
          <p:cNvGrpSpPr/>
          <p:nvPr/>
        </p:nvGrpSpPr>
        <p:grpSpPr>
          <a:xfrm>
            <a:off x="5774124" y="4120300"/>
            <a:ext cx="331611" cy="331674"/>
            <a:chOff x="5774124" y="4294550"/>
            <a:chExt cx="331611" cy="331674"/>
          </a:xfrm>
        </p:grpSpPr>
        <p:sp>
          <p:nvSpPr>
            <p:cNvPr id="10879" name="Google Shape;10879;p89"/>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9"/>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89"/>
          <p:cNvGrpSpPr/>
          <p:nvPr/>
        </p:nvGrpSpPr>
        <p:grpSpPr>
          <a:xfrm>
            <a:off x="4890434" y="4113139"/>
            <a:ext cx="345997" cy="346029"/>
            <a:chOff x="4890434" y="4287389"/>
            <a:chExt cx="345997" cy="346029"/>
          </a:xfrm>
        </p:grpSpPr>
        <p:sp>
          <p:nvSpPr>
            <p:cNvPr id="10882" name="Google Shape;10882;p89"/>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9"/>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9"/>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9"/>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9"/>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9"/>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9"/>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89"/>
          <p:cNvGrpSpPr/>
          <p:nvPr/>
        </p:nvGrpSpPr>
        <p:grpSpPr>
          <a:xfrm>
            <a:off x="2165809" y="3636809"/>
            <a:ext cx="422542" cy="342973"/>
            <a:chOff x="2165809" y="3811059"/>
            <a:chExt cx="422542" cy="342973"/>
          </a:xfrm>
        </p:grpSpPr>
        <p:sp>
          <p:nvSpPr>
            <p:cNvPr id="10890" name="Google Shape;10890;p89"/>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9"/>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9"/>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9"/>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9"/>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9"/>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9"/>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9"/>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9"/>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9"/>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9"/>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9"/>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9"/>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9"/>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9"/>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9"/>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9"/>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9"/>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8" name="Google Shape;10908;p89"/>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9" name="Google Shape;10909;p89"/>
          <p:cNvGrpSpPr/>
          <p:nvPr/>
        </p:nvGrpSpPr>
        <p:grpSpPr>
          <a:xfrm>
            <a:off x="903530" y="3631875"/>
            <a:ext cx="264550" cy="353222"/>
            <a:chOff x="903530" y="3806125"/>
            <a:chExt cx="264550" cy="353222"/>
          </a:xfrm>
        </p:grpSpPr>
        <p:sp>
          <p:nvSpPr>
            <p:cNvPr id="10910" name="Google Shape;10910;p89"/>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9"/>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9"/>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9"/>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89"/>
          <p:cNvGrpSpPr/>
          <p:nvPr/>
        </p:nvGrpSpPr>
        <p:grpSpPr>
          <a:xfrm>
            <a:off x="850092" y="3178684"/>
            <a:ext cx="369517" cy="375660"/>
            <a:chOff x="850092" y="3352934"/>
            <a:chExt cx="369517" cy="375660"/>
          </a:xfrm>
        </p:grpSpPr>
        <p:sp>
          <p:nvSpPr>
            <p:cNvPr id="10915" name="Google Shape;10915;p89"/>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9"/>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9"/>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9"/>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9"/>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89"/>
          <p:cNvGrpSpPr/>
          <p:nvPr/>
        </p:nvGrpSpPr>
        <p:grpSpPr>
          <a:xfrm>
            <a:off x="2611458" y="3642124"/>
            <a:ext cx="426329" cy="332375"/>
            <a:chOff x="2611458" y="3816374"/>
            <a:chExt cx="426329" cy="332375"/>
          </a:xfrm>
        </p:grpSpPr>
        <p:sp>
          <p:nvSpPr>
            <p:cNvPr id="10921" name="Google Shape;10921;p89"/>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9"/>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9"/>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9"/>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9"/>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9"/>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9"/>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9"/>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9"/>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9"/>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1" name="Google Shape;10931;p89"/>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2" name="Google Shape;10932;p89"/>
          <p:cNvGrpSpPr/>
          <p:nvPr/>
        </p:nvGrpSpPr>
        <p:grpSpPr>
          <a:xfrm>
            <a:off x="4019984" y="3631143"/>
            <a:ext cx="293704" cy="353954"/>
            <a:chOff x="4019984" y="3805393"/>
            <a:chExt cx="293704" cy="353954"/>
          </a:xfrm>
        </p:grpSpPr>
        <p:sp>
          <p:nvSpPr>
            <p:cNvPr id="10933" name="Google Shape;10933;p89"/>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9"/>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89"/>
          <p:cNvGrpSpPr/>
          <p:nvPr/>
        </p:nvGrpSpPr>
        <p:grpSpPr>
          <a:xfrm>
            <a:off x="8006505" y="3215794"/>
            <a:ext cx="323654" cy="303189"/>
            <a:chOff x="8006505" y="3390044"/>
            <a:chExt cx="323654" cy="303189"/>
          </a:xfrm>
        </p:grpSpPr>
        <p:sp>
          <p:nvSpPr>
            <p:cNvPr id="10936" name="Google Shape;10936;p89"/>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9"/>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9"/>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9"/>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9"/>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9"/>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89"/>
          <p:cNvGrpSpPr/>
          <p:nvPr/>
        </p:nvGrpSpPr>
        <p:grpSpPr>
          <a:xfrm>
            <a:off x="1299146" y="3632257"/>
            <a:ext cx="367990" cy="351312"/>
            <a:chOff x="1299146" y="3806507"/>
            <a:chExt cx="367990" cy="351312"/>
          </a:xfrm>
        </p:grpSpPr>
        <p:sp>
          <p:nvSpPr>
            <p:cNvPr id="10943" name="Google Shape;10943;p89"/>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9"/>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5" name="Google Shape;10945;p89"/>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6" name="Google Shape;10946;p89"/>
          <p:cNvGrpSpPr/>
          <p:nvPr/>
        </p:nvGrpSpPr>
        <p:grpSpPr>
          <a:xfrm>
            <a:off x="7550258" y="3658420"/>
            <a:ext cx="371395" cy="301279"/>
            <a:chOff x="7550258" y="3832670"/>
            <a:chExt cx="371395" cy="301279"/>
          </a:xfrm>
        </p:grpSpPr>
        <p:sp>
          <p:nvSpPr>
            <p:cNvPr id="10947" name="Google Shape;10947;p89"/>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9"/>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9"/>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9"/>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9"/>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9"/>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9"/>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9"/>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9"/>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9"/>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9"/>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9"/>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9"/>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9"/>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9"/>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9"/>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9"/>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9"/>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5" name="Google Shape;10965;p89"/>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6" name="Google Shape;10966;p89"/>
          <p:cNvGrpSpPr/>
          <p:nvPr/>
        </p:nvGrpSpPr>
        <p:grpSpPr>
          <a:xfrm>
            <a:off x="6659725" y="3633785"/>
            <a:ext cx="367608" cy="350548"/>
            <a:chOff x="6659725" y="3808035"/>
            <a:chExt cx="367608" cy="350548"/>
          </a:xfrm>
        </p:grpSpPr>
        <p:sp>
          <p:nvSpPr>
            <p:cNvPr id="10967" name="Google Shape;10967;p89"/>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9"/>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89"/>
          <p:cNvGrpSpPr/>
          <p:nvPr/>
        </p:nvGrpSpPr>
        <p:grpSpPr>
          <a:xfrm>
            <a:off x="6219391" y="3642506"/>
            <a:ext cx="356627" cy="334252"/>
            <a:chOff x="6219391" y="3816756"/>
            <a:chExt cx="356627" cy="334252"/>
          </a:xfrm>
        </p:grpSpPr>
        <p:sp>
          <p:nvSpPr>
            <p:cNvPr id="10970" name="Google Shape;10970;p89"/>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9"/>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9"/>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9"/>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89"/>
          <p:cNvGrpSpPr/>
          <p:nvPr/>
        </p:nvGrpSpPr>
        <p:grpSpPr>
          <a:xfrm>
            <a:off x="5778676" y="3652722"/>
            <a:ext cx="349052" cy="313055"/>
            <a:chOff x="5778676" y="3826972"/>
            <a:chExt cx="349052" cy="313055"/>
          </a:xfrm>
        </p:grpSpPr>
        <p:sp>
          <p:nvSpPr>
            <p:cNvPr id="10975" name="Google Shape;10975;p89"/>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9"/>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9"/>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9"/>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9"/>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89"/>
          <p:cNvGrpSpPr/>
          <p:nvPr/>
        </p:nvGrpSpPr>
        <p:grpSpPr>
          <a:xfrm>
            <a:off x="5355784" y="3660297"/>
            <a:ext cx="299019" cy="297905"/>
            <a:chOff x="5355784" y="3834547"/>
            <a:chExt cx="299019" cy="297905"/>
          </a:xfrm>
        </p:grpSpPr>
        <p:sp>
          <p:nvSpPr>
            <p:cNvPr id="10981" name="Google Shape;10981;p89"/>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9"/>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9"/>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9"/>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89"/>
          <p:cNvGrpSpPr/>
          <p:nvPr/>
        </p:nvGrpSpPr>
        <p:grpSpPr>
          <a:xfrm>
            <a:off x="8036455" y="3633021"/>
            <a:ext cx="292176" cy="353985"/>
            <a:chOff x="8036455" y="3807271"/>
            <a:chExt cx="292176" cy="353985"/>
          </a:xfrm>
        </p:grpSpPr>
        <p:sp>
          <p:nvSpPr>
            <p:cNvPr id="10986" name="Google Shape;10986;p89"/>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9"/>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8" name="Google Shape;10988;p89"/>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989" name="Google Shape;10989;p89"/>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990" name="Google Shape;10990;p89"/>
          <p:cNvGrpSpPr/>
          <p:nvPr/>
        </p:nvGrpSpPr>
        <p:grpSpPr>
          <a:xfrm>
            <a:off x="4874902" y="3634549"/>
            <a:ext cx="345615" cy="350835"/>
            <a:chOff x="4874902" y="3808799"/>
            <a:chExt cx="345615" cy="350835"/>
          </a:xfrm>
        </p:grpSpPr>
        <p:sp>
          <p:nvSpPr>
            <p:cNvPr id="10991" name="Google Shape;10991;p89"/>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9"/>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9"/>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9"/>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9"/>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9"/>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9"/>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9"/>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9"/>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9"/>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9"/>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9"/>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9"/>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9"/>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9"/>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9"/>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9"/>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89"/>
          <p:cNvGrpSpPr/>
          <p:nvPr/>
        </p:nvGrpSpPr>
        <p:grpSpPr>
          <a:xfrm>
            <a:off x="3095745" y="3631143"/>
            <a:ext cx="352840" cy="354717"/>
            <a:chOff x="3095745" y="3805393"/>
            <a:chExt cx="352840" cy="354717"/>
          </a:xfrm>
        </p:grpSpPr>
        <p:sp>
          <p:nvSpPr>
            <p:cNvPr id="11009" name="Google Shape;11009;p89"/>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9"/>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9"/>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9"/>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9"/>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9"/>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18" name="Shape 11018"/>
        <p:cNvGrpSpPr/>
        <p:nvPr/>
      </p:nvGrpSpPr>
      <p:grpSpPr>
        <a:xfrm>
          <a:off x="0" y="0"/>
          <a:ext cx="0" cy="0"/>
          <a:chOff x="0" y="0"/>
          <a:chExt cx="0" cy="0"/>
        </a:xfrm>
      </p:grpSpPr>
      <p:grpSp>
        <p:nvGrpSpPr>
          <p:cNvPr id="11019" name="Google Shape;11019;p90"/>
          <p:cNvGrpSpPr/>
          <p:nvPr/>
        </p:nvGrpSpPr>
        <p:grpSpPr>
          <a:xfrm>
            <a:off x="2704005" y="4083381"/>
            <a:ext cx="342144" cy="362704"/>
            <a:chOff x="2704005" y="4258781"/>
            <a:chExt cx="342144" cy="362704"/>
          </a:xfrm>
        </p:grpSpPr>
        <p:sp>
          <p:nvSpPr>
            <p:cNvPr id="11020" name="Google Shape;11020;p90"/>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90"/>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90"/>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90"/>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90"/>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90"/>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90"/>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90"/>
          <p:cNvGrpSpPr/>
          <p:nvPr/>
        </p:nvGrpSpPr>
        <p:grpSpPr>
          <a:xfrm>
            <a:off x="2157462" y="4083096"/>
            <a:ext cx="347435" cy="363370"/>
            <a:chOff x="2157462" y="4258496"/>
            <a:chExt cx="347435" cy="363370"/>
          </a:xfrm>
        </p:grpSpPr>
        <p:sp>
          <p:nvSpPr>
            <p:cNvPr id="11028" name="Google Shape;11028;p90"/>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90"/>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90"/>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90"/>
          <p:cNvGrpSpPr/>
          <p:nvPr/>
        </p:nvGrpSpPr>
        <p:grpSpPr>
          <a:xfrm>
            <a:off x="4010963" y="3588381"/>
            <a:ext cx="343665" cy="363211"/>
            <a:chOff x="4010963" y="3763781"/>
            <a:chExt cx="343665" cy="363211"/>
          </a:xfrm>
        </p:grpSpPr>
        <p:sp>
          <p:nvSpPr>
            <p:cNvPr id="11032" name="Google Shape;11032;p90"/>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90"/>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90"/>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90"/>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90"/>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90"/>
          <p:cNvGrpSpPr/>
          <p:nvPr/>
        </p:nvGrpSpPr>
        <p:grpSpPr>
          <a:xfrm>
            <a:off x="2214042" y="3635109"/>
            <a:ext cx="368153" cy="311193"/>
            <a:chOff x="2214042" y="3810509"/>
            <a:chExt cx="368153" cy="311193"/>
          </a:xfrm>
        </p:grpSpPr>
        <p:sp>
          <p:nvSpPr>
            <p:cNvPr id="11038" name="Google Shape;11038;p90"/>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90"/>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0" name="Google Shape;11040;p90"/>
          <p:cNvGrpSpPr/>
          <p:nvPr/>
        </p:nvGrpSpPr>
        <p:grpSpPr>
          <a:xfrm>
            <a:off x="1797413" y="3606819"/>
            <a:ext cx="367805" cy="367773"/>
            <a:chOff x="1768938" y="3782219"/>
            <a:chExt cx="367805" cy="367773"/>
          </a:xfrm>
        </p:grpSpPr>
        <p:sp>
          <p:nvSpPr>
            <p:cNvPr id="11041" name="Google Shape;11041;p90"/>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90"/>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90"/>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90"/>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90"/>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90"/>
          <p:cNvGrpSpPr/>
          <p:nvPr/>
        </p:nvGrpSpPr>
        <p:grpSpPr>
          <a:xfrm>
            <a:off x="2681385" y="3623039"/>
            <a:ext cx="325544" cy="327413"/>
            <a:chOff x="2681385" y="3798439"/>
            <a:chExt cx="325544" cy="327413"/>
          </a:xfrm>
        </p:grpSpPr>
        <p:sp>
          <p:nvSpPr>
            <p:cNvPr id="11047" name="Google Shape;11047;p90"/>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90"/>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90"/>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90"/>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90"/>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90"/>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90"/>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90"/>
          <p:cNvGrpSpPr/>
          <p:nvPr/>
        </p:nvGrpSpPr>
        <p:grpSpPr>
          <a:xfrm>
            <a:off x="6243928" y="4088102"/>
            <a:ext cx="274254" cy="350824"/>
            <a:chOff x="6243928" y="4263502"/>
            <a:chExt cx="274254" cy="350824"/>
          </a:xfrm>
        </p:grpSpPr>
        <p:sp>
          <p:nvSpPr>
            <p:cNvPr id="11055" name="Google Shape;11055;p90"/>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90"/>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90"/>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90"/>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90"/>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90"/>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90"/>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90"/>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90"/>
          <p:cNvGrpSpPr/>
          <p:nvPr/>
        </p:nvGrpSpPr>
        <p:grpSpPr>
          <a:xfrm>
            <a:off x="3560600" y="3587938"/>
            <a:ext cx="352345" cy="363655"/>
            <a:chOff x="3560600" y="3763338"/>
            <a:chExt cx="352345" cy="363655"/>
          </a:xfrm>
        </p:grpSpPr>
        <p:sp>
          <p:nvSpPr>
            <p:cNvPr id="11064" name="Google Shape;11064;p90"/>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90"/>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90"/>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7" name="Google Shape;11067;p90"/>
          <p:cNvGrpSpPr/>
          <p:nvPr/>
        </p:nvGrpSpPr>
        <p:grpSpPr>
          <a:xfrm>
            <a:off x="5790556" y="4085852"/>
            <a:ext cx="279513" cy="356083"/>
            <a:chOff x="5790556" y="4261252"/>
            <a:chExt cx="279513" cy="356083"/>
          </a:xfrm>
        </p:grpSpPr>
        <p:sp>
          <p:nvSpPr>
            <p:cNvPr id="11068" name="Google Shape;11068;p90"/>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90"/>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90"/>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90"/>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90"/>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90"/>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90"/>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90"/>
          <p:cNvGrpSpPr/>
          <p:nvPr/>
        </p:nvGrpSpPr>
        <p:grpSpPr>
          <a:xfrm>
            <a:off x="5341333" y="4085852"/>
            <a:ext cx="278752" cy="356463"/>
            <a:chOff x="5341333" y="4261252"/>
            <a:chExt cx="278752" cy="356463"/>
          </a:xfrm>
        </p:grpSpPr>
        <p:sp>
          <p:nvSpPr>
            <p:cNvPr id="11076" name="Google Shape;11076;p90"/>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90"/>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90"/>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90"/>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90"/>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90"/>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90"/>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3" name="Google Shape;11083;p90"/>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4" name="Google Shape;11084;p90"/>
          <p:cNvGrpSpPr/>
          <p:nvPr/>
        </p:nvGrpSpPr>
        <p:grpSpPr>
          <a:xfrm>
            <a:off x="3103646" y="3590676"/>
            <a:ext cx="360233" cy="362451"/>
            <a:chOff x="3107608" y="3763401"/>
            <a:chExt cx="360233" cy="362451"/>
          </a:xfrm>
        </p:grpSpPr>
        <p:sp>
          <p:nvSpPr>
            <p:cNvPr id="11085" name="Google Shape;11085;p90"/>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90"/>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90"/>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90"/>
          <p:cNvGrpSpPr/>
          <p:nvPr/>
        </p:nvGrpSpPr>
        <p:grpSpPr>
          <a:xfrm>
            <a:off x="889343" y="3625827"/>
            <a:ext cx="351585" cy="339705"/>
            <a:chOff x="889343" y="3801227"/>
            <a:chExt cx="351585" cy="339705"/>
          </a:xfrm>
        </p:grpSpPr>
        <p:sp>
          <p:nvSpPr>
            <p:cNvPr id="11089" name="Google Shape;11089;p90"/>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90"/>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90"/>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90"/>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90"/>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90"/>
          <p:cNvGrpSpPr/>
          <p:nvPr/>
        </p:nvGrpSpPr>
        <p:grpSpPr>
          <a:xfrm>
            <a:off x="4896609" y="4085472"/>
            <a:ext cx="278784" cy="355323"/>
            <a:chOff x="4896609" y="4260872"/>
            <a:chExt cx="278784" cy="355323"/>
          </a:xfrm>
        </p:grpSpPr>
        <p:sp>
          <p:nvSpPr>
            <p:cNvPr id="11095" name="Google Shape;11095;p90"/>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90"/>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90"/>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90"/>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90"/>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90"/>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90"/>
          <p:cNvGrpSpPr/>
          <p:nvPr/>
        </p:nvGrpSpPr>
        <p:grpSpPr>
          <a:xfrm>
            <a:off x="7598438" y="4090731"/>
            <a:ext cx="260283" cy="345914"/>
            <a:chOff x="7598438" y="4266131"/>
            <a:chExt cx="260283" cy="345914"/>
          </a:xfrm>
        </p:grpSpPr>
        <p:sp>
          <p:nvSpPr>
            <p:cNvPr id="11102" name="Google Shape;11102;p90"/>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90"/>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90"/>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90"/>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90"/>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90"/>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90"/>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90"/>
          <p:cNvGrpSpPr/>
          <p:nvPr/>
        </p:nvGrpSpPr>
        <p:grpSpPr>
          <a:xfrm>
            <a:off x="1767069" y="3184746"/>
            <a:ext cx="286324" cy="348163"/>
            <a:chOff x="1767069" y="3360146"/>
            <a:chExt cx="286324" cy="348163"/>
          </a:xfrm>
        </p:grpSpPr>
        <p:sp>
          <p:nvSpPr>
            <p:cNvPr id="11110" name="Google Shape;11110;p90"/>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90"/>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90"/>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90"/>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90"/>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90"/>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90"/>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90"/>
          <p:cNvGrpSpPr/>
          <p:nvPr/>
        </p:nvGrpSpPr>
        <p:grpSpPr>
          <a:xfrm>
            <a:off x="7149944" y="4090731"/>
            <a:ext cx="260283" cy="345914"/>
            <a:chOff x="7149944" y="4266131"/>
            <a:chExt cx="260283" cy="345914"/>
          </a:xfrm>
        </p:grpSpPr>
        <p:sp>
          <p:nvSpPr>
            <p:cNvPr id="11118" name="Google Shape;11118;p90"/>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90"/>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90"/>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90"/>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90"/>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90"/>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90"/>
          <p:cNvGrpSpPr/>
          <p:nvPr/>
        </p:nvGrpSpPr>
        <p:grpSpPr>
          <a:xfrm>
            <a:off x="6695051" y="4083951"/>
            <a:ext cx="270104" cy="360233"/>
            <a:chOff x="6695051" y="4259351"/>
            <a:chExt cx="270104" cy="360233"/>
          </a:xfrm>
        </p:grpSpPr>
        <p:sp>
          <p:nvSpPr>
            <p:cNvPr id="11125" name="Google Shape;11125;p90"/>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90"/>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90"/>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90"/>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9" name="Google Shape;11129;p90"/>
          <p:cNvGrpSpPr/>
          <p:nvPr/>
        </p:nvGrpSpPr>
        <p:grpSpPr>
          <a:xfrm>
            <a:off x="8047661" y="4082051"/>
            <a:ext cx="277263" cy="362514"/>
            <a:chOff x="8047661" y="4257451"/>
            <a:chExt cx="277263" cy="362514"/>
          </a:xfrm>
        </p:grpSpPr>
        <p:sp>
          <p:nvSpPr>
            <p:cNvPr id="11130" name="Google Shape;11130;p90"/>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90"/>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90"/>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90"/>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90"/>
          <p:cNvGrpSpPr/>
          <p:nvPr/>
        </p:nvGrpSpPr>
        <p:grpSpPr>
          <a:xfrm>
            <a:off x="6248078" y="3609068"/>
            <a:ext cx="277263" cy="356115"/>
            <a:chOff x="6248078" y="3784468"/>
            <a:chExt cx="277263" cy="356115"/>
          </a:xfrm>
        </p:grpSpPr>
        <p:sp>
          <p:nvSpPr>
            <p:cNvPr id="11135" name="Google Shape;11135;p90"/>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90"/>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90"/>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90"/>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90"/>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90"/>
          <p:cNvGrpSpPr/>
          <p:nvPr/>
        </p:nvGrpSpPr>
        <p:grpSpPr>
          <a:xfrm>
            <a:off x="5800725" y="3610589"/>
            <a:ext cx="277644" cy="354594"/>
            <a:chOff x="5800725" y="3785989"/>
            <a:chExt cx="277644" cy="354594"/>
          </a:xfrm>
        </p:grpSpPr>
        <p:sp>
          <p:nvSpPr>
            <p:cNvPr id="11141" name="Google Shape;11141;p90"/>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90"/>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90"/>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90"/>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90"/>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90"/>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90"/>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90"/>
          <p:cNvGrpSpPr/>
          <p:nvPr/>
        </p:nvGrpSpPr>
        <p:grpSpPr>
          <a:xfrm>
            <a:off x="2206122" y="3185348"/>
            <a:ext cx="308183" cy="347561"/>
            <a:chOff x="2206122" y="3360748"/>
            <a:chExt cx="308183" cy="347561"/>
          </a:xfrm>
        </p:grpSpPr>
        <p:sp>
          <p:nvSpPr>
            <p:cNvPr id="11149" name="Google Shape;11149;p90"/>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90"/>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90"/>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90"/>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90"/>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4" name="Google Shape;11154;p90"/>
          <p:cNvGrpSpPr/>
          <p:nvPr/>
        </p:nvGrpSpPr>
        <p:grpSpPr>
          <a:xfrm>
            <a:off x="5353403" y="3610209"/>
            <a:ext cx="277992" cy="354974"/>
            <a:chOff x="5353403" y="3785609"/>
            <a:chExt cx="277992" cy="354974"/>
          </a:xfrm>
        </p:grpSpPr>
        <p:sp>
          <p:nvSpPr>
            <p:cNvPr id="11155" name="Google Shape;11155;p90"/>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90"/>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90"/>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90"/>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90"/>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90"/>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90"/>
          <p:cNvGrpSpPr/>
          <p:nvPr/>
        </p:nvGrpSpPr>
        <p:grpSpPr>
          <a:xfrm>
            <a:off x="4896229" y="3610589"/>
            <a:ext cx="278784" cy="354594"/>
            <a:chOff x="4896229" y="3785989"/>
            <a:chExt cx="278784" cy="354594"/>
          </a:xfrm>
        </p:grpSpPr>
        <p:sp>
          <p:nvSpPr>
            <p:cNvPr id="11162" name="Google Shape;11162;p90"/>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90"/>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90"/>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90"/>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90"/>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90"/>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90"/>
          <p:cNvGrpSpPr/>
          <p:nvPr/>
        </p:nvGrpSpPr>
        <p:grpSpPr>
          <a:xfrm>
            <a:off x="7592387" y="3612458"/>
            <a:ext cx="273874" cy="351204"/>
            <a:chOff x="7592387" y="3787858"/>
            <a:chExt cx="273874" cy="351204"/>
          </a:xfrm>
        </p:grpSpPr>
        <p:sp>
          <p:nvSpPr>
            <p:cNvPr id="11169" name="Google Shape;11169;p90"/>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90"/>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90"/>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90"/>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90"/>
          <p:cNvGrpSpPr/>
          <p:nvPr/>
        </p:nvGrpSpPr>
        <p:grpSpPr>
          <a:xfrm>
            <a:off x="7145794" y="3612458"/>
            <a:ext cx="274254" cy="350444"/>
            <a:chOff x="7145794" y="3787858"/>
            <a:chExt cx="274254" cy="350444"/>
          </a:xfrm>
        </p:grpSpPr>
        <p:sp>
          <p:nvSpPr>
            <p:cNvPr id="11174" name="Google Shape;11174;p90"/>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90"/>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90"/>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90"/>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90"/>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90"/>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90"/>
          <p:cNvGrpSpPr/>
          <p:nvPr/>
        </p:nvGrpSpPr>
        <p:grpSpPr>
          <a:xfrm>
            <a:off x="8054060" y="3611698"/>
            <a:ext cx="266334" cy="353834"/>
            <a:chOff x="8054060" y="3787098"/>
            <a:chExt cx="266334" cy="353834"/>
          </a:xfrm>
        </p:grpSpPr>
        <p:sp>
          <p:nvSpPr>
            <p:cNvPr id="11181" name="Google Shape;11181;p90"/>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90"/>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90"/>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90"/>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90"/>
          <p:cNvGrpSpPr/>
          <p:nvPr/>
        </p:nvGrpSpPr>
        <p:grpSpPr>
          <a:xfrm>
            <a:off x="6702211" y="3607199"/>
            <a:ext cx="270104" cy="361754"/>
            <a:chOff x="6702211" y="3782599"/>
            <a:chExt cx="270104" cy="361754"/>
          </a:xfrm>
        </p:grpSpPr>
        <p:sp>
          <p:nvSpPr>
            <p:cNvPr id="11186" name="Google Shape;11186;p90"/>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90"/>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90"/>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90"/>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90"/>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90"/>
          <p:cNvGrpSpPr/>
          <p:nvPr/>
        </p:nvGrpSpPr>
        <p:grpSpPr>
          <a:xfrm>
            <a:off x="3516886" y="3263327"/>
            <a:ext cx="391854" cy="269922"/>
            <a:chOff x="3516850" y="3406526"/>
            <a:chExt cx="369674" cy="254644"/>
          </a:xfrm>
        </p:grpSpPr>
        <p:sp>
          <p:nvSpPr>
            <p:cNvPr id="11192" name="Google Shape;11192;p90"/>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90"/>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90"/>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90"/>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90"/>
          <p:cNvGrpSpPr/>
          <p:nvPr/>
        </p:nvGrpSpPr>
        <p:grpSpPr>
          <a:xfrm>
            <a:off x="1310655" y="3185127"/>
            <a:ext cx="306314" cy="347403"/>
            <a:chOff x="1310655" y="3360527"/>
            <a:chExt cx="306314" cy="347403"/>
          </a:xfrm>
        </p:grpSpPr>
        <p:sp>
          <p:nvSpPr>
            <p:cNvPr id="11197" name="Google Shape;11197;p90"/>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90"/>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90"/>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90"/>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90"/>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90"/>
          <p:cNvGrpSpPr/>
          <p:nvPr/>
        </p:nvGrpSpPr>
        <p:grpSpPr>
          <a:xfrm>
            <a:off x="3119678" y="3184746"/>
            <a:ext cx="269343" cy="348543"/>
            <a:chOff x="3119678" y="3360146"/>
            <a:chExt cx="269343" cy="348543"/>
          </a:xfrm>
        </p:grpSpPr>
        <p:sp>
          <p:nvSpPr>
            <p:cNvPr id="11203" name="Google Shape;11203;p90"/>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90"/>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90"/>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90"/>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90"/>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90"/>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90"/>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90"/>
          <p:cNvGrpSpPr/>
          <p:nvPr/>
        </p:nvGrpSpPr>
        <p:grpSpPr>
          <a:xfrm>
            <a:off x="3967213" y="3181547"/>
            <a:ext cx="368185" cy="354753"/>
            <a:chOff x="3967213" y="3356947"/>
            <a:chExt cx="368185" cy="354753"/>
          </a:xfrm>
        </p:grpSpPr>
        <p:sp>
          <p:nvSpPr>
            <p:cNvPr id="11211" name="Google Shape;11211;p90"/>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90"/>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90"/>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90"/>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90"/>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90"/>
          <p:cNvGrpSpPr/>
          <p:nvPr/>
        </p:nvGrpSpPr>
        <p:grpSpPr>
          <a:xfrm>
            <a:off x="871254" y="3184746"/>
            <a:ext cx="285183" cy="347023"/>
            <a:chOff x="871254" y="3360146"/>
            <a:chExt cx="285183" cy="347023"/>
          </a:xfrm>
        </p:grpSpPr>
        <p:sp>
          <p:nvSpPr>
            <p:cNvPr id="11217" name="Google Shape;11217;p90"/>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90"/>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90"/>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90"/>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1" name="Google Shape;11221;p90"/>
          <p:cNvGrpSpPr/>
          <p:nvPr/>
        </p:nvGrpSpPr>
        <p:grpSpPr>
          <a:xfrm>
            <a:off x="2665165" y="3184746"/>
            <a:ext cx="281794" cy="349684"/>
            <a:chOff x="2665165" y="3360146"/>
            <a:chExt cx="281794" cy="349684"/>
          </a:xfrm>
        </p:grpSpPr>
        <p:sp>
          <p:nvSpPr>
            <p:cNvPr id="11222" name="Google Shape;11222;p90"/>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90"/>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90"/>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90"/>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90"/>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90"/>
          <p:cNvGrpSpPr/>
          <p:nvPr/>
        </p:nvGrpSpPr>
        <p:grpSpPr>
          <a:xfrm>
            <a:off x="7156344" y="3172296"/>
            <a:ext cx="264465" cy="353074"/>
            <a:chOff x="7156344" y="3347696"/>
            <a:chExt cx="264465" cy="353074"/>
          </a:xfrm>
        </p:grpSpPr>
        <p:sp>
          <p:nvSpPr>
            <p:cNvPr id="11228" name="Google Shape;11228;p90"/>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90"/>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90"/>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90"/>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90"/>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90"/>
          <p:cNvGrpSpPr/>
          <p:nvPr/>
        </p:nvGrpSpPr>
        <p:grpSpPr>
          <a:xfrm>
            <a:off x="6703732" y="3171536"/>
            <a:ext cx="264813" cy="352693"/>
            <a:chOff x="6703732" y="3346936"/>
            <a:chExt cx="264813" cy="352693"/>
          </a:xfrm>
        </p:grpSpPr>
        <p:sp>
          <p:nvSpPr>
            <p:cNvPr id="11234" name="Google Shape;11234;p90"/>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90"/>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90"/>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90"/>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90"/>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90"/>
          <p:cNvGrpSpPr/>
          <p:nvPr/>
        </p:nvGrpSpPr>
        <p:grpSpPr>
          <a:xfrm>
            <a:off x="6252228" y="3171536"/>
            <a:ext cx="265193" cy="352693"/>
            <a:chOff x="6252228" y="3346936"/>
            <a:chExt cx="265193" cy="352693"/>
          </a:xfrm>
        </p:grpSpPr>
        <p:sp>
          <p:nvSpPr>
            <p:cNvPr id="11240" name="Google Shape;11240;p90"/>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90"/>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90"/>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90"/>
          <p:cNvGrpSpPr/>
          <p:nvPr/>
        </p:nvGrpSpPr>
        <p:grpSpPr>
          <a:xfrm>
            <a:off x="5801105" y="3172296"/>
            <a:ext cx="264813" cy="351933"/>
            <a:chOff x="5801105" y="3347696"/>
            <a:chExt cx="264813" cy="351933"/>
          </a:xfrm>
        </p:grpSpPr>
        <p:sp>
          <p:nvSpPr>
            <p:cNvPr id="11244" name="Google Shape;11244;p90"/>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90"/>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90"/>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90"/>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90"/>
          <p:cNvGrpSpPr/>
          <p:nvPr/>
        </p:nvGrpSpPr>
        <p:grpSpPr>
          <a:xfrm>
            <a:off x="5349253" y="3171536"/>
            <a:ext cx="265922" cy="352693"/>
            <a:chOff x="5349253" y="3346936"/>
            <a:chExt cx="265922" cy="352693"/>
          </a:xfrm>
        </p:grpSpPr>
        <p:sp>
          <p:nvSpPr>
            <p:cNvPr id="11249" name="Google Shape;11249;p90"/>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90"/>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90"/>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90"/>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90"/>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90"/>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5" name="Google Shape;11255;p90"/>
          <p:cNvGrpSpPr/>
          <p:nvPr/>
        </p:nvGrpSpPr>
        <p:grpSpPr>
          <a:xfrm>
            <a:off x="4907159" y="3171536"/>
            <a:ext cx="264845" cy="354214"/>
            <a:chOff x="4907159" y="3346936"/>
            <a:chExt cx="264845" cy="354214"/>
          </a:xfrm>
        </p:grpSpPr>
        <p:sp>
          <p:nvSpPr>
            <p:cNvPr id="11256" name="Google Shape;11256;p90"/>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90"/>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90"/>
          <p:cNvGrpSpPr/>
          <p:nvPr/>
        </p:nvGrpSpPr>
        <p:grpSpPr>
          <a:xfrm>
            <a:off x="8048421" y="3159086"/>
            <a:ext cx="276503" cy="369674"/>
            <a:chOff x="8048421" y="3334486"/>
            <a:chExt cx="276503" cy="369674"/>
          </a:xfrm>
        </p:grpSpPr>
        <p:sp>
          <p:nvSpPr>
            <p:cNvPr id="11259" name="Google Shape;11259;p90"/>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90"/>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90"/>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90"/>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90"/>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90"/>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90"/>
          <p:cNvGrpSpPr/>
          <p:nvPr/>
        </p:nvGrpSpPr>
        <p:grpSpPr>
          <a:xfrm>
            <a:off x="7575787" y="3154555"/>
            <a:ext cx="295384" cy="376834"/>
            <a:chOff x="7575787" y="3329955"/>
            <a:chExt cx="295384" cy="376834"/>
          </a:xfrm>
        </p:grpSpPr>
        <p:sp>
          <p:nvSpPr>
            <p:cNvPr id="11266" name="Google Shape;11266;p90"/>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90"/>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90"/>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90"/>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90"/>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90"/>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90"/>
          <p:cNvGrpSpPr/>
          <p:nvPr/>
        </p:nvGrpSpPr>
        <p:grpSpPr>
          <a:xfrm>
            <a:off x="864062" y="2709103"/>
            <a:ext cx="264084" cy="347783"/>
            <a:chOff x="864062" y="2884503"/>
            <a:chExt cx="264084" cy="347783"/>
          </a:xfrm>
        </p:grpSpPr>
        <p:sp>
          <p:nvSpPr>
            <p:cNvPr id="11273" name="Google Shape;11273;p90"/>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90"/>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90"/>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90"/>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90"/>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90"/>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90"/>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90"/>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90"/>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90"/>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90"/>
          <p:cNvGrpSpPr/>
          <p:nvPr/>
        </p:nvGrpSpPr>
        <p:grpSpPr>
          <a:xfrm>
            <a:off x="3978523" y="2709261"/>
            <a:ext cx="348955" cy="346516"/>
            <a:chOff x="3978523" y="2884661"/>
            <a:chExt cx="348955" cy="346516"/>
          </a:xfrm>
        </p:grpSpPr>
        <p:sp>
          <p:nvSpPr>
            <p:cNvPr id="11284" name="Google Shape;11284;p90"/>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90"/>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90"/>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90"/>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90"/>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90"/>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90"/>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90"/>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90"/>
          <p:cNvGrpSpPr/>
          <p:nvPr/>
        </p:nvGrpSpPr>
        <p:grpSpPr>
          <a:xfrm>
            <a:off x="3556255" y="2709863"/>
            <a:ext cx="347435" cy="345534"/>
            <a:chOff x="3527780" y="2885263"/>
            <a:chExt cx="347435" cy="345534"/>
          </a:xfrm>
        </p:grpSpPr>
        <p:sp>
          <p:nvSpPr>
            <p:cNvPr id="11293" name="Google Shape;11293;p90"/>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90"/>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90"/>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90"/>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90"/>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90"/>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90"/>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90"/>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90"/>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90"/>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90"/>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90"/>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90"/>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90"/>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90"/>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90"/>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90"/>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90"/>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90"/>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90"/>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90"/>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90"/>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90"/>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90"/>
          <p:cNvGrpSpPr/>
          <p:nvPr/>
        </p:nvGrpSpPr>
        <p:grpSpPr>
          <a:xfrm>
            <a:off x="2239671" y="2709103"/>
            <a:ext cx="218053" cy="348543"/>
            <a:chOff x="2239671" y="2884503"/>
            <a:chExt cx="218053" cy="348543"/>
          </a:xfrm>
        </p:grpSpPr>
        <p:sp>
          <p:nvSpPr>
            <p:cNvPr id="11317" name="Google Shape;11317;p90"/>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90"/>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90"/>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90"/>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90"/>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90"/>
          <p:cNvGrpSpPr/>
          <p:nvPr/>
        </p:nvGrpSpPr>
        <p:grpSpPr>
          <a:xfrm>
            <a:off x="2691555" y="2709103"/>
            <a:ext cx="215044" cy="348924"/>
            <a:chOff x="2691555" y="2884503"/>
            <a:chExt cx="215044" cy="348924"/>
          </a:xfrm>
        </p:grpSpPr>
        <p:sp>
          <p:nvSpPr>
            <p:cNvPr id="11323" name="Google Shape;11323;p90"/>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90"/>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90"/>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90"/>
          <p:cNvGrpSpPr/>
          <p:nvPr/>
        </p:nvGrpSpPr>
        <p:grpSpPr>
          <a:xfrm>
            <a:off x="1770459" y="2709103"/>
            <a:ext cx="254644" cy="348828"/>
            <a:chOff x="1770459" y="2884503"/>
            <a:chExt cx="254644" cy="348828"/>
          </a:xfrm>
        </p:grpSpPr>
        <p:sp>
          <p:nvSpPr>
            <p:cNvPr id="11327" name="Google Shape;11327;p90"/>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90"/>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90"/>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90"/>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90"/>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90"/>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90"/>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90"/>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90"/>
          <p:cNvGrpSpPr/>
          <p:nvPr/>
        </p:nvGrpSpPr>
        <p:grpSpPr>
          <a:xfrm>
            <a:off x="1317466" y="2709483"/>
            <a:ext cx="258382" cy="348543"/>
            <a:chOff x="1317466" y="2884883"/>
            <a:chExt cx="258382" cy="348543"/>
          </a:xfrm>
        </p:grpSpPr>
        <p:sp>
          <p:nvSpPr>
            <p:cNvPr id="11336" name="Google Shape;11336;p90"/>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90"/>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90"/>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90"/>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90"/>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90"/>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90"/>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90"/>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90"/>
          <p:cNvGrpSpPr/>
          <p:nvPr/>
        </p:nvGrpSpPr>
        <p:grpSpPr>
          <a:xfrm>
            <a:off x="3121167" y="2709483"/>
            <a:ext cx="258414" cy="348543"/>
            <a:chOff x="3121167" y="2884883"/>
            <a:chExt cx="258414" cy="348543"/>
          </a:xfrm>
        </p:grpSpPr>
        <p:sp>
          <p:nvSpPr>
            <p:cNvPr id="11345" name="Google Shape;11345;p90"/>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90"/>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90"/>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90"/>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90"/>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90"/>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90"/>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90"/>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90"/>
          <p:cNvGrpSpPr/>
          <p:nvPr/>
        </p:nvGrpSpPr>
        <p:grpSpPr>
          <a:xfrm>
            <a:off x="4899999" y="2706695"/>
            <a:ext cx="271244" cy="346801"/>
            <a:chOff x="4899999" y="2882095"/>
            <a:chExt cx="271244" cy="346801"/>
          </a:xfrm>
        </p:grpSpPr>
        <p:sp>
          <p:nvSpPr>
            <p:cNvPr id="11354" name="Google Shape;11354;p90"/>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90"/>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90"/>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90"/>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90"/>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90"/>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90"/>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90"/>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90"/>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90"/>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90"/>
          <p:cNvGrpSpPr/>
          <p:nvPr/>
        </p:nvGrpSpPr>
        <p:grpSpPr>
          <a:xfrm>
            <a:off x="7162775" y="2705713"/>
            <a:ext cx="259523" cy="346294"/>
            <a:chOff x="7162775" y="2881113"/>
            <a:chExt cx="259523" cy="346294"/>
          </a:xfrm>
        </p:grpSpPr>
        <p:sp>
          <p:nvSpPr>
            <p:cNvPr id="11365" name="Google Shape;11365;p90"/>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90"/>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90"/>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90"/>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90"/>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90"/>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90"/>
          <p:cNvGrpSpPr/>
          <p:nvPr/>
        </p:nvGrpSpPr>
        <p:grpSpPr>
          <a:xfrm>
            <a:off x="6709751" y="2706442"/>
            <a:ext cx="261075" cy="347815"/>
            <a:chOff x="6709751" y="2881842"/>
            <a:chExt cx="261075" cy="347815"/>
          </a:xfrm>
        </p:grpSpPr>
        <p:sp>
          <p:nvSpPr>
            <p:cNvPr id="11372" name="Google Shape;11372;p90"/>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90"/>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90"/>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90"/>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90"/>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90"/>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90"/>
          <p:cNvGrpSpPr/>
          <p:nvPr/>
        </p:nvGrpSpPr>
        <p:grpSpPr>
          <a:xfrm>
            <a:off x="5807156" y="2705713"/>
            <a:ext cx="261043" cy="348163"/>
            <a:chOff x="5807156" y="2881113"/>
            <a:chExt cx="261043" cy="348163"/>
          </a:xfrm>
        </p:grpSpPr>
        <p:sp>
          <p:nvSpPr>
            <p:cNvPr id="11379" name="Google Shape;11379;p90"/>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90"/>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90"/>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90"/>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90"/>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90"/>
          <p:cNvGrpSpPr/>
          <p:nvPr/>
        </p:nvGrpSpPr>
        <p:grpSpPr>
          <a:xfrm>
            <a:off x="5355653" y="2706093"/>
            <a:ext cx="262184" cy="346643"/>
            <a:chOff x="5355653" y="2881493"/>
            <a:chExt cx="262184" cy="346643"/>
          </a:xfrm>
        </p:grpSpPr>
        <p:sp>
          <p:nvSpPr>
            <p:cNvPr id="11385" name="Google Shape;11385;p90"/>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90"/>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90"/>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90"/>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90"/>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90"/>
          <p:cNvGrpSpPr/>
          <p:nvPr/>
        </p:nvGrpSpPr>
        <p:grpSpPr>
          <a:xfrm>
            <a:off x="8055961" y="2706442"/>
            <a:ext cx="260283" cy="345914"/>
            <a:chOff x="8055961" y="2881842"/>
            <a:chExt cx="260283" cy="345914"/>
          </a:xfrm>
        </p:grpSpPr>
        <p:sp>
          <p:nvSpPr>
            <p:cNvPr id="11391" name="Google Shape;11391;p90"/>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90"/>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90"/>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90"/>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90"/>
          <p:cNvGrpSpPr/>
          <p:nvPr/>
        </p:nvGrpSpPr>
        <p:grpSpPr>
          <a:xfrm>
            <a:off x="7609368" y="2718512"/>
            <a:ext cx="264813" cy="353105"/>
            <a:chOff x="7609368" y="2893912"/>
            <a:chExt cx="264813" cy="353105"/>
          </a:xfrm>
        </p:grpSpPr>
        <p:sp>
          <p:nvSpPr>
            <p:cNvPr id="11396" name="Google Shape;11396;p90"/>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90"/>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90"/>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90"/>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90"/>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90"/>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2" name="Google Shape;11402;p90"/>
          <p:cNvGrpSpPr/>
          <p:nvPr/>
        </p:nvGrpSpPr>
        <p:grpSpPr>
          <a:xfrm>
            <a:off x="6248458" y="2694372"/>
            <a:ext cx="270864" cy="360645"/>
            <a:chOff x="6248458" y="2869772"/>
            <a:chExt cx="270864" cy="360645"/>
          </a:xfrm>
        </p:grpSpPr>
        <p:sp>
          <p:nvSpPr>
            <p:cNvPr id="11403" name="Google Shape;11403;p90"/>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90"/>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90"/>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90"/>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90"/>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90"/>
          <p:cNvGrpSpPr/>
          <p:nvPr/>
        </p:nvGrpSpPr>
        <p:grpSpPr>
          <a:xfrm>
            <a:off x="3075928" y="2270398"/>
            <a:ext cx="363243" cy="300675"/>
            <a:chOff x="3075928" y="2445798"/>
            <a:chExt cx="363243" cy="300675"/>
          </a:xfrm>
        </p:grpSpPr>
        <p:sp>
          <p:nvSpPr>
            <p:cNvPr id="11409" name="Google Shape;11409;p90"/>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90"/>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90"/>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90"/>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90"/>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90"/>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90"/>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90"/>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90"/>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90"/>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90"/>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90"/>
          <p:cNvGrpSpPr/>
          <p:nvPr/>
        </p:nvGrpSpPr>
        <p:grpSpPr>
          <a:xfrm>
            <a:off x="2633105" y="2256459"/>
            <a:ext cx="363243" cy="328585"/>
            <a:chOff x="2633105" y="2431859"/>
            <a:chExt cx="363243" cy="328585"/>
          </a:xfrm>
        </p:grpSpPr>
        <p:sp>
          <p:nvSpPr>
            <p:cNvPr id="11421" name="Google Shape;11421;p90"/>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90"/>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90"/>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90"/>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90"/>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90"/>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90"/>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90"/>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9" name="Google Shape;11429;p90"/>
          <p:cNvGrpSpPr/>
          <p:nvPr/>
        </p:nvGrpSpPr>
        <p:grpSpPr>
          <a:xfrm>
            <a:off x="2189142" y="2245910"/>
            <a:ext cx="365904" cy="350064"/>
            <a:chOff x="2189142" y="2421310"/>
            <a:chExt cx="365904" cy="350064"/>
          </a:xfrm>
        </p:grpSpPr>
        <p:sp>
          <p:nvSpPr>
            <p:cNvPr id="11430" name="Google Shape;11430;p90"/>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90"/>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90"/>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90"/>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90"/>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90"/>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90"/>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90"/>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90"/>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9" name="Google Shape;11439;p90"/>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0" name="Google Shape;11440;p90"/>
          <p:cNvGrpSpPr/>
          <p:nvPr/>
        </p:nvGrpSpPr>
        <p:grpSpPr>
          <a:xfrm>
            <a:off x="3961923" y="2310917"/>
            <a:ext cx="364415" cy="220936"/>
            <a:chOff x="3961923" y="2486317"/>
            <a:chExt cx="364415" cy="220936"/>
          </a:xfrm>
        </p:grpSpPr>
        <p:sp>
          <p:nvSpPr>
            <p:cNvPr id="11441" name="Google Shape;11441;p90"/>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90"/>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90"/>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90"/>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5" name="Google Shape;11445;p90"/>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6" name="Google Shape;11446;p90"/>
          <p:cNvGrpSpPr/>
          <p:nvPr/>
        </p:nvGrpSpPr>
        <p:grpSpPr>
          <a:xfrm>
            <a:off x="1303876" y="2243977"/>
            <a:ext cx="363275" cy="354626"/>
            <a:chOff x="1303876" y="2419377"/>
            <a:chExt cx="363275" cy="354626"/>
          </a:xfrm>
        </p:grpSpPr>
        <p:sp>
          <p:nvSpPr>
            <p:cNvPr id="11447" name="Google Shape;11447;p90"/>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90"/>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90"/>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90"/>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90"/>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90"/>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90"/>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90"/>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90"/>
          <p:cNvGrpSpPr/>
          <p:nvPr/>
        </p:nvGrpSpPr>
        <p:grpSpPr>
          <a:xfrm>
            <a:off x="861053" y="2239510"/>
            <a:ext cx="362134" cy="363623"/>
            <a:chOff x="861053" y="2414910"/>
            <a:chExt cx="362134" cy="363623"/>
          </a:xfrm>
        </p:grpSpPr>
        <p:sp>
          <p:nvSpPr>
            <p:cNvPr id="11456" name="Google Shape;11456;p90"/>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90"/>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90"/>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90"/>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90"/>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90"/>
          <p:cNvGrpSpPr/>
          <p:nvPr/>
        </p:nvGrpSpPr>
        <p:grpSpPr>
          <a:xfrm>
            <a:off x="7594288" y="2239859"/>
            <a:ext cx="279513" cy="355735"/>
            <a:chOff x="7594288" y="2415259"/>
            <a:chExt cx="279513" cy="355735"/>
          </a:xfrm>
        </p:grpSpPr>
        <p:sp>
          <p:nvSpPr>
            <p:cNvPr id="11462" name="Google Shape;11462;p90"/>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90"/>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90"/>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90"/>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90"/>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90"/>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90"/>
          <p:cNvGrpSpPr/>
          <p:nvPr/>
        </p:nvGrpSpPr>
        <p:grpSpPr>
          <a:xfrm>
            <a:off x="7145794" y="2240239"/>
            <a:ext cx="278784" cy="355735"/>
            <a:chOff x="7145794" y="2415639"/>
            <a:chExt cx="278784" cy="355735"/>
          </a:xfrm>
        </p:grpSpPr>
        <p:sp>
          <p:nvSpPr>
            <p:cNvPr id="11469" name="Google Shape;11469;p90"/>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90"/>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90"/>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90"/>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90"/>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90"/>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90"/>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90"/>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90"/>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90"/>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90"/>
          <p:cNvGrpSpPr/>
          <p:nvPr/>
        </p:nvGrpSpPr>
        <p:grpSpPr>
          <a:xfrm>
            <a:off x="6698441" y="2239130"/>
            <a:ext cx="277644" cy="357984"/>
            <a:chOff x="6698441" y="2414530"/>
            <a:chExt cx="277644" cy="357984"/>
          </a:xfrm>
        </p:grpSpPr>
        <p:sp>
          <p:nvSpPr>
            <p:cNvPr id="11480" name="Google Shape;11480;p90"/>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90"/>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90"/>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90"/>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90"/>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90"/>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6" name="Google Shape;11486;p90"/>
          <p:cNvGrpSpPr/>
          <p:nvPr/>
        </p:nvGrpSpPr>
        <p:grpSpPr>
          <a:xfrm>
            <a:off x="4897750" y="2240239"/>
            <a:ext cx="279513" cy="357255"/>
            <a:chOff x="4897750" y="2415639"/>
            <a:chExt cx="279513" cy="357255"/>
          </a:xfrm>
        </p:grpSpPr>
        <p:sp>
          <p:nvSpPr>
            <p:cNvPr id="11487" name="Google Shape;11487;p90"/>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90"/>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90"/>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90"/>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90"/>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90"/>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90"/>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90"/>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5" name="Google Shape;11495;p90"/>
          <p:cNvGrpSpPr/>
          <p:nvPr/>
        </p:nvGrpSpPr>
        <p:grpSpPr>
          <a:xfrm>
            <a:off x="5812066" y="2240619"/>
            <a:ext cx="264813" cy="353454"/>
            <a:chOff x="5812066" y="2416019"/>
            <a:chExt cx="264813" cy="353454"/>
          </a:xfrm>
        </p:grpSpPr>
        <p:sp>
          <p:nvSpPr>
            <p:cNvPr id="11496" name="Google Shape;11496;p90"/>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90"/>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90"/>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90"/>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90"/>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90"/>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90"/>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90"/>
          <p:cNvGrpSpPr/>
          <p:nvPr/>
        </p:nvGrpSpPr>
        <p:grpSpPr>
          <a:xfrm>
            <a:off x="8054820" y="2240999"/>
            <a:ext cx="264433" cy="353454"/>
            <a:chOff x="8054820" y="2416399"/>
            <a:chExt cx="264433" cy="353454"/>
          </a:xfrm>
        </p:grpSpPr>
        <p:sp>
          <p:nvSpPr>
            <p:cNvPr id="11504" name="Google Shape;11504;p90"/>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90"/>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90"/>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90"/>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90"/>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90"/>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90"/>
          <p:cNvGrpSpPr/>
          <p:nvPr/>
        </p:nvGrpSpPr>
        <p:grpSpPr>
          <a:xfrm>
            <a:off x="5356413" y="2237990"/>
            <a:ext cx="271212" cy="361374"/>
            <a:chOff x="5356413" y="2413390"/>
            <a:chExt cx="271212" cy="361374"/>
          </a:xfrm>
        </p:grpSpPr>
        <p:sp>
          <p:nvSpPr>
            <p:cNvPr id="11511" name="Google Shape;11511;p90"/>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90"/>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90"/>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90"/>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90"/>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90"/>
          <p:cNvGrpSpPr/>
          <p:nvPr/>
        </p:nvGrpSpPr>
        <p:grpSpPr>
          <a:xfrm>
            <a:off x="6255238" y="2236849"/>
            <a:ext cx="271244" cy="360994"/>
            <a:chOff x="6255238" y="2412249"/>
            <a:chExt cx="271244" cy="360994"/>
          </a:xfrm>
        </p:grpSpPr>
        <p:sp>
          <p:nvSpPr>
            <p:cNvPr id="11517" name="Google Shape;11517;p90"/>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90"/>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90"/>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90"/>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90"/>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90"/>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90"/>
          <p:cNvGrpSpPr/>
          <p:nvPr/>
        </p:nvGrpSpPr>
        <p:grpSpPr>
          <a:xfrm>
            <a:off x="2185372" y="1782399"/>
            <a:ext cx="366664" cy="366981"/>
            <a:chOff x="2185372" y="1957799"/>
            <a:chExt cx="366664" cy="366981"/>
          </a:xfrm>
        </p:grpSpPr>
        <p:sp>
          <p:nvSpPr>
            <p:cNvPr id="11524" name="Google Shape;11524;p90"/>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90"/>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90"/>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90"/>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90"/>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90"/>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90"/>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90"/>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2" name="Google Shape;11532;p90"/>
          <p:cNvGrpSpPr/>
          <p:nvPr/>
        </p:nvGrpSpPr>
        <p:grpSpPr>
          <a:xfrm>
            <a:off x="1737258" y="1812971"/>
            <a:ext cx="370814" cy="307359"/>
            <a:chOff x="1737258" y="1988371"/>
            <a:chExt cx="370814" cy="307359"/>
          </a:xfrm>
        </p:grpSpPr>
        <p:sp>
          <p:nvSpPr>
            <p:cNvPr id="11533" name="Google Shape;11533;p90"/>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90"/>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90"/>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90"/>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90"/>
          <p:cNvGrpSpPr/>
          <p:nvPr/>
        </p:nvGrpSpPr>
        <p:grpSpPr>
          <a:xfrm>
            <a:off x="848983" y="1814111"/>
            <a:ext cx="369294" cy="304350"/>
            <a:chOff x="848983" y="1989511"/>
            <a:chExt cx="369294" cy="304350"/>
          </a:xfrm>
        </p:grpSpPr>
        <p:sp>
          <p:nvSpPr>
            <p:cNvPr id="11538" name="Google Shape;11538;p90"/>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90"/>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90"/>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90"/>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90"/>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90"/>
          <p:cNvGrpSpPr/>
          <p:nvPr/>
        </p:nvGrpSpPr>
        <p:grpSpPr>
          <a:xfrm>
            <a:off x="3074027" y="1808377"/>
            <a:ext cx="380604" cy="313854"/>
            <a:chOff x="3074027" y="1983777"/>
            <a:chExt cx="380604" cy="313854"/>
          </a:xfrm>
        </p:grpSpPr>
        <p:sp>
          <p:nvSpPr>
            <p:cNvPr id="11544" name="Google Shape;11544;p90"/>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90"/>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90"/>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90"/>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90"/>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90"/>
          <p:cNvGrpSpPr/>
          <p:nvPr/>
        </p:nvGrpSpPr>
        <p:grpSpPr>
          <a:xfrm>
            <a:off x="3522521" y="1800457"/>
            <a:ext cx="367013" cy="331278"/>
            <a:chOff x="3522521" y="1975857"/>
            <a:chExt cx="367013" cy="331278"/>
          </a:xfrm>
        </p:grpSpPr>
        <p:sp>
          <p:nvSpPr>
            <p:cNvPr id="11550" name="Google Shape;11550;p90"/>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90"/>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90"/>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90"/>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90"/>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90"/>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90"/>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90"/>
          <p:cNvGrpSpPr/>
          <p:nvPr/>
        </p:nvGrpSpPr>
        <p:grpSpPr>
          <a:xfrm>
            <a:off x="2630824" y="1801566"/>
            <a:ext cx="368185" cy="330454"/>
            <a:chOff x="2630824" y="1976966"/>
            <a:chExt cx="368185" cy="330454"/>
          </a:xfrm>
        </p:grpSpPr>
        <p:sp>
          <p:nvSpPr>
            <p:cNvPr id="11558" name="Google Shape;11558;p90"/>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90"/>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90"/>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90"/>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90"/>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90"/>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90"/>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90"/>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90"/>
          <p:cNvGrpSpPr/>
          <p:nvPr/>
        </p:nvGrpSpPr>
        <p:grpSpPr>
          <a:xfrm>
            <a:off x="1293706" y="1791016"/>
            <a:ext cx="369294" cy="350444"/>
            <a:chOff x="1293706" y="1966416"/>
            <a:chExt cx="369294" cy="350444"/>
          </a:xfrm>
        </p:grpSpPr>
        <p:sp>
          <p:nvSpPr>
            <p:cNvPr id="11567" name="Google Shape;11567;p90"/>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90"/>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90"/>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90"/>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90"/>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90"/>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90"/>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90"/>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90"/>
          <p:cNvGrpSpPr/>
          <p:nvPr/>
        </p:nvGrpSpPr>
        <p:grpSpPr>
          <a:xfrm>
            <a:off x="3967213" y="1800077"/>
            <a:ext cx="368185" cy="331816"/>
            <a:chOff x="3967213" y="1975477"/>
            <a:chExt cx="368185" cy="331816"/>
          </a:xfrm>
        </p:grpSpPr>
        <p:sp>
          <p:nvSpPr>
            <p:cNvPr id="11576" name="Google Shape;11576;p90"/>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90"/>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90"/>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90"/>
          <p:cNvGrpSpPr/>
          <p:nvPr/>
        </p:nvGrpSpPr>
        <p:grpSpPr>
          <a:xfrm>
            <a:off x="8047661" y="1793646"/>
            <a:ext cx="279132" cy="356875"/>
            <a:chOff x="8047661" y="1969046"/>
            <a:chExt cx="279132" cy="356875"/>
          </a:xfrm>
        </p:grpSpPr>
        <p:sp>
          <p:nvSpPr>
            <p:cNvPr id="11580" name="Google Shape;11580;p90"/>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90"/>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90"/>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90"/>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90"/>
          <p:cNvGrpSpPr/>
          <p:nvPr/>
        </p:nvGrpSpPr>
        <p:grpSpPr>
          <a:xfrm>
            <a:off x="7596157" y="1792759"/>
            <a:ext cx="279544" cy="358142"/>
            <a:chOff x="7596157" y="1968159"/>
            <a:chExt cx="279544" cy="358142"/>
          </a:xfrm>
        </p:grpSpPr>
        <p:sp>
          <p:nvSpPr>
            <p:cNvPr id="11585" name="Google Shape;11585;p90"/>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90"/>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90"/>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90"/>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90"/>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90"/>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1" name="Google Shape;11591;p90"/>
          <p:cNvGrpSpPr/>
          <p:nvPr/>
        </p:nvGrpSpPr>
        <p:grpSpPr>
          <a:xfrm>
            <a:off x="7147315" y="1793646"/>
            <a:ext cx="279513" cy="357636"/>
            <a:chOff x="7147315" y="1969046"/>
            <a:chExt cx="279513" cy="357636"/>
          </a:xfrm>
        </p:grpSpPr>
        <p:sp>
          <p:nvSpPr>
            <p:cNvPr id="11592" name="Google Shape;11592;p90"/>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90"/>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90"/>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90"/>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90"/>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90"/>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90"/>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90"/>
          <p:cNvGrpSpPr/>
          <p:nvPr/>
        </p:nvGrpSpPr>
        <p:grpSpPr>
          <a:xfrm>
            <a:off x="6697681" y="1792917"/>
            <a:ext cx="280305" cy="359093"/>
            <a:chOff x="6697681" y="1968317"/>
            <a:chExt cx="280305" cy="359093"/>
          </a:xfrm>
        </p:grpSpPr>
        <p:sp>
          <p:nvSpPr>
            <p:cNvPr id="11600" name="Google Shape;11600;p90"/>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90"/>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90"/>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90"/>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90"/>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90"/>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90"/>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90"/>
          <p:cNvGrpSpPr/>
          <p:nvPr/>
        </p:nvGrpSpPr>
        <p:grpSpPr>
          <a:xfrm>
            <a:off x="6248839" y="1792537"/>
            <a:ext cx="280273" cy="358744"/>
            <a:chOff x="6248839" y="1967937"/>
            <a:chExt cx="280273" cy="358744"/>
          </a:xfrm>
        </p:grpSpPr>
        <p:sp>
          <p:nvSpPr>
            <p:cNvPr id="11608" name="Google Shape;11608;p90"/>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90"/>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90"/>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90"/>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90"/>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90"/>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90"/>
          <p:cNvGrpSpPr/>
          <p:nvPr/>
        </p:nvGrpSpPr>
        <p:grpSpPr>
          <a:xfrm>
            <a:off x="5801485" y="1793646"/>
            <a:ext cx="279164" cy="357794"/>
            <a:chOff x="5801485" y="1969046"/>
            <a:chExt cx="279164" cy="357794"/>
          </a:xfrm>
        </p:grpSpPr>
        <p:sp>
          <p:nvSpPr>
            <p:cNvPr id="11615" name="Google Shape;11615;p90"/>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90"/>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90"/>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90"/>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90"/>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90"/>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90"/>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90"/>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90"/>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90"/>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90"/>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90"/>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90"/>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90"/>
          <p:cNvGrpSpPr/>
          <p:nvPr/>
        </p:nvGrpSpPr>
        <p:grpSpPr>
          <a:xfrm>
            <a:off x="5352643" y="1793646"/>
            <a:ext cx="278404" cy="358364"/>
            <a:chOff x="5352643" y="1969046"/>
            <a:chExt cx="278404" cy="358364"/>
          </a:xfrm>
        </p:grpSpPr>
        <p:sp>
          <p:nvSpPr>
            <p:cNvPr id="11629" name="Google Shape;11629;p90"/>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90"/>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90"/>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90"/>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90"/>
          <p:cNvGrpSpPr/>
          <p:nvPr/>
        </p:nvGrpSpPr>
        <p:grpSpPr>
          <a:xfrm>
            <a:off x="4897750" y="1792917"/>
            <a:ext cx="279132" cy="358364"/>
            <a:chOff x="4897750" y="1968317"/>
            <a:chExt cx="279132" cy="358364"/>
          </a:xfrm>
        </p:grpSpPr>
        <p:sp>
          <p:nvSpPr>
            <p:cNvPr id="11634" name="Google Shape;11634;p90"/>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90"/>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90"/>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90"/>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90"/>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90"/>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90"/>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90"/>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90"/>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90"/>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90"/>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90"/>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90"/>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7" name="Google Shape;11647;p90"/>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8" name="Google Shape;11648;p90"/>
          <p:cNvGrpSpPr/>
          <p:nvPr/>
        </p:nvGrpSpPr>
        <p:grpSpPr>
          <a:xfrm>
            <a:off x="1767449" y="1337644"/>
            <a:ext cx="324403" cy="347783"/>
            <a:chOff x="1767449" y="1513044"/>
            <a:chExt cx="324403" cy="347783"/>
          </a:xfrm>
        </p:grpSpPr>
        <p:sp>
          <p:nvSpPr>
            <p:cNvPr id="11649" name="Google Shape;11649;p90"/>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90"/>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90"/>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90"/>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90"/>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90"/>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90"/>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90"/>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90"/>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90"/>
          <p:cNvGrpSpPr/>
          <p:nvPr/>
        </p:nvGrpSpPr>
        <p:grpSpPr>
          <a:xfrm>
            <a:off x="4007193" y="1337327"/>
            <a:ext cx="320633" cy="348100"/>
            <a:chOff x="4007193" y="1512727"/>
            <a:chExt cx="320633" cy="348100"/>
          </a:xfrm>
        </p:grpSpPr>
        <p:sp>
          <p:nvSpPr>
            <p:cNvPr id="11659" name="Google Shape;11659;p90"/>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90"/>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90"/>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90"/>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90"/>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90"/>
          <p:cNvGrpSpPr/>
          <p:nvPr/>
        </p:nvGrpSpPr>
        <p:grpSpPr>
          <a:xfrm>
            <a:off x="3530425" y="1333347"/>
            <a:ext cx="368175" cy="344594"/>
            <a:chOff x="3530425" y="1508747"/>
            <a:chExt cx="368175" cy="344594"/>
          </a:xfrm>
        </p:grpSpPr>
        <p:sp>
          <p:nvSpPr>
            <p:cNvPr id="11665" name="Google Shape;11665;p90"/>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90"/>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90"/>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90"/>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90"/>
          <p:cNvGrpSpPr/>
          <p:nvPr/>
        </p:nvGrpSpPr>
        <p:grpSpPr>
          <a:xfrm>
            <a:off x="3127598" y="1337834"/>
            <a:ext cx="289714" cy="347593"/>
            <a:chOff x="3127598" y="1513234"/>
            <a:chExt cx="289714" cy="347593"/>
          </a:xfrm>
        </p:grpSpPr>
        <p:sp>
          <p:nvSpPr>
            <p:cNvPr id="11670" name="Google Shape;11670;p90"/>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90"/>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90"/>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90"/>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90"/>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5" name="Google Shape;11675;p90"/>
          <p:cNvGrpSpPr/>
          <p:nvPr/>
        </p:nvGrpSpPr>
        <p:grpSpPr>
          <a:xfrm>
            <a:off x="2662884" y="1337644"/>
            <a:ext cx="322914" cy="348543"/>
            <a:chOff x="2662884" y="1513044"/>
            <a:chExt cx="322914" cy="348543"/>
          </a:xfrm>
        </p:grpSpPr>
        <p:sp>
          <p:nvSpPr>
            <p:cNvPr id="11676" name="Google Shape;11676;p90"/>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90"/>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90"/>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90"/>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90"/>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90"/>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90"/>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90"/>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90"/>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90"/>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90"/>
          <p:cNvGrpSpPr/>
          <p:nvPr/>
        </p:nvGrpSpPr>
        <p:grpSpPr>
          <a:xfrm>
            <a:off x="2232511" y="1337359"/>
            <a:ext cx="299534" cy="348068"/>
            <a:chOff x="2232511" y="1512759"/>
            <a:chExt cx="299534" cy="348068"/>
          </a:xfrm>
        </p:grpSpPr>
        <p:sp>
          <p:nvSpPr>
            <p:cNvPr id="11687" name="Google Shape;11687;p90"/>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90"/>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90"/>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90"/>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90"/>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90"/>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90"/>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90"/>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90"/>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90"/>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90"/>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90"/>
          <p:cNvGrpSpPr/>
          <p:nvPr/>
        </p:nvGrpSpPr>
        <p:grpSpPr>
          <a:xfrm>
            <a:off x="1331406" y="1337961"/>
            <a:ext cx="301784" cy="348607"/>
            <a:chOff x="1331406" y="1513361"/>
            <a:chExt cx="301784" cy="348607"/>
          </a:xfrm>
        </p:grpSpPr>
        <p:sp>
          <p:nvSpPr>
            <p:cNvPr id="11699" name="Google Shape;11699;p90"/>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90"/>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90"/>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90"/>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90"/>
          <p:cNvGrpSpPr/>
          <p:nvPr/>
        </p:nvGrpSpPr>
        <p:grpSpPr>
          <a:xfrm>
            <a:off x="7144274" y="1324814"/>
            <a:ext cx="282174" cy="355735"/>
            <a:chOff x="7144274" y="1500214"/>
            <a:chExt cx="282174" cy="355735"/>
          </a:xfrm>
        </p:grpSpPr>
        <p:sp>
          <p:nvSpPr>
            <p:cNvPr id="11704" name="Google Shape;11704;p90"/>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90"/>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90"/>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90"/>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90"/>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90"/>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90"/>
          <p:cNvGrpSpPr/>
          <p:nvPr/>
        </p:nvGrpSpPr>
        <p:grpSpPr>
          <a:xfrm>
            <a:off x="6685262" y="1324814"/>
            <a:ext cx="289682" cy="354594"/>
            <a:chOff x="6685262" y="1500214"/>
            <a:chExt cx="289682" cy="354594"/>
          </a:xfrm>
        </p:grpSpPr>
        <p:sp>
          <p:nvSpPr>
            <p:cNvPr id="11711" name="Google Shape;11711;p90"/>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90"/>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90"/>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90"/>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90"/>
          <p:cNvGrpSpPr/>
          <p:nvPr/>
        </p:nvGrpSpPr>
        <p:grpSpPr>
          <a:xfrm>
            <a:off x="6200938" y="1325194"/>
            <a:ext cx="322154" cy="355355"/>
            <a:chOff x="6200938" y="1500594"/>
            <a:chExt cx="322154" cy="355355"/>
          </a:xfrm>
        </p:grpSpPr>
        <p:sp>
          <p:nvSpPr>
            <p:cNvPr id="11716" name="Google Shape;11716;p90"/>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90"/>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90"/>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90"/>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90"/>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90"/>
          <p:cNvGrpSpPr/>
          <p:nvPr/>
        </p:nvGrpSpPr>
        <p:grpSpPr>
          <a:xfrm>
            <a:off x="5289631" y="1324814"/>
            <a:ext cx="332355" cy="354974"/>
            <a:chOff x="5289631" y="1500214"/>
            <a:chExt cx="332355" cy="354974"/>
          </a:xfrm>
        </p:grpSpPr>
        <p:sp>
          <p:nvSpPr>
            <p:cNvPr id="11722" name="Google Shape;11722;p90"/>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90"/>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90"/>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90"/>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90"/>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90"/>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90"/>
          <p:cNvGrpSpPr/>
          <p:nvPr/>
        </p:nvGrpSpPr>
        <p:grpSpPr>
          <a:xfrm>
            <a:off x="5748295" y="1324433"/>
            <a:ext cx="323294" cy="356115"/>
            <a:chOff x="5748295" y="1499833"/>
            <a:chExt cx="323294" cy="356115"/>
          </a:xfrm>
        </p:grpSpPr>
        <p:sp>
          <p:nvSpPr>
            <p:cNvPr id="11729" name="Google Shape;11729;p90"/>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90"/>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90"/>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90"/>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90"/>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90"/>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90"/>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90"/>
          <p:cNvGrpSpPr/>
          <p:nvPr/>
        </p:nvGrpSpPr>
        <p:grpSpPr>
          <a:xfrm>
            <a:off x="8047661" y="1325637"/>
            <a:ext cx="278404" cy="355260"/>
            <a:chOff x="8047661" y="1501037"/>
            <a:chExt cx="278404" cy="355260"/>
          </a:xfrm>
        </p:grpSpPr>
        <p:sp>
          <p:nvSpPr>
            <p:cNvPr id="11737" name="Google Shape;11737;p90"/>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90"/>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90"/>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90"/>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90"/>
          <p:cNvGrpSpPr/>
          <p:nvPr/>
        </p:nvGrpSpPr>
        <p:grpSpPr>
          <a:xfrm>
            <a:off x="4903389" y="1324814"/>
            <a:ext cx="267854" cy="355735"/>
            <a:chOff x="4903389" y="1500214"/>
            <a:chExt cx="267854" cy="355735"/>
          </a:xfrm>
        </p:grpSpPr>
        <p:sp>
          <p:nvSpPr>
            <p:cNvPr id="11742" name="Google Shape;11742;p90"/>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90"/>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90"/>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90"/>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90"/>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7" name="Google Shape;11747;p90"/>
          <p:cNvGrpSpPr/>
          <p:nvPr/>
        </p:nvGrpSpPr>
        <p:grpSpPr>
          <a:xfrm>
            <a:off x="7613518" y="1325954"/>
            <a:ext cx="264433" cy="353074"/>
            <a:chOff x="7613518" y="1501354"/>
            <a:chExt cx="264433" cy="353074"/>
          </a:xfrm>
        </p:grpSpPr>
        <p:sp>
          <p:nvSpPr>
            <p:cNvPr id="11748" name="Google Shape;11748;p90"/>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90"/>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90"/>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90"/>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90"/>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90"/>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4" name="Google Shape;11754;p90"/>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755" name="Google Shape;11755;p90"/>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59" name="Shape 11759"/>
        <p:cNvGrpSpPr/>
        <p:nvPr/>
      </p:nvGrpSpPr>
      <p:grpSpPr>
        <a:xfrm>
          <a:off x="0" y="0"/>
          <a:ext cx="0" cy="0"/>
          <a:chOff x="0" y="0"/>
          <a:chExt cx="0" cy="0"/>
        </a:xfrm>
      </p:grpSpPr>
      <p:grpSp>
        <p:nvGrpSpPr>
          <p:cNvPr id="11760" name="Google Shape;11760;p91"/>
          <p:cNvGrpSpPr/>
          <p:nvPr/>
        </p:nvGrpSpPr>
        <p:grpSpPr>
          <a:xfrm>
            <a:off x="1757085" y="1325225"/>
            <a:ext cx="371069" cy="359396"/>
            <a:chOff x="1757085" y="1500675"/>
            <a:chExt cx="371069" cy="359396"/>
          </a:xfrm>
        </p:grpSpPr>
        <p:sp>
          <p:nvSpPr>
            <p:cNvPr id="11761" name="Google Shape;11761;p91"/>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91"/>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91"/>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91"/>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9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9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9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91"/>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9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91"/>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91"/>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9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9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91"/>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91"/>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9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91"/>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9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9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9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9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9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91"/>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91"/>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91"/>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91"/>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91"/>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91"/>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91"/>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91"/>
          <p:cNvGrpSpPr/>
          <p:nvPr/>
        </p:nvGrpSpPr>
        <p:grpSpPr>
          <a:xfrm>
            <a:off x="2774209" y="1779241"/>
            <a:ext cx="116693" cy="374186"/>
            <a:chOff x="2774209" y="1954691"/>
            <a:chExt cx="116693" cy="374186"/>
          </a:xfrm>
        </p:grpSpPr>
        <p:sp>
          <p:nvSpPr>
            <p:cNvPr id="11791" name="Google Shape;11791;p91"/>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91"/>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91"/>
          <p:cNvGrpSpPr/>
          <p:nvPr/>
        </p:nvGrpSpPr>
        <p:grpSpPr>
          <a:xfrm>
            <a:off x="4017435" y="1324462"/>
            <a:ext cx="315092" cy="359397"/>
            <a:chOff x="4017435" y="1499912"/>
            <a:chExt cx="315092" cy="359397"/>
          </a:xfrm>
        </p:grpSpPr>
        <p:sp>
          <p:nvSpPr>
            <p:cNvPr id="11794" name="Google Shape;11794;p91"/>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91"/>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91"/>
          <p:cNvGrpSpPr/>
          <p:nvPr/>
        </p:nvGrpSpPr>
        <p:grpSpPr>
          <a:xfrm>
            <a:off x="3963652" y="1824309"/>
            <a:ext cx="374154" cy="284050"/>
            <a:chOff x="3963652" y="1999759"/>
            <a:chExt cx="374154" cy="284050"/>
          </a:xfrm>
        </p:grpSpPr>
        <p:sp>
          <p:nvSpPr>
            <p:cNvPr id="11797" name="Google Shape;11797;p91"/>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91"/>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91"/>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91"/>
          <p:cNvGrpSpPr/>
          <p:nvPr/>
        </p:nvGrpSpPr>
        <p:grpSpPr>
          <a:xfrm>
            <a:off x="1777536" y="1839416"/>
            <a:ext cx="376444" cy="253772"/>
            <a:chOff x="1777536" y="2014866"/>
            <a:chExt cx="376444" cy="253772"/>
          </a:xfrm>
        </p:grpSpPr>
        <p:sp>
          <p:nvSpPr>
            <p:cNvPr id="11801" name="Google Shape;11801;p91"/>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91"/>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91"/>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91"/>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91"/>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91"/>
          <p:cNvGrpSpPr/>
          <p:nvPr/>
        </p:nvGrpSpPr>
        <p:grpSpPr>
          <a:xfrm>
            <a:off x="1309875" y="1881876"/>
            <a:ext cx="374154" cy="169680"/>
            <a:chOff x="1309875" y="2057326"/>
            <a:chExt cx="374154" cy="169680"/>
          </a:xfrm>
        </p:grpSpPr>
        <p:sp>
          <p:nvSpPr>
            <p:cNvPr id="11807" name="Google Shape;11807;p9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9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9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91"/>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91"/>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91"/>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9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9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91"/>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91"/>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91"/>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8" name="Google Shape;11818;p91"/>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9" name="Google Shape;11819;p91"/>
          <p:cNvGrpSpPr/>
          <p:nvPr/>
        </p:nvGrpSpPr>
        <p:grpSpPr>
          <a:xfrm>
            <a:off x="2347450" y="1779114"/>
            <a:ext cx="113639" cy="373168"/>
            <a:chOff x="2347450" y="1954564"/>
            <a:chExt cx="113639" cy="373168"/>
          </a:xfrm>
        </p:grpSpPr>
        <p:sp>
          <p:nvSpPr>
            <p:cNvPr id="11820" name="Google Shape;11820;p91"/>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91"/>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2" name="Google Shape;11822;p91"/>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3" name="Google Shape;11823;p91"/>
          <p:cNvGrpSpPr/>
          <p:nvPr/>
        </p:nvGrpSpPr>
        <p:grpSpPr>
          <a:xfrm>
            <a:off x="3110102" y="1324430"/>
            <a:ext cx="330613" cy="358379"/>
            <a:chOff x="3110102" y="1499880"/>
            <a:chExt cx="330613" cy="358379"/>
          </a:xfrm>
        </p:grpSpPr>
        <p:sp>
          <p:nvSpPr>
            <p:cNvPr id="11824" name="Google Shape;11824;p91"/>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91"/>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91"/>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91"/>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91"/>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91"/>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91"/>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1" name="Google Shape;11831;p91"/>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2" name="Google Shape;11832;p91"/>
          <p:cNvGrpSpPr/>
          <p:nvPr/>
        </p:nvGrpSpPr>
        <p:grpSpPr>
          <a:xfrm>
            <a:off x="3485575" y="1824309"/>
            <a:ext cx="373772" cy="284050"/>
            <a:chOff x="3531200" y="1999759"/>
            <a:chExt cx="373772" cy="284050"/>
          </a:xfrm>
        </p:grpSpPr>
        <p:sp>
          <p:nvSpPr>
            <p:cNvPr id="11833" name="Google Shape;11833;p91"/>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91"/>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91"/>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91"/>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91"/>
          <p:cNvGrpSpPr/>
          <p:nvPr/>
        </p:nvGrpSpPr>
        <p:grpSpPr>
          <a:xfrm>
            <a:off x="2667058" y="1324843"/>
            <a:ext cx="330231" cy="359015"/>
            <a:chOff x="2667058" y="1500293"/>
            <a:chExt cx="330231" cy="359015"/>
          </a:xfrm>
        </p:grpSpPr>
        <p:sp>
          <p:nvSpPr>
            <p:cNvPr id="11838" name="Google Shape;11838;p91"/>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91"/>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91"/>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91"/>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91"/>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9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9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9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9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91"/>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91"/>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9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9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91"/>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91"/>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91"/>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91"/>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91"/>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91"/>
          <p:cNvGrpSpPr/>
          <p:nvPr/>
        </p:nvGrpSpPr>
        <p:grpSpPr>
          <a:xfrm>
            <a:off x="3567553" y="1324462"/>
            <a:ext cx="320022" cy="359778"/>
            <a:chOff x="3567553" y="1499912"/>
            <a:chExt cx="320022" cy="359778"/>
          </a:xfrm>
        </p:grpSpPr>
        <p:sp>
          <p:nvSpPr>
            <p:cNvPr id="11857" name="Google Shape;11857;p91"/>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91"/>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91"/>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91"/>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91"/>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91"/>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3" name="Google Shape;11863;p91"/>
          <p:cNvGrpSpPr/>
          <p:nvPr/>
        </p:nvGrpSpPr>
        <p:grpSpPr>
          <a:xfrm>
            <a:off x="1309875" y="1324462"/>
            <a:ext cx="359015" cy="358633"/>
            <a:chOff x="1309875" y="1499912"/>
            <a:chExt cx="359015" cy="358633"/>
          </a:xfrm>
        </p:grpSpPr>
        <p:sp>
          <p:nvSpPr>
            <p:cNvPr id="11864" name="Google Shape;11864;p91"/>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91"/>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91"/>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91"/>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91"/>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91"/>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91"/>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91"/>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91"/>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91"/>
          <p:cNvGrpSpPr/>
          <p:nvPr/>
        </p:nvGrpSpPr>
        <p:grpSpPr>
          <a:xfrm>
            <a:off x="2219466" y="1324843"/>
            <a:ext cx="330613" cy="359015"/>
            <a:chOff x="2219466" y="1500293"/>
            <a:chExt cx="330613" cy="359015"/>
          </a:xfrm>
        </p:grpSpPr>
        <p:sp>
          <p:nvSpPr>
            <p:cNvPr id="11874" name="Google Shape;11874;p91"/>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91"/>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6" name="Google Shape;11876;p91"/>
          <p:cNvGrpSpPr/>
          <p:nvPr/>
        </p:nvGrpSpPr>
        <p:grpSpPr>
          <a:xfrm>
            <a:off x="5343544" y="1333908"/>
            <a:ext cx="244676" cy="351095"/>
            <a:chOff x="5343544" y="1509358"/>
            <a:chExt cx="244676" cy="351095"/>
          </a:xfrm>
        </p:grpSpPr>
        <p:sp>
          <p:nvSpPr>
            <p:cNvPr id="11877" name="Google Shape;11877;p91"/>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91"/>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91"/>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0" name="Google Shape;11880;p91"/>
          <p:cNvGrpSpPr/>
          <p:nvPr/>
        </p:nvGrpSpPr>
        <p:grpSpPr>
          <a:xfrm>
            <a:off x="4882340" y="1333908"/>
            <a:ext cx="246171" cy="351095"/>
            <a:chOff x="4882340" y="1509358"/>
            <a:chExt cx="246171" cy="351095"/>
          </a:xfrm>
        </p:grpSpPr>
        <p:sp>
          <p:nvSpPr>
            <p:cNvPr id="11881" name="Google Shape;11881;p91"/>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91"/>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91"/>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91"/>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91"/>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91"/>
          <p:cNvGrpSpPr/>
          <p:nvPr/>
        </p:nvGrpSpPr>
        <p:grpSpPr>
          <a:xfrm>
            <a:off x="6273204" y="1333558"/>
            <a:ext cx="236343" cy="351445"/>
            <a:chOff x="6273204" y="1509008"/>
            <a:chExt cx="236343" cy="351445"/>
          </a:xfrm>
        </p:grpSpPr>
        <p:sp>
          <p:nvSpPr>
            <p:cNvPr id="11887" name="Google Shape;11887;p91"/>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91"/>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9" name="Google Shape;11889;p91"/>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0" name="Google Shape;11890;p91"/>
          <p:cNvGrpSpPr/>
          <p:nvPr/>
        </p:nvGrpSpPr>
        <p:grpSpPr>
          <a:xfrm>
            <a:off x="7219530" y="1332794"/>
            <a:ext cx="191625" cy="352209"/>
            <a:chOff x="7219530" y="1508244"/>
            <a:chExt cx="191625" cy="352209"/>
          </a:xfrm>
        </p:grpSpPr>
        <p:sp>
          <p:nvSpPr>
            <p:cNvPr id="11891" name="Google Shape;11891;p91"/>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91"/>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3" name="Google Shape;11893;p91"/>
          <p:cNvGrpSpPr/>
          <p:nvPr/>
        </p:nvGrpSpPr>
        <p:grpSpPr>
          <a:xfrm>
            <a:off x="7699309" y="1333176"/>
            <a:ext cx="154922" cy="351827"/>
            <a:chOff x="7699309" y="1508626"/>
            <a:chExt cx="154922" cy="351827"/>
          </a:xfrm>
        </p:grpSpPr>
        <p:sp>
          <p:nvSpPr>
            <p:cNvPr id="11894" name="Google Shape;11894;p91"/>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91"/>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91"/>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91"/>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91"/>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91"/>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91"/>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1" name="Google Shape;11901;p91"/>
          <p:cNvGrpSpPr/>
          <p:nvPr/>
        </p:nvGrpSpPr>
        <p:grpSpPr>
          <a:xfrm>
            <a:off x="8161690" y="1333558"/>
            <a:ext cx="153396" cy="351064"/>
            <a:chOff x="8161690" y="1509008"/>
            <a:chExt cx="153396" cy="351064"/>
          </a:xfrm>
        </p:grpSpPr>
        <p:sp>
          <p:nvSpPr>
            <p:cNvPr id="11902" name="Google Shape;11902;p91"/>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91"/>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91"/>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91"/>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91"/>
          <p:cNvGrpSpPr/>
          <p:nvPr/>
        </p:nvGrpSpPr>
        <p:grpSpPr>
          <a:xfrm>
            <a:off x="6746940" y="1333431"/>
            <a:ext cx="213221" cy="352304"/>
            <a:chOff x="6746940" y="1508881"/>
            <a:chExt cx="213221" cy="352304"/>
          </a:xfrm>
        </p:grpSpPr>
        <p:sp>
          <p:nvSpPr>
            <p:cNvPr id="11907" name="Google Shape;11907;p91"/>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91"/>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91"/>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91"/>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91"/>
          <p:cNvGrpSpPr/>
          <p:nvPr/>
        </p:nvGrpSpPr>
        <p:grpSpPr>
          <a:xfrm>
            <a:off x="5770336" y="1832165"/>
            <a:ext cx="350682" cy="292097"/>
            <a:chOff x="5770336" y="2007615"/>
            <a:chExt cx="350682" cy="292097"/>
          </a:xfrm>
        </p:grpSpPr>
        <p:sp>
          <p:nvSpPr>
            <p:cNvPr id="11912" name="Google Shape;11912;p91"/>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91"/>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91"/>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91"/>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6" name="Google Shape;11916;p91"/>
          <p:cNvGrpSpPr/>
          <p:nvPr/>
        </p:nvGrpSpPr>
        <p:grpSpPr>
          <a:xfrm>
            <a:off x="5326878" y="1804908"/>
            <a:ext cx="350332" cy="346229"/>
            <a:chOff x="5326878" y="1980358"/>
            <a:chExt cx="350332" cy="346229"/>
          </a:xfrm>
        </p:grpSpPr>
        <p:sp>
          <p:nvSpPr>
            <p:cNvPr id="11917" name="Google Shape;11917;p91"/>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91"/>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91"/>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91"/>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1" name="Google Shape;11921;p91"/>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2" name="Google Shape;11922;p91"/>
          <p:cNvGrpSpPr/>
          <p:nvPr/>
        </p:nvGrpSpPr>
        <p:grpSpPr>
          <a:xfrm>
            <a:off x="4883835" y="1817121"/>
            <a:ext cx="350300" cy="323043"/>
            <a:chOff x="4883835" y="1992571"/>
            <a:chExt cx="350300" cy="323043"/>
          </a:xfrm>
        </p:grpSpPr>
        <p:sp>
          <p:nvSpPr>
            <p:cNvPr id="11923" name="Google Shape;11923;p91"/>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91"/>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91"/>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91"/>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91"/>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91"/>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9" name="Google Shape;11929;p91"/>
          <p:cNvGrpSpPr/>
          <p:nvPr/>
        </p:nvGrpSpPr>
        <p:grpSpPr>
          <a:xfrm>
            <a:off x="7548967" y="1803477"/>
            <a:ext cx="333285" cy="349950"/>
            <a:chOff x="7548967" y="1978927"/>
            <a:chExt cx="333285" cy="349950"/>
          </a:xfrm>
        </p:grpSpPr>
        <p:sp>
          <p:nvSpPr>
            <p:cNvPr id="11930" name="Google Shape;11930;p91"/>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91"/>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91"/>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91"/>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91"/>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91"/>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91"/>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7" name="Google Shape;11937;p91"/>
          <p:cNvGrpSpPr/>
          <p:nvPr/>
        </p:nvGrpSpPr>
        <p:grpSpPr>
          <a:xfrm>
            <a:off x="6214142" y="1803477"/>
            <a:ext cx="346515" cy="350300"/>
            <a:chOff x="6214142" y="1978927"/>
            <a:chExt cx="346515" cy="350300"/>
          </a:xfrm>
        </p:grpSpPr>
        <p:sp>
          <p:nvSpPr>
            <p:cNvPr id="11938" name="Google Shape;11938;p91"/>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91"/>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91"/>
          <p:cNvGrpSpPr/>
          <p:nvPr/>
        </p:nvGrpSpPr>
        <p:grpSpPr>
          <a:xfrm>
            <a:off x="7105923" y="1803095"/>
            <a:ext cx="333285" cy="350682"/>
            <a:chOff x="7105923" y="1978545"/>
            <a:chExt cx="333285" cy="350682"/>
          </a:xfrm>
        </p:grpSpPr>
        <p:sp>
          <p:nvSpPr>
            <p:cNvPr id="11941" name="Google Shape;11941;p91"/>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91"/>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91"/>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91"/>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91"/>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91"/>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91"/>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8" name="Google Shape;11948;p91"/>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91"/>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0" name="Google Shape;11950;p91"/>
          <p:cNvGrpSpPr/>
          <p:nvPr/>
        </p:nvGrpSpPr>
        <p:grpSpPr>
          <a:xfrm>
            <a:off x="3616406" y="2246902"/>
            <a:ext cx="203393" cy="351827"/>
            <a:chOff x="3616406" y="2422352"/>
            <a:chExt cx="203393" cy="351827"/>
          </a:xfrm>
        </p:grpSpPr>
        <p:sp>
          <p:nvSpPr>
            <p:cNvPr id="11951" name="Google Shape;11951;p91"/>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91"/>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3" name="Google Shape;11953;p91"/>
          <p:cNvGrpSpPr/>
          <p:nvPr/>
        </p:nvGrpSpPr>
        <p:grpSpPr>
          <a:xfrm>
            <a:off x="878187" y="2246520"/>
            <a:ext cx="272696" cy="351827"/>
            <a:chOff x="913012" y="2421970"/>
            <a:chExt cx="272696" cy="351827"/>
          </a:xfrm>
        </p:grpSpPr>
        <p:sp>
          <p:nvSpPr>
            <p:cNvPr id="11954" name="Google Shape;11954;p91"/>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91"/>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91"/>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91"/>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91"/>
          <p:cNvGrpSpPr/>
          <p:nvPr/>
        </p:nvGrpSpPr>
        <p:grpSpPr>
          <a:xfrm>
            <a:off x="2274743" y="2246902"/>
            <a:ext cx="255649" cy="351445"/>
            <a:chOff x="2274743" y="2422352"/>
            <a:chExt cx="255649" cy="351445"/>
          </a:xfrm>
        </p:grpSpPr>
        <p:sp>
          <p:nvSpPr>
            <p:cNvPr id="11959" name="Google Shape;11959;p91"/>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91"/>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91"/>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91"/>
          <p:cNvGrpSpPr/>
          <p:nvPr/>
        </p:nvGrpSpPr>
        <p:grpSpPr>
          <a:xfrm>
            <a:off x="2708723" y="2245789"/>
            <a:ext cx="246552" cy="352558"/>
            <a:chOff x="2708723" y="2421239"/>
            <a:chExt cx="246552" cy="352558"/>
          </a:xfrm>
        </p:grpSpPr>
        <p:sp>
          <p:nvSpPr>
            <p:cNvPr id="11963" name="Google Shape;11963;p91"/>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91"/>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91"/>
          <p:cNvGrpSpPr/>
          <p:nvPr/>
        </p:nvGrpSpPr>
        <p:grpSpPr>
          <a:xfrm>
            <a:off x="1835485" y="2246902"/>
            <a:ext cx="259433" cy="350714"/>
            <a:chOff x="1835485" y="2422352"/>
            <a:chExt cx="259433" cy="350714"/>
          </a:xfrm>
        </p:grpSpPr>
        <p:sp>
          <p:nvSpPr>
            <p:cNvPr id="11966" name="Google Shape;11966;p91"/>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91"/>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91"/>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91"/>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91"/>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91"/>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91"/>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91"/>
          <p:cNvGrpSpPr/>
          <p:nvPr/>
        </p:nvGrpSpPr>
        <p:grpSpPr>
          <a:xfrm>
            <a:off x="3150240" y="2246902"/>
            <a:ext cx="212489" cy="351445"/>
            <a:chOff x="3150240" y="2422352"/>
            <a:chExt cx="212489" cy="351445"/>
          </a:xfrm>
        </p:grpSpPr>
        <p:sp>
          <p:nvSpPr>
            <p:cNvPr id="11974" name="Google Shape;11974;p91"/>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91"/>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91"/>
          <p:cNvGrpSpPr/>
          <p:nvPr/>
        </p:nvGrpSpPr>
        <p:grpSpPr>
          <a:xfrm>
            <a:off x="1367060" y="2246679"/>
            <a:ext cx="269261" cy="352050"/>
            <a:chOff x="1367060" y="2422129"/>
            <a:chExt cx="269261" cy="352050"/>
          </a:xfrm>
        </p:grpSpPr>
        <p:sp>
          <p:nvSpPr>
            <p:cNvPr id="11977" name="Google Shape;11977;p91"/>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91"/>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91"/>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91"/>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91"/>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91"/>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91"/>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91"/>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91"/>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91"/>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91"/>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91"/>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91"/>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91"/>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1" name="Google Shape;11991;p91"/>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2" name="Google Shape;11992;p91"/>
          <p:cNvGrpSpPr/>
          <p:nvPr/>
        </p:nvGrpSpPr>
        <p:grpSpPr>
          <a:xfrm>
            <a:off x="4882690" y="2249955"/>
            <a:ext cx="274573" cy="350682"/>
            <a:chOff x="4882690" y="2425405"/>
            <a:chExt cx="274573" cy="350682"/>
          </a:xfrm>
        </p:grpSpPr>
        <p:sp>
          <p:nvSpPr>
            <p:cNvPr id="11993" name="Google Shape;11993;p91"/>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91"/>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91"/>
          <p:cNvGrpSpPr/>
          <p:nvPr/>
        </p:nvGrpSpPr>
        <p:grpSpPr>
          <a:xfrm>
            <a:off x="6627639" y="2268434"/>
            <a:ext cx="355993" cy="313247"/>
            <a:chOff x="6627639" y="2443884"/>
            <a:chExt cx="355993" cy="313247"/>
          </a:xfrm>
        </p:grpSpPr>
        <p:sp>
          <p:nvSpPr>
            <p:cNvPr id="11996" name="Google Shape;11996;p91"/>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91"/>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91"/>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91"/>
          <p:cNvGrpSpPr/>
          <p:nvPr/>
        </p:nvGrpSpPr>
        <p:grpSpPr>
          <a:xfrm>
            <a:off x="6183451" y="2286690"/>
            <a:ext cx="351445" cy="277976"/>
            <a:chOff x="6183451" y="2462140"/>
            <a:chExt cx="351445" cy="277976"/>
          </a:xfrm>
        </p:grpSpPr>
        <p:sp>
          <p:nvSpPr>
            <p:cNvPr id="12000" name="Google Shape;12000;p91"/>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91"/>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91"/>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91"/>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91"/>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91"/>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91"/>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91"/>
          <p:cNvGrpSpPr/>
          <p:nvPr/>
        </p:nvGrpSpPr>
        <p:grpSpPr>
          <a:xfrm>
            <a:off x="5735477" y="2254408"/>
            <a:ext cx="353354" cy="341299"/>
            <a:chOff x="5735477" y="2429858"/>
            <a:chExt cx="353354" cy="341299"/>
          </a:xfrm>
        </p:grpSpPr>
        <p:sp>
          <p:nvSpPr>
            <p:cNvPr id="12008" name="Google Shape;12008;p91"/>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91"/>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91"/>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91"/>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91"/>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91"/>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91"/>
          <p:cNvGrpSpPr/>
          <p:nvPr/>
        </p:nvGrpSpPr>
        <p:grpSpPr>
          <a:xfrm>
            <a:off x="5243735" y="2271523"/>
            <a:ext cx="405255" cy="275499"/>
            <a:chOff x="5283337" y="2478774"/>
            <a:chExt cx="358633" cy="243913"/>
          </a:xfrm>
        </p:grpSpPr>
        <p:sp>
          <p:nvSpPr>
            <p:cNvPr id="12015" name="Google Shape;12015;p91"/>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91"/>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91"/>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91"/>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91"/>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91"/>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91"/>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91"/>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91"/>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91"/>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91"/>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91"/>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91"/>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91"/>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91"/>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91"/>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91"/>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91"/>
          <p:cNvGrpSpPr/>
          <p:nvPr/>
        </p:nvGrpSpPr>
        <p:grpSpPr>
          <a:xfrm>
            <a:off x="7964753" y="2295373"/>
            <a:ext cx="362068" cy="258670"/>
            <a:chOff x="7964753" y="2470823"/>
            <a:chExt cx="362068" cy="258670"/>
          </a:xfrm>
        </p:grpSpPr>
        <p:sp>
          <p:nvSpPr>
            <p:cNvPr id="12033" name="Google Shape;12033;p91"/>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91"/>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91"/>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91"/>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91"/>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91"/>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91"/>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91"/>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91"/>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91"/>
          <p:cNvGrpSpPr/>
          <p:nvPr/>
        </p:nvGrpSpPr>
        <p:grpSpPr>
          <a:xfrm>
            <a:off x="7524349" y="2280997"/>
            <a:ext cx="350332" cy="288948"/>
            <a:chOff x="7524349" y="2456447"/>
            <a:chExt cx="350332" cy="288948"/>
          </a:xfrm>
        </p:grpSpPr>
        <p:sp>
          <p:nvSpPr>
            <p:cNvPr id="12043" name="Google Shape;12043;p91"/>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91"/>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91"/>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91"/>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91"/>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91"/>
          <p:cNvGrpSpPr/>
          <p:nvPr/>
        </p:nvGrpSpPr>
        <p:grpSpPr>
          <a:xfrm>
            <a:off x="3972749" y="2718761"/>
            <a:ext cx="355230" cy="356725"/>
            <a:chOff x="3972749" y="2894211"/>
            <a:chExt cx="355230" cy="356725"/>
          </a:xfrm>
        </p:grpSpPr>
        <p:sp>
          <p:nvSpPr>
            <p:cNvPr id="12049" name="Google Shape;12049;p91"/>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91"/>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91"/>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91"/>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91"/>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91"/>
          <p:cNvGrpSpPr/>
          <p:nvPr/>
        </p:nvGrpSpPr>
        <p:grpSpPr>
          <a:xfrm>
            <a:off x="3527797" y="2743346"/>
            <a:ext cx="355993" cy="307904"/>
            <a:chOff x="3527797" y="2918796"/>
            <a:chExt cx="355993" cy="307904"/>
          </a:xfrm>
        </p:grpSpPr>
        <p:sp>
          <p:nvSpPr>
            <p:cNvPr id="12055" name="Google Shape;12055;p91"/>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91"/>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91"/>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91"/>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91"/>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91"/>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91"/>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91"/>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91"/>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91"/>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91"/>
          <p:cNvGrpSpPr/>
          <p:nvPr/>
        </p:nvGrpSpPr>
        <p:grpSpPr>
          <a:xfrm>
            <a:off x="3082845" y="2745509"/>
            <a:ext cx="356375" cy="302338"/>
            <a:chOff x="3082845" y="2920959"/>
            <a:chExt cx="356375" cy="302338"/>
          </a:xfrm>
        </p:grpSpPr>
        <p:sp>
          <p:nvSpPr>
            <p:cNvPr id="12066" name="Google Shape;12066;p91"/>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91"/>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8" name="Google Shape;12068;p91"/>
          <p:cNvGrpSpPr/>
          <p:nvPr/>
        </p:nvGrpSpPr>
        <p:grpSpPr>
          <a:xfrm>
            <a:off x="2639038" y="2719492"/>
            <a:ext cx="355612" cy="355612"/>
            <a:chOff x="2639038" y="2894942"/>
            <a:chExt cx="355612" cy="355612"/>
          </a:xfrm>
        </p:grpSpPr>
        <p:sp>
          <p:nvSpPr>
            <p:cNvPr id="12069" name="Google Shape;12069;p91"/>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91"/>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1" name="Google Shape;12071;p91"/>
          <p:cNvGrpSpPr/>
          <p:nvPr/>
        </p:nvGrpSpPr>
        <p:grpSpPr>
          <a:xfrm>
            <a:off x="2194468" y="2763415"/>
            <a:ext cx="355993" cy="267766"/>
            <a:chOff x="2194468" y="2938865"/>
            <a:chExt cx="355993" cy="267766"/>
          </a:xfrm>
        </p:grpSpPr>
        <p:sp>
          <p:nvSpPr>
            <p:cNvPr id="12072" name="Google Shape;12072;p91"/>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91"/>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91"/>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91"/>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91"/>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91"/>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91"/>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91"/>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91"/>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91"/>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91"/>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91"/>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91"/>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91"/>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91"/>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91"/>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91"/>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91"/>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91"/>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91"/>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2" name="Google Shape;12092;p91"/>
          <p:cNvGrpSpPr/>
          <p:nvPr/>
        </p:nvGrpSpPr>
        <p:grpSpPr>
          <a:xfrm>
            <a:off x="1749897" y="2719111"/>
            <a:ext cx="355993" cy="355612"/>
            <a:chOff x="1749897" y="2894561"/>
            <a:chExt cx="355993" cy="355612"/>
          </a:xfrm>
        </p:grpSpPr>
        <p:sp>
          <p:nvSpPr>
            <p:cNvPr id="12093" name="Google Shape;12093;p91"/>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91"/>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91"/>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91"/>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91"/>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91"/>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91"/>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91"/>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91"/>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91"/>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91"/>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4" name="Google Shape;12104;p91"/>
          <p:cNvGrpSpPr/>
          <p:nvPr/>
        </p:nvGrpSpPr>
        <p:grpSpPr>
          <a:xfrm>
            <a:off x="1305327" y="2718761"/>
            <a:ext cx="357520" cy="357488"/>
            <a:chOff x="1305327" y="2894211"/>
            <a:chExt cx="357520" cy="357488"/>
          </a:xfrm>
        </p:grpSpPr>
        <p:sp>
          <p:nvSpPr>
            <p:cNvPr id="12105" name="Google Shape;12105;p91"/>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91"/>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91"/>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91"/>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91"/>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91"/>
          <p:cNvGrpSpPr/>
          <p:nvPr/>
        </p:nvGrpSpPr>
        <p:grpSpPr>
          <a:xfrm>
            <a:off x="853950" y="2719270"/>
            <a:ext cx="364104" cy="353290"/>
            <a:chOff x="853950" y="2894720"/>
            <a:chExt cx="364104" cy="353290"/>
          </a:xfrm>
        </p:grpSpPr>
        <p:sp>
          <p:nvSpPr>
            <p:cNvPr id="12111" name="Google Shape;12111;p91"/>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91"/>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91"/>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91"/>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91"/>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91"/>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91"/>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91"/>
          <p:cNvGrpSpPr/>
          <p:nvPr/>
        </p:nvGrpSpPr>
        <p:grpSpPr>
          <a:xfrm>
            <a:off x="7066548" y="2737144"/>
            <a:ext cx="352209" cy="334938"/>
            <a:chOff x="7066548" y="2912594"/>
            <a:chExt cx="352209" cy="334938"/>
          </a:xfrm>
        </p:grpSpPr>
        <p:sp>
          <p:nvSpPr>
            <p:cNvPr id="12119" name="Google Shape;12119;p91"/>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91"/>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91"/>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91"/>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91"/>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91"/>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5" name="Google Shape;12125;p91"/>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91"/>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7" name="Google Shape;12127;p91"/>
          <p:cNvGrpSpPr/>
          <p:nvPr/>
        </p:nvGrpSpPr>
        <p:grpSpPr>
          <a:xfrm>
            <a:off x="7541397" y="2729352"/>
            <a:ext cx="318495" cy="352209"/>
            <a:chOff x="7541397" y="2904802"/>
            <a:chExt cx="318495" cy="352209"/>
          </a:xfrm>
        </p:grpSpPr>
        <p:sp>
          <p:nvSpPr>
            <p:cNvPr id="12128" name="Google Shape;12128;p91"/>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91"/>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91"/>
          <p:cNvGrpSpPr/>
          <p:nvPr/>
        </p:nvGrpSpPr>
        <p:grpSpPr>
          <a:xfrm>
            <a:off x="8003015" y="2728589"/>
            <a:ext cx="306759" cy="351445"/>
            <a:chOff x="8003015" y="2904039"/>
            <a:chExt cx="306759" cy="351445"/>
          </a:xfrm>
        </p:grpSpPr>
        <p:sp>
          <p:nvSpPr>
            <p:cNvPr id="12131" name="Google Shape;12131;p91"/>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91"/>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91"/>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91"/>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91"/>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91"/>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7" name="Google Shape;12137;p91"/>
          <p:cNvGrpSpPr/>
          <p:nvPr/>
        </p:nvGrpSpPr>
        <p:grpSpPr>
          <a:xfrm>
            <a:off x="5687770" y="2710046"/>
            <a:ext cx="369638" cy="369606"/>
            <a:chOff x="5687770" y="2885496"/>
            <a:chExt cx="369638" cy="369606"/>
          </a:xfrm>
        </p:grpSpPr>
        <p:sp>
          <p:nvSpPr>
            <p:cNvPr id="12138" name="Google Shape;12138;p91"/>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91"/>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91"/>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91"/>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91"/>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91"/>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91"/>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91"/>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91"/>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91"/>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91"/>
          <p:cNvGrpSpPr/>
          <p:nvPr/>
        </p:nvGrpSpPr>
        <p:grpSpPr>
          <a:xfrm>
            <a:off x="4881958" y="2729352"/>
            <a:ext cx="156417" cy="349537"/>
            <a:chOff x="4881958" y="2904802"/>
            <a:chExt cx="156417" cy="349537"/>
          </a:xfrm>
        </p:grpSpPr>
        <p:sp>
          <p:nvSpPr>
            <p:cNvPr id="12149" name="Google Shape;12149;p91"/>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91"/>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91"/>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91"/>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91"/>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91"/>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91"/>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6" name="Google Shape;12156;p91"/>
          <p:cNvGrpSpPr/>
          <p:nvPr/>
        </p:nvGrpSpPr>
        <p:grpSpPr>
          <a:xfrm>
            <a:off x="5230318" y="2711064"/>
            <a:ext cx="371133" cy="367443"/>
            <a:chOff x="5230318" y="2886514"/>
            <a:chExt cx="371133" cy="367443"/>
          </a:xfrm>
        </p:grpSpPr>
        <p:sp>
          <p:nvSpPr>
            <p:cNvPr id="12157" name="Google Shape;12157;p91"/>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91"/>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91"/>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91"/>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91"/>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91"/>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91"/>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91"/>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91"/>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6" name="Google Shape;12166;p91"/>
          <p:cNvGrpSpPr/>
          <p:nvPr/>
        </p:nvGrpSpPr>
        <p:grpSpPr>
          <a:xfrm>
            <a:off x="5748358" y="3259128"/>
            <a:ext cx="352590" cy="182561"/>
            <a:chOff x="5748358" y="3434578"/>
            <a:chExt cx="352590" cy="182561"/>
          </a:xfrm>
        </p:grpSpPr>
        <p:sp>
          <p:nvSpPr>
            <p:cNvPr id="12167" name="Google Shape;12167;p91"/>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91"/>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91"/>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91"/>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91"/>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91"/>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91"/>
          <p:cNvGrpSpPr/>
          <p:nvPr/>
        </p:nvGrpSpPr>
        <p:grpSpPr>
          <a:xfrm>
            <a:off x="862283" y="4099321"/>
            <a:ext cx="341204" cy="359301"/>
            <a:chOff x="862283" y="4274771"/>
            <a:chExt cx="341204" cy="359301"/>
          </a:xfrm>
        </p:grpSpPr>
        <p:sp>
          <p:nvSpPr>
            <p:cNvPr id="12174" name="Google Shape;12174;p91"/>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91"/>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91"/>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7" name="Google Shape;12177;p91"/>
          <p:cNvGrpSpPr/>
          <p:nvPr/>
        </p:nvGrpSpPr>
        <p:grpSpPr>
          <a:xfrm>
            <a:off x="1396957" y="4111915"/>
            <a:ext cx="301861" cy="332871"/>
            <a:chOff x="1396957" y="4287365"/>
            <a:chExt cx="301861" cy="332871"/>
          </a:xfrm>
        </p:grpSpPr>
        <p:sp>
          <p:nvSpPr>
            <p:cNvPr id="12178" name="Google Shape;12178;p91"/>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91"/>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91"/>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91"/>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91"/>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91"/>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91"/>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91"/>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91"/>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91"/>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91"/>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91"/>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91"/>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91"/>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91"/>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3" name="Google Shape;12193;p91"/>
          <p:cNvGrpSpPr/>
          <p:nvPr/>
        </p:nvGrpSpPr>
        <p:grpSpPr>
          <a:xfrm>
            <a:off x="1865381" y="4102056"/>
            <a:ext cx="396131" cy="355612"/>
            <a:chOff x="1865381" y="4277506"/>
            <a:chExt cx="396131" cy="355612"/>
          </a:xfrm>
        </p:grpSpPr>
        <p:sp>
          <p:nvSpPr>
            <p:cNvPr id="12194" name="Google Shape;12194;p91"/>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91"/>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91"/>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91"/>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91"/>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91"/>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91"/>
          <p:cNvGrpSpPr/>
          <p:nvPr/>
        </p:nvGrpSpPr>
        <p:grpSpPr>
          <a:xfrm>
            <a:off x="2411823" y="4128549"/>
            <a:ext cx="334398" cy="299953"/>
            <a:chOff x="2411823" y="4303999"/>
            <a:chExt cx="334398" cy="299953"/>
          </a:xfrm>
        </p:grpSpPr>
        <p:sp>
          <p:nvSpPr>
            <p:cNvPr id="12201" name="Google Shape;12201;p91"/>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91"/>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91"/>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91"/>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91"/>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91"/>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91"/>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8" name="Google Shape;12208;p91"/>
          <p:cNvGrpSpPr/>
          <p:nvPr/>
        </p:nvGrpSpPr>
        <p:grpSpPr>
          <a:xfrm>
            <a:off x="2903337" y="4103582"/>
            <a:ext cx="382519" cy="350682"/>
            <a:chOff x="2903337" y="4279032"/>
            <a:chExt cx="382519" cy="350682"/>
          </a:xfrm>
        </p:grpSpPr>
        <p:sp>
          <p:nvSpPr>
            <p:cNvPr id="12209" name="Google Shape;12209;p91"/>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91"/>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91"/>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91"/>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91"/>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91"/>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91"/>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91"/>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91"/>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91"/>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91"/>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91"/>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91"/>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91"/>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91"/>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91"/>
          <p:cNvGrpSpPr/>
          <p:nvPr/>
        </p:nvGrpSpPr>
        <p:grpSpPr>
          <a:xfrm>
            <a:off x="3933342" y="4140317"/>
            <a:ext cx="383632" cy="276449"/>
            <a:chOff x="3933342" y="4315767"/>
            <a:chExt cx="383632" cy="276449"/>
          </a:xfrm>
        </p:grpSpPr>
        <p:sp>
          <p:nvSpPr>
            <p:cNvPr id="12225" name="Google Shape;12225;p91"/>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91"/>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91"/>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91"/>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91"/>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91"/>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1" name="Google Shape;12231;p91"/>
          <p:cNvGrpSpPr/>
          <p:nvPr/>
        </p:nvGrpSpPr>
        <p:grpSpPr>
          <a:xfrm>
            <a:off x="3441065" y="4127055"/>
            <a:ext cx="337069" cy="302593"/>
            <a:chOff x="3441065" y="4302505"/>
            <a:chExt cx="337069" cy="302593"/>
          </a:xfrm>
        </p:grpSpPr>
        <p:sp>
          <p:nvSpPr>
            <p:cNvPr id="12232" name="Google Shape;12232;p91"/>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91"/>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91"/>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91"/>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91"/>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91"/>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91"/>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91"/>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91"/>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91"/>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91"/>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91"/>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91"/>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5" name="Google Shape;12245;p91"/>
          <p:cNvGrpSpPr/>
          <p:nvPr/>
        </p:nvGrpSpPr>
        <p:grpSpPr>
          <a:xfrm>
            <a:off x="3532345" y="3187185"/>
            <a:ext cx="339328" cy="336274"/>
            <a:chOff x="3532345" y="3362635"/>
            <a:chExt cx="339328" cy="336274"/>
          </a:xfrm>
        </p:grpSpPr>
        <p:sp>
          <p:nvSpPr>
            <p:cNvPr id="12246" name="Google Shape;12246;p9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91"/>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91"/>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9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91"/>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1" name="Google Shape;12251;p91"/>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2" name="Google Shape;12252;p91"/>
          <p:cNvGrpSpPr/>
          <p:nvPr/>
        </p:nvGrpSpPr>
        <p:grpSpPr>
          <a:xfrm>
            <a:off x="1883955" y="3633250"/>
            <a:ext cx="162873" cy="351445"/>
            <a:chOff x="1883955" y="3808700"/>
            <a:chExt cx="162873" cy="351445"/>
          </a:xfrm>
        </p:grpSpPr>
        <p:sp>
          <p:nvSpPr>
            <p:cNvPr id="12253" name="Google Shape;12253;p91"/>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91"/>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5" name="Google Shape;12255;p91"/>
          <p:cNvGrpSpPr/>
          <p:nvPr/>
        </p:nvGrpSpPr>
        <p:grpSpPr>
          <a:xfrm>
            <a:off x="939156" y="3633759"/>
            <a:ext cx="192007" cy="351318"/>
            <a:chOff x="939156" y="3809209"/>
            <a:chExt cx="192007" cy="351318"/>
          </a:xfrm>
        </p:grpSpPr>
        <p:sp>
          <p:nvSpPr>
            <p:cNvPr id="12256" name="Google Shape;12256;p91"/>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91"/>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8" name="Google Shape;12258;p91"/>
          <p:cNvGrpSpPr/>
          <p:nvPr/>
        </p:nvGrpSpPr>
        <p:grpSpPr>
          <a:xfrm>
            <a:off x="2306167" y="3634395"/>
            <a:ext cx="193915" cy="349155"/>
            <a:chOff x="2306167" y="3809845"/>
            <a:chExt cx="193915" cy="349155"/>
          </a:xfrm>
        </p:grpSpPr>
        <p:sp>
          <p:nvSpPr>
            <p:cNvPr id="12259" name="Google Shape;12259;p91"/>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91"/>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91"/>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91"/>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91"/>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91"/>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91"/>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6" name="Google Shape;12266;p91"/>
          <p:cNvGrpSpPr/>
          <p:nvPr/>
        </p:nvGrpSpPr>
        <p:grpSpPr>
          <a:xfrm>
            <a:off x="1323901" y="3631723"/>
            <a:ext cx="356343" cy="356757"/>
            <a:chOff x="1323901" y="3807173"/>
            <a:chExt cx="356343" cy="356757"/>
          </a:xfrm>
        </p:grpSpPr>
        <p:sp>
          <p:nvSpPr>
            <p:cNvPr id="12267" name="Google Shape;12267;p91"/>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91"/>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91"/>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91"/>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91"/>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91"/>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91"/>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91"/>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91"/>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91"/>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91"/>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91"/>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91"/>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91"/>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91"/>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91"/>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91"/>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91"/>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91"/>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91"/>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91"/>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91"/>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91"/>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91"/>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1" name="Google Shape;12291;p91"/>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2" name="Google Shape;12292;p91"/>
          <p:cNvGrpSpPr/>
          <p:nvPr/>
        </p:nvGrpSpPr>
        <p:grpSpPr>
          <a:xfrm>
            <a:off x="859262" y="3178470"/>
            <a:ext cx="306759" cy="351445"/>
            <a:chOff x="859262" y="3353920"/>
            <a:chExt cx="306759" cy="351445"/>
          </a:xfrm>
        </p:grpSpPr>
        <p:sp>
          <p:nvSpPr>
            <p:cNvPr id="12293" name="Google Shape;12293;p91"/>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91"/>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91"/>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91"/>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91"/>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8" name="Google Shape;12298;p91"/>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9" name="Google Shape;12299;p91"/>
          <p:cNvGrpSpPr/>
          <p:nvPr/>
        </p:nvGrpSpPr>
        <p:grpSpPr>
          <a:xfrm>
            <a:off x="3967437" y="3661652"/>
            <a:ext cx="364708" cy="295405"/>
            <a:chOff x="3967437" y="3837102"/>
            <a:chExt cx="364708" cy="295405"/>
          </a:xfrm>
        </p:grpSpPr>
        <p:sp>
          <p:nvSpPr>
            <p:cNvPr id="12300" name="Google Shape;12300;p91"/>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91"/>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91"/>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91"/>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91"/>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5" name="Google Shape;12305;p91"/>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91"/>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91"/>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8" name="Google Shape;12308;p91"/>
          <p:cNvGrpSpPr/>
          <p:nvPr/>
        </p:nvGrpSpPr>
        <p:grpSpPr>
          <a:xfrm>
            <a:off x="5811827" y="3631001"/>
            <a:ext cx="283743" cy="308444"/>
            <a:chOff x="5964227" y="3858701"/>
            <a:chExt cx="283743" cy="308444"/>
          </a:xfrm>
        </p:grpSpPr>
        <p:sp>
          <p:nvSpPr>
            <p:cNvPr id="12309" name="Google Shape;12309;p91"/>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91"/>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91"/>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91"/>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3" name="Google Shape;12313;p91"/>
          <p:cNvGrpSpPr/>
          <p:nvPr/>
        </p:nvGrpSpPr>
        <p:grpSpPr>
          <a:xfrm>
            <a:off x="6243508" y="3697623"/>
            <a:ext cx="320372" cy="213602"/>
            <a:chOff x="6395908" y="3873073"/>
            <a:chExt cx="320372" cy="213602"/>
          </a:xfrm>
        </p:grpSpPr>
        <p:sp>
          <p:nvSpPr>
            <p:cNvPr id="12314" name="Google Shape;12314;p91"/>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91"/>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91"/>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91"/>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91"/>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91"/>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91"/>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91"/>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91"/>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91"/>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91"/>
          <p:cNvGrpSpPr/>
          <p:nvPr/>
        </p:nvGrpSpPr>
        <p:grpSpPr>
          <a:xfrm>
            <a:off x="7262890" y="3627366"/>
            <a:ext cx="357138" cy="352018"/>
            <a:chOff x="7415290" y="3802816"/>
            <a:chExt cx="357138" cy="352018"/>
          </a:xfrm>
        </p:grpSpPr>
        <p:sp>
          <p:nvSpPr>
            <p:cNvPr id="12325" name="Google Shape;12325;p91"/>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91"/>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91"/>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91"/>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91"/>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91"/>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91"/>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91"/>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91"/>
          <p:cNvGrpSpPr/>
          <p:nvPr/>
        </p:nvGrpSpPr>
        <p:grpSpPr>
          <a:xfrm>
            <a:off x="6737312" y="3657963"/>
            <a:ext cx="355230" cy="293401"/>
            <a:chOff x="6889712" y="3833413"/>
            <a:chExt cx="355230" cy="293401"/>
          </a:xfrm>
        </p:grpSpPr>
        <p:sp>
          <p:nvSpPr>
            <p:cNvPr id="12334" name="Google Shape;12334;p91"/>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91"/>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91"/>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91"/>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91"/>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9" name="Google Shape;12339;p91"/>
          <p:cNvGrpSpPr/>
          <p:nvPr/>
        </p:nvGrpSpPr>
        <p:grpSpPr>
          <a:xfrm>
            <a:off x="7707152" y="3660420"/>
            <a:ext cx="282318" cy="337168"/>
            <a:chOff x="1635875" y="237775"/>
            <a:chExt cx="4370250" cy="5219325"/>
          </a:xfrm>
        </p:grpSpPr>
        <p:sp>
          <p:nvSpPr>
            <p:cNvPr id="12340" name="Google Shape;12340;p91"/>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91"/>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91"/>
          <p:cNvGrpSpPr/>
          <p:nvPr/>
        </p:nvGrpSpPr>
        <p:grpSpPr>
          <a:xfrm>
            <a:off x="3103963" y="3185690"/>
            <a:ext cx="297886" cy="337578"/>
            <a:chOff x="3103963" y="3361140"/>
            <a:chExt cx="297886" cy="337578"/>
          </a:xfrm>
        </p:grpSpPr>
        <p:sp>
          <p:nvSpPr>
            <p:cNvPr id="12343" name="Google Shape;12343;p91"/>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1"/>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91"/>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9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91"/>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9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9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91"/>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9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91"/>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9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91"/>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9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91"/>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9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91"/>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91"/>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9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9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91"/>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91"/>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9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7" name="Google Shape;12367;p91"/>
          <p:cNvGrpSpPr/>
          <p:nvPr/>
        </p:nvGrpSpPr>
        <p:grpSpPr>
          <a:xfrm>
            <a:off x="2667821" y="3185658"/>
            <a:ext cx="273046" cy="337801"/>
            <a:chOff x="2667821" y="3361108"/>
            <a:chExt cx="273046" cy="337801"/>
          </a:xfrm>
        </p:grpSpPr>
        <p:sp>
          <p:nvSpPr>
            <p:cNvPr id="12368" name="Google Shape;12368;p91"/>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91"/>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91"/>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91"/>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91"/>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91"/>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91"/>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91"/>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91"/>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1"/>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91"/>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91"/>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91"/>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91"/>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91"/>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91"/>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1"/>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91"/>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91"/>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91"/>
          <p:cNvGrpSpPr/>
          <p:nvPr/>
        </p:nvGrpSpPr>
        <p:grpSpPr>
          <a:xfrm>
            <a:off x="2212469" y="3184863"/>
            <a:ext cx="282715" cy="338660"/>
            <a:chOff x="2212469" y="3360313"/>
            <a:chExt cx="282715" cy="338660"/>
          </a:xfrm>
        </p:grpSpPr>
        <p:sp>
          <p:nvSpPr>
            <p:cNvPr id="12388" name="Google Shape;12388;p91"/>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91"/>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91"/>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1" name="Google Shape;12391;p91"/>
          <p:cNvGrpSpPr/>
          <p:nvPr/>
        </p:nvGrpSpPr>
        <p:grpSpPr>
          <a:xfrm>
            <a:off x="1768821" y="3185658"/>
            <a:ext cx="278739" cy="339073"/>
            <a:chOff x="1768821" y="3361108"/>
            <a:chExt cx="278739" cy="339073"/>
          </a:xfrm>
        </p:grpSpPr>
        <p:sp>
          <p:nvSpPr>
            <p:cNvPr id="12392" name="Google Shape;12392;p91"/>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91"/>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91"/>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91"/>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91"/>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91"/>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91"/>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91"/>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91"/>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91"/>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91"/>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3" name="Google Shape;12403;p91"/>
          <p:cNvGrpSpPr/>
          <p:nvPr/>
        </p:nvGrpSpPr>
        <p:grpSpPr>
          <a:xfrm>
            <a:off x="5337883" y="3161423"/>
            <a:ext cx="307141" cy="376826"/>
            <a:chOff x="5337883" y="3336873"/>
            <a:chExt cx="307141" cy="376826"/>
          </a:xfrm>
        </p:grpSpPr>
        <p:sp>
          <p:nvSpPr>
            <p:cNvPr id="12404" name="Google Shape;12404;p91"/>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91"/>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6" name="Google Shape;12406;p91"/>
          <p:cNvGrpSpPr/>
          <p:nvPr/>
        </p:nvGrpSpPr>
        <p:grpSpPr>
          <a:xfrm>
            <a:off x="4883835" y="3161805"/>
            <a:ext cx="323425" cy="377557"/>
            <a:chOff x="4883835" y="3337255"/>
            <a:chExt cx="323425" cy="377557"/>
          </a:xfrm>
        </p:grpSpPr>
        <p:sp>
          <p:nvSpPr>
            <p:cNvPr id="12407" name="Google Shape;12407;p91"/>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91"/>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91"/>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0" name="Google Shape;12410;p91"/>
          <p:cNvGrpSpPr/>
          <p:nvPr/>
        </p:nvGrpSpPr>
        <p:grpSpPr>
          <a:xfrm>
            <a:off x="6193310" y="3231839"/>
            <a:ext cx="352590" cy="237488"/>
            <a:chOff x="6193310" y="3407289"/>
            <a:chExt cx="352590" cy="237488"/>
          </a:xfrm>
        </p:grpSpPr>
        <p:sp>
          <p:nvSpPr>
            <p:cNvPr id="12411" name="Google Shape;12411;p91"/>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91"/>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91"/>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91"/>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91"/>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6" name="Google Shape;12416;p91"/>
          <p:cNvGrpSpPr/>
          <p:nvPr/>
        </p:nvGrpSpPr>
        <p:grpSpPr>
          <a:xfrm>
            <a:off x="6637117" y="3222393"/>
            <a:ext cx="353735" cy="254504"/>
            <a:chOff x="6637117" y="3397843"/>
            <a:chExt cx="353735" cy="254504"/>
          </a:xfrm>
        </p:grpSpPr>
        <p:sp>
          <p:nvSpPr>
            <p:cNvPr id="12417" name="Google Shape;12417;p91"/>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1"/>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91"/>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91"/>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91"/>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91"/>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91"/>
          <p:cNvGrpSpPr/>
          <p:nvPr/>
        </p:nvGrpSpPr>
        <p:grpSpPr>
          <a:xfrm>
            <a:off x="7075994" y="3174081"/>
            <a:ext cx="360637" cy="352336"/>
            <a:chOff x="7075994" y="3349531"/>
            <a:chExt cx="360637" cy="352336"/>
          </a:xfrm>
        </p:grpSpPr>
        <p:sp>
          <p:nvSpPr>
            <p:cNvPr id="12424" name="Google Shape;12424;p91"/>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91"/>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91"/>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91"/>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91"/>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91"/>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91"/>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1" name="Google Shape;12431;p91"/>
          <p:cNvGrpSpPr/>
          <p:nvPr/>
        </p:nvGrpSpPr>
        <p:grpSpPr>
          <a:xfrm>
            <a:off x="7651983" y="3173731"/>
            <a:ext cx="107183" cy="352399"/>
            <a:chOff x="7651983" y="3349181"/>
            <a:chExt cx="107183" cy="352399"/>
          </a:xfrm>
        </p:grpSpPr>
        <p:sp>
          <p:nvSpPr>
            <p:cNvPr id="12432" name="Google Shape;12432;p91"/>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91"/>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91"/>
          <p:cNvGrpSpPr/>
          <p:nvPr/>
        </p:nvGrpSpPr>
        <p:grpSpPr>
          <a:xfrm>
            <a:off x="7973468" y="3206872"/>
            <a:ext cx="352590" cy="287072"/>
            <a:chOff x="7973468" y="3382322"/>
            <a:chExt cx="352590" cy="287072"/>
          </a:xfrm>
        </p:grpSpPr>
        <p:sp>
          <p:nvSpPr>
            <p:cNvPr id="12435" name="Google Shape;12435;p91"/>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91"/>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91"/>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91"/>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91"/>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91"/>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91"/>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91"/>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91"/>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91"/>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91"/>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91"/>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7" name="Google Shape;12447;p9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448" name="Google Shape;12448;p9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52" name="Shape 12452"/>
        <p:cNvGrpSpPr/>
        <p:nvPr/>
      </p:nvGrpSpPr>
      <p:grpSpPr>
        <a:xfrm>
          <a:off x="0" y="0"/>
          <a:ext cx="0" cy="0"/>
          <a:chOff x="0" y="0"/>
          <a:chExt cx="0" cy="0"/>
        </a:xfrm>
      </p:grpSpPr>
      <p:grpSp>
        <p:nvGrpSpPr>
          <p:cNvPr id="12453" name="Google Shape;12453;p92"/>
          <p:cNvGrpSpPr/>
          <p:nvPr/>
        </p:nvGrpSpPr>
        <p:grpSpPr>
          <a:xfrm>
            <a:off x="821808" y="1576858"/>
            <a:ext cx="347872" cy="347488"/>
            <a:chOff x="849677" y="1500658"/>
            <a:chExt cx="347872" cy="347488"/>
          </a:xfrm>
        </p:grpSpPr>
        <p:sp>
          <p:nvSpPr>
            <p:cNvPr id="12454" name="Google Shape;12454;p92"/>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2"/>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92"/>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92"/>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92"/>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92"/>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0" name="Google Shape;12460;p92"/>
          <p:cNvGrpSpPr/>
          <p:nvPr/>
        </p:nvGrpSpPr>
        <p:grpSpPr>
          <a:xfrm>
            <a:off x="1387984" y="1576858"/>
            <a:ext cx="315872" cy="347488"/>
            <a:chOff x="1415853" y="1500658"/>
            <a:chExt cx="315872" cy="347488"/>
          </a:xfrm>
        </p:grpSpPr>
        <p:sp>
          <p:nvSpPr>
            <p:cNvPr id="12461" name="Google Shape;12461;p92"/>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92"/>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92"/>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2"/>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92"/>
          <p:cNvGrpSpPr/>
          <p:nvPr/>
        </p:nvGrpSpPr>
        <p:grpSpPr>
          <a:xfrm>
            <a:off x="4669520" y="1576858"/>
            <a:ext cx="347520" cy="347104"/>
            <a:chOff x="4697389" y="1500658"/>
            <a:chExt cx="347520" cy="347104"/>
          </a:xfrm>
        </p:grpSpPr>
        <p:sp>
          <p:nvSpPr>
            <p:cNvPr id="12466" name="Google Shape;12466;p92"/>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92"/>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92"/>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9" name="Google Shape;12469;p92"/>
          <p:cNvGrpSpPr/>
          <p:nvPr/>
        </p:nvGrpSpPr>
        <p:grpSpPr>
          <a:xfrm>
            <a:off x="3575664" y="2041146"/>
            <a:ext cx="347520" cy="353760"/>
            <a:chOff x="3603533" y="1964946"/>
            <a:chExt cx="347520" cy="353760"/>
          </a:xfrm>
        </p:grpSpPr>
        <p:sp>
          <p:nvSpPr>
            <p:cNvPr id="12470" name="Google Shape;12470;p92"/>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92"/>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92"/>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92"/>
          <p:cNvGrpSpPr/>
          <p:nvPr/>
        </p:nvGrpSpPr>
        <p:grpSpPr>
          <a:xfrm>
            <a:off x="1922896" y="2040538"/>
            <a:ext cx="357792" cy="352448"/>
            <a:chOff x="1950765" y="1964338"/>
            <a:chExt cx="357792" cy="352448"/>
          </a:xfrm>
        </p:grpSpPr>
        <p:sp>
          <p:nvSpPr>
            <p:cNvPr id="12474" name="Google Shape;12474;p92"/>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92"/>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92"/>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92"/>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92"/>
          <p:cNvGrpSpPr/>
          <p:nvPr/>
        </p:nvGrpSpPr>
        <p:grpSpPr>
          <a:xfrm>
            <a:off x="7407760" y="2040890"/>
            <a:ext cx="367712" cy="353248"/>
            <a:chOff x="7435629" y="1964690"/>
            <a:chExt cx="367712" cy="353248"/>
          </a:xfrm>
        </p:grpSpPr>
        <p:sp>
          <p:nvSpPr>
            <p:cNvPr id="12479" name="Google Shape;12479;p92"/>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92"/>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92"/>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92"/>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92"/>
          <p:cNvGrpSpPr/>
          <p:nvPr/>
        </p:nvGrpSpPr>
        <p:grpSpPr>
          <a:xfrm>
            <a:off x="2484880" y="2041242"/>
            <a:ext cx="333024" cy="352896"/>
            <a:chOff x="2512749" y="1965042"/>
            <a:chExt cx="333024" cy="352896"/>
          </a:xfrm>
        </p:grpSpPr>
        <p:sp>
          <p:nvSpPr>
            <p:cNvPr id="12484" name="Google Shape;12484;p92"/>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92"/>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92"/>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92"/>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92"/>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9" name="Google Shape;12489;p92"/>
          <p:cNvGrpSpPr/>
          <p:nvPr/>
        </p:nvGrpSpPr>
        <p:grpSpPr>
          <a:xfrm>
            <a:off x="1370448" y="2057978"/>
            <a:ext cx="365792" cy="335392"/>
            <a:chOff x="1398317" y="1981778"/>
            <a:chExt cx="365792" cy="335392"/>
          </a:xfrm>
        </p:grpSpPr>
        <p:sp>
          <p:nvSpPr>
            <p:cNvPr id="12490" name="Google Shape;12490;p92"/>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92"/>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92"/>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92"/>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92"/>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92"/>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6" name="Google Shape;12496;p92"/>
          <p:cNvGrpSpPr/>
          <p:nvPr/>
        </p:nvGrpSpPr>
        <p:grpSpPr>
          <a:xfrm>
            <a:off x="3024368" y="2079770"/>
            <a:ext cx="353600" cy="314752"/>
            <a:chOff x="3052237" y="2003570"/>
            <a:chExt cx="353600" cy="314752"/>
          </a:xfrm>
        </p:grpSpPr>
        <p:sp>
          <p:nvSpPr>
            <p:cNvPr id="12497" name="Google Shape;12497;p92"/>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92"/>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92"/>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92"/>
          <p:cNvGrpSpPr/>
          <p:nvPr/>
        </p:nvGrpSpPr>
        <p:grpSpPr>
          <a:xfrm>
            <a:off x="1376144" y="3034266"/>
            <a:ext cx="368096" cy="223968"/>
            <a:chOff x="1404013" y="2958066"/>
            <a:chExt cx="368096" cy="223968"/>
          </a:xfrm>
        </p:grpSpPr>
        <p:sp>
          <p:nvSpPr>
            <p:cNvPr id="12501" name="Google Shape;12501;p92"/>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92"/>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3" name="Google Shape;12503;p92"/>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92"/>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5" name="Google Shape;12505;p92"/>
          <p:cNvGrpSpPr/>
          <p:nvPr/>
        </p:nvGrpSpPr>
        <p:grpSpPr>
          <a:xfrm>
            <a:off x="1923280" y="2961402"/>
            <a:ext cx="370368" cy="367328"/>
            <a:chOff x="1951149" y="2885202"/>
            <a:chExt cx="370368" cy="367328"/>
          </a:xfrm>
        </p:grpSpPr>
        <p:sp>
          <p:nvSpPr>
            <p:cNvPr id="12506" name="Google Shape;12506;p92"/>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92"/>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92"/>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92"/>
          <p:cNvGrpSpPr/>
          <p:nvPr/>
        </p:nvGrpSpPr>
        <p:grpSpPr>
          <a:xfrm>
            <a:off x="2473808" y="2982362"/>
            <a:ext cx="367328" cy="327296"/>
            <a:chOff x="2501677" y="2906162"/>
            <a:chExt cx="367328" cy="327296"/>
          </a:xfrm>
        </p:grpSpPr>
        <p:sp>
          <p:nvSpPr>
            <p:cNvPr id="12510" name="Google Shape;12510;p92"/>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2"/>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92"/>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3" name="Google Shape;12513;p92"/>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4" name="Google Shape;12514;p92"/>
          <p:cNvGrpSpPr/>
          <p:nvPr/>
        </p:nvGrpSpPr>
        <p:grpSpPr>
          <a:xfrm>
            <a:off x="3022448" y="2969914"/>
            <a:ext cx="367712" cy="354240"/>
            <a:chOff x="3050317" y="2893714"/>
            <a:chExt cx="367712" cy="354240"/>
          </a:xfrm>
        </p:grpSpPr>
        <p:sp>
          <p:nvSpPr>
            <p:cNvPr id="12515" name="Google Shape;12515;p92"/>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92"/>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7" name="Google Shape;12517;p92"/>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92"/>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9" name="Google Shape;12519;p92"/>
          <p:cNvGrpSpPr/>
          <p:nvPr/>
        </p:nvGrpSpPr>
        <p:grpSpPr>
          <a:xfrm>
            <a:off x="7503408" y="2962554"/>
            <a:ext cx="185184" cy="367296"/>
            <a:chOff x="7531277" y="2886354"/>
            <a:chExt cx="185184" cy="367296"/>
          </a:xfrm>
        </p:grpSpPr>
        <p:sp>
          <p:nvSpPr>
            <p:cNvPr id="12520" name="Google Shape;12520;p92"/>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92"/>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92"/>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92"/>
          <p:cNvGrpSpPr/>
          <p:nvPr/>
        </p:nvGrpSpPr>
        <p:grpSpPr>
          <a:xfrm>
            <a:off x="6898768" y="2962938"/>
            <a:ext cx="297184" cy="367296"/>
            <a:chOff x="6926637" y="2886738"/>
            <a:chExt cx="297184" cy="367296"/>
          </a:xfrm>
        </p:grpSpPr>
        <p:sp>
          <p:nvSpPr>
            <p:cNvPr id="12524" name="Google Shape;12524;p92"/>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92"/>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92"/>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7" name="Google Shape;12527;p92"/>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92"/>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9" name="Google Shape;12529;p92"/>
          <p:cNvGrpSpPr/>
          <p:nvPr/>
        </p:nvGrpSpPr>
        <p:grpSpPr>
          <a:xfrm>
            <a:off x="6312784" y="2962554"/>
            <a:ext cx="370368" cy="368064"/>
            <a:chOff x="6340653" y="2886354"/>
            <a:chExt cx="370368" cy="368064"/>
          </a:xfrm>
        </p:grpSpPr>
        <p:sp>
          <p:nvSpPr>
            <p:cNvPr id="12530" name="Google Shape;12530;p92"/>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92"/>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92"/>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92"/>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2"/>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92"/>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92"/>
          <p:cNvGrpSpPr/>
          <p:nvPr/>
        </p:nvGrpSpPr>
        <p:grpSpPr>
          <a:xfrm>
            <a:off x="5218928" y="2057626"/>
            <a:ext cx="354752" cy="336512"/>
            <a:chOff x="5246797" y="1981426"/>
            <a:chExt cx="354752" cy="336512"/>
          </a:xfrm>
        </p:grpSpPr>
        <p:sp>
          <p:nvSpPr>
            <p:cNvPr id="12537" name="Google Shape;12537;p92"/>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92"/>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92"/>
          <p:cNvGrpSpPr/>
          <p:nvPr/>
        </p:nvGrpSpPr>
        <p:grpSpPr>
          <a:xfrm>
            <a:off x="4120880" y="2178266"/>
            <a:ext cx="355136" cy="216256"/>
            <a:chOff x="4148749" y="2102066"/>
            <a:chExt cx="355136" cy="216256"/>
          </a:xfrm>
        </p:grpSpPr>
        <p:sp>
          <p:nvSpPr>
            <p:cNvPr id="12540" name="Google Shape;12540;p92"/>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92"/>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2" name="Google Shape;12542;p92"/>
          <p:cNvGrpSpPr/>
          <p:nvPr/>
        </p:nvGrpSpPr>
        <p:grpSpPr>
          <a:xfrm>
            <a:off x="5766800" y="2077626"/>
            <a:ext cx="354752" cy="315360"/>
            <a:chOff x="5794669" y="2001426"/>
            <a:chExt cx="354752" cy="315360"/>
          </a:xfrm>
        </p:grpSpPr>
        <p:sp>
          <p:nvSpPr>
            <p:cNvPr id="12543" name="Google Shape;12543;p92"/>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92"/>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5" name="Google Shape;12545;p92"/>
          <p:cNvGrpSpPr/>
          <p:nvPr/>
        </p:nvGrpSpPr>
        <p:grpSpPr>
          <a:xfrm>
            <a:off x="6317360" y="2106042"/>
            <a:ext cx="352832" cy="289216"/>
            <a:chOff x="6345229" y="2029842"/>
            <a:chExt cx="352832" cy="289216"/>
          </a:xfrm>
        </p:grpSpPr>
        <p:sp>
          <p:nvSpPr>
            <p:cNvPr id="12546" name="Google Shape;12546;p92"/>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2"/>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8" name="Google Shape;12548;p92"/>
          <p:cNvGrpSpPr/>
          <p:nvPr/>
        </p:nvGrpSpPr>
        <p:grpSpPr>
          <a:xfrm>
            <a:off x="4669520" y="2112538"/>
            <a:ext cx="354752" cy="281984"/>
            <a:chOff x="4697389" y="2036338"/>
            <a:chExt cx="354752" cy="281984"/>
          </a:xfrm>
        </p:grpSpPr>
        <p:sp>
          <p:nvSpPr>
            <p:cNvPr id="12549" name="Google Shape;12549;p92"/>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92"/>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92"/>
          <p:cNvGrpSpPr/>
          <p:nvPr/>
        </p:nvGrpSpPr>
        <p:grpSpPr>
          <a:xfrm>
            <a:off x="1376144" y="2500954"/>
            <a:ext cx="353600" cy="354944"/>
            <a:chOff x="1404013" y="2424754"/>
            <a:chExt cx="353600" cy="354944"/>
          </a:xfrm>
        </p:grpSpPr>
        <p:sp>
          <p:nvSpPr>
            <p:cNvPr id="12552" name="Google Shape;12552;p92"/>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92"/>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92"/>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92"/>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92"/>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7" name="Google Shape;12557;p92"/>
          <p:cNvGrpSpPr/>
          <p:nvPr/>
        </p:nvGrpSpPr>
        <p:grpSpPr>
          <a:xfrm>
            <a:off x="826384" y="2504474"/>
            <a:ext cx="355104" cy="351040"/>
            <a:chOff x="854253" y="2428274"/>
            <a:chExt cx="355104" cy="351040"/>
          </a:xfrm>
        </p:grpSpPr>
        <p:sp>
          <p:nvSpPr>
            <p:cNvPr id="12558" name="Google Shape;12558;p92"/>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92"/>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0" name="Google Shape;12560;p92"/>
          <p:cNvGrpSpPr/>
          <p:nvPr/>
        </p:nvGrpSpPr>
        <p:grpSpPr>
          <a:xfrm>
            <a:off x="6869040" y="2517146"/>
            <a:ext cx="354752" cy="275904"/>
            <a:chOff x="6896909" y="2440946"/>
            <a:chExt cx="354752" cy="275904"/>
          </a:xfrm>
        </p:grpSpPr>
        <p:sp>
          <p:nvSpPr>
            <p:cNvPr id="12561" name="Google Shape;12561;p92"/>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92"/>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3" name="Google Shape;12563;p92"/>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4" name="Google Shape;12564;p92"/>
          <p:cNvGrpSpPr/>
          <p:nvPr/>
        </p:nvGrpSpPr>
        <p:grpSpPr>
          <a:xfrm>
            <a:off x="5237200" y="2500954"/>
            <a:ext cx="321984" cy="354560"/>
            <a:chOff x="5265069" y="2424754"/>
            <a:chExt cx="321984" cy="354560"/>
          </a:xfrm>
        </p:grpSpPr>
        <p:sp>
          <p:nvSpPr>
            <p:cNvPr id="12565" name="Google Shape;12565;p92"/>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92"/>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7" name="Google Shape;12567;p92"/>
          <p:cNvGrpSpPr/>
          <p:nvPr/>
        </p:nvGrpSpPr>
        <p:grpSpPr>
          <a:xfrm>
            <a:off x="4122800" y="2542970"/>
            <a:ext cx="355104" cy="259584"/>
            <a:chOff x="4150669" y="2466770"/>
            <a:chExt cx="355104" cy="259584"/>
          </a:xfrm>
        </p:grpSpPr>
        <p:sp>
          <p:nvSpPr>
            <p:cNvPr id="12568" name="Google Shape;12568;p92"/>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92"/>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92"/>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92"/>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92"/>
          <p:cNvGrpSpPr/>
          <p:nvPr/>
        </p:nvGrpSpPr>
        <p:grpSpPr>
          <a:xfrm>
            <a:off x="4671824" y="2501146"/>
            <a:ext cx="354336" cy="353984"/>
            <a:chOff x="4699693" y="2424946"/>
            <a:chExt cx="354336" cy="353984"/>
          </a:xfrm>
        </p:grpSpPr>
        <p:sp>
          <p:nvSpPr>
            <p:cNvPr id="12573" name="Google Shape;12573;p92"/>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92"/>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5" name="Google Shape;12575;p92"/>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92"/>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7" name="Google Shape;12577;p92"/>
          <p:cNvGrpSpPr/>
          <p:nvPr/>
        </p:nvGrpSpPr>
        <p:grpSpPr>
          <a:xfrm>
            <a:off x="1925168" y="2628442"/>
            <a:ext cx="355136" cy="227072"/>
            <a:chOff x="1953037" y="2552242"/>
            <a:chExt cx="355136" cy="227072"/>
          </a:xfrm>
        </p:grpSpPr>
        <p:sp>
          <p:nvSpPr>
            <p:cNvPr id="12578" name="Google Shape;12578;p92"/>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92"/>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80" name="Google Shape;12580;p92"/>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1" name="Google Shape;12581;p92"/>
          <p:cNvGrpSpPr/>
          <p:nvPr/>
        </p:nvGrpSpPr>
        <p:grpSpPr>
          <a:xfrm>
            <a:off x="2473072" y="2603418"/>
            <a:ext cx="355104" cy="250944"/>
            <a:chOff x="2500941" y="2527218"/>
            <a:chExt cx="355104" cy="250944"/>
          </a:xfrm>
        </p:grpSpPr>
        <p:sp>
          <p:nvSpPr>
            <p:cNvPr id="12582" name="Google Shape;12582;p92"/>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92"/>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92"/>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2"/>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2"/>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87" name="Google Shape;12587;p92"/>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8" name="Google Shape;12588;p92"/>
          <p:cNvGrpSpPr/>
          <p:nvPr/>
        </p:nvGrpSpPr>
        <p:grpSpPr>
          <a:xfrm>
            <a:off x="7965936" y="2503322"/>
            <a:ext cx="356256" cy="351808"/>
            <a:chOff x="7993805" y="2427122"/>
            <a:chExt cx="356256" cy="351808"/>
          </a:xfrm>
        </p:grpSpPr>
        <p:sp>
          <p:nvSpPr>
            <p:cNvPr id="12589" name="Google Shape;12589;p92"/>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92"/>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92"/>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2" name="Google Shape;12592;p92"/>
          <p:cNvGrpSpPr/>
          <p:nvPr/>
        </p:nvGrpSpPr>
        <p:grpSpPr>
          <a:xfrm>
            <a:off x="850768" y="2041210"/>
            <a:ext cx="308640" cy="353312"/>
            <a:chOff x="878637" y="1965010"/>
            <a:chExt cx="308640" cy="353312"/>
          </a:xfrm>
        </p:grpSpPr>
        <p:sp>
          <p:nvSpPr>
            <p:cNvPr id="12593" name="Google Shape;12593;p92"/>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92"/>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92"/>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92"/>
          <p:cNvGrpSpPr/>
          <p:nvPr/>
        </p:nvGrpSpPr>
        <p:grpSpPr>
          <a:xfrm>
            <a:off x="6868272" y="2040922"/>
            <a:ext cx="348256" cy="352448"/>
            <a:chOff x="6896141" y="1964722"/>
            <a:chExt cx="348256" cy="352448"/>
          </a:xfrm>
        </p:grpSpPr>
        <p:sp>
          <p:nvSpPr>
            <p:cNvPr id="12597" name="Google Shape;12597;p92"/>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92"/>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92"/>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0" name="Google Shape;12600;p92"/>
          <p:cNvGrpSpPr/>
          <p:nvPr/>
        </p:nvGrpSpPr>
        <p:grpSpPr>
          <a:xfrm>
            <a:off x="7962128" y="2091578"/>
            <a:ext cx="355136" cy="303328"/>
            <a:chOff x="7989997" y="2015378"/>
            <a:chExt cx="355136" cy="303328"/>
          </a:xfrm>
        </p:grpSpPr>
        <p:sp>
          <p:nvSpPr>
            <p:cNvPr id="12601" name="Google Shape;12601;p92"/>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92"/>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92"/>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4" name="Google Shape;12604;p92"/>
          <p:cNvGrpSpPr/>
          <p:nvPr/>
        </p:nvGrpSpPr>
        <p:grpSpPr>
          <a:xfrm>
            <a:off x="3570352" y="1585562"/>
            <a:ext cx="348640" cy="330784"/>
            <a:chOff x="3598221" y="1509362"/>
            <a:chExt cx="348640" cy="330784"/>
          </a:xfrm>
        </p:grpSpPr>
        <p:sp>
          <p:nvSpPr>
            <p:cNvPr id="12605" name="Google Shape;12605;p92"/>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2"/>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92"/>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92"/>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9" name="Google Shape;12609;p92"/>
          <p:cNvGrpSpPr/>
          <p:nvPr/>
        </p:nvGrpSpPr>
        <p:grpSpPr>
          <a:xfrm>
            <a:off x="5218928" y="1576858"/>
            <a:ext cx="347872" cy="347488"/>
            <a:chOff x="5246797" y="1500658"/>
            <a:chExt cx="347872" cy="347488"/>
          </a:xfrm>
        </p:grpSpPr>
        <p:sp>
          <p:nvSpPr>
            <p:cNvPr id="12610" name="Google Shape;12610;p92"/>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2"/>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2"/>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92"/>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4" name="Google Shape;12614;p92"/>
          <p:cNvGrpSpPr/>
          <p:nvPr/>
        </p:nvGrpSpPr>
        <p:grpSpPr>
          <a:xfrm>
            <a:off x="5768720" y="1576858"/>
            <a:ext cx="349024" cy="346752"/>
            <a:chOff x="5796589" y="1500658"/>
            <a:chExt cx="349024" cy="346752"/>
          </a:xfrm>
        </p:grpSpPr>
        <p:sp>
          <p:nvSpPr>
            <p:cNvPr id="12615" name="Google Shape;12615;p92"/>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6" name="Google Shape;12616;p92"/>
            <p:cNvGrpSpPr/>
            <p:nvPr/>
          </p:nvGrpSpPr>
          <p:grpSpPr>
            <a:xfrm>
              <a:off x="5796589" y="1500658"/>
              <a:ext cx="349024" cy="346752"/>
              <a:chOff x="5796589" y="1500658"/>
              <a:chExt cx="349024" cy="346752"/>
            </a:xfrm>
          </p:grpSpPr>
          <p:sp>
            <p:nvSpPr>
              <p:cNvPr id="12617" name="Google Shape;12617;p92"/>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2"/>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2"/>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2"/>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21" name="Google Shape;12621;p92"/>
          <p:cNvGrpSpPr/>
          <p:nvPr/>
        </p:nvGrpSpPr>
        <p:grpSpPr>
          <a:xfrm>
            <a:off x="6867504" y="1578778"/>
            <a:ext cx="348640" cy="343296"/>
            <a:chOff x="6895373" y="1502578"/>
            <a:chExt cx="348640" cy="343296"/>
          </a:xfrm>
        </p:grpSpPr>
        <p:sp>
          <p:nvSpPr>
            <p:cNvPr id="12622" name="Google Shape;12622;p92"/>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92"/>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92"/>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5" name="Google Shape;12625;p92"/>
          <p:cNvGrpSpPr/>
          <p:nvPr/>
        </p:nvGrpSpPr>
        <p:grpSpPr>
          <a:xfrm>
            <a:off x="4119728" y="1581658"/>
            <a:ext cx="347904" cy="336992"/>
            <a:chOff x="4147597" y="1505458"/>
            <a:chExt cx="347904" cy="336992"/>
          </a:xfrm>
        </p:grpSpPr>
        <p:sp>
          <p:nvSpPr>
            <p:cNvPr id="12626" name="Google Shape;12626;p92"/>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92"/>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92"/>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92"/>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2"/>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92"/>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92"/>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3" name="Google Shape;12633;p92"/>
          <p:cNvGrpSpPr/>
          <p:nvPr/>
        </p:nvGrpSpPr>
        <p:grpSpPr>
          <a:xfrm>
            <a:off x="2471536" y="1576090"/>
            <a:ext cx="347488" cy="348256"/>
            <a:chOff x="2499405" y="1499890"/>
            <a:chExt cx="347488" cy="348256"/>
          </a:xfrm>
        </p:grpSpPr>
        <p:sp>
          <p:nvSpPr>
            <p:cNvPr id="12634" name="Google Shape;12634;p92"/>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2"/>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92"/>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92"/>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92"/>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92"/>
          <p:cNvGrpSpPr/>
          <p:nvPr/>
        </p:nvGrpSpPr>
        <p:grpSpPr>
          <a:xfrm>
            <a:off x="1928976" y="1576698"/>
            <a:ext cx="331520" cy="348032"/>
            <a:chOff x="1956845" y="1500498"/>
            <a:chExt cx="331520" cy="348032"/>
          </a:xfrm>
        </p:grpSpPr>
        <p:sp>
          <p:nvSpPr>
            <p:cNvPr id="12640" name="Google Shape;12640;p92"/>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92"/>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92"/>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2"/>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2"/>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2"/>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92"/>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92"/>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2"/>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92"/>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92"/>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92"/>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92"/>
          <p:cNvGrpSpPr/>
          <p:nvPr/>
        </p:nvGrpSpPr>
        <p:grpSpPr>
          <a:xfrm>
            <a:off x="6317744" y="1626074"/>
            <a:ext cx="348640" cy="250656"/>
            <a:chOff x="6345613" y="1549874"/>
            <a:chExt cx="348640" cy="250656"/>
          </a:xfrm>
        </p:grpSpPr>
        <p:sp>
          <p:nvSpPr>
            <p:cNvPr id="12653" name="Google Shape;12653;p92"/>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92"/>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92"/>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92"/>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92"/>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92"/>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9" name="Google Shape;12659;p92"/>
          <p:cNvGrpSpPr/>
          <p:nvPr/>
        </p:nvGrpSpPr>
        <p:grpSpPr>
          <a:xfrm>
            <a:off x="7416912" y="1583226"/>
            <a:ext cx="348640" cy="334272"/>
            <a:chOff x="7444781" y="1507026"/>
            <a:chExt cx="348640" cy="334272"/>
          </a:xfrm>
        </p:grpSpPr>
        <p:sp>
          <p:nvSpPr>
            <p:cNvPr id="12660" name="Google Shape;12660;p92"/>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92"/>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2"/>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2"/>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92"/>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92"/>
          <p:cNvGrpSpPr/>
          <p:nvPr/>
        </p:nvGrpSpPr>
        <p:grpSpPr>
          <a:xfrm>
            <a:off x="7967472" y="1582938"/>
            <a:ext cx="347872" cy="334944"/>
            <a:chOff x="7995341" y="1506738"/>
            <a:chExt cx="347872" cy="334944"/>
          </a:xfrm>
        </p:grpSpPr>
        <p:sp>
          <p:nvSpPr>
            <p:cNvPr id="12666" name="Google Shape;12666;p92"/>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92"/>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92"/>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2"/>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2"/>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2"/>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2" name="Google Shape;12672;p92"/>
          <p:cNvGrpSpPr/>
          <p:nvPr/>
        </p:nvGrpSpPr>
        <p:grpSpPr>
          <a:xfrm>
            <a:off x="3020176" y="1599130"/>
            <a:ext cx="347872" cy="303904"/>
            <a:chOff x="3048045" y="1522930"/>
            <a:chExt cx="347872" cy="303904"/>
          </a:xfrm>
        </p:grpSpPr>
        <p:sp>
          <p:nvSpPr>
            <p:cNvPr id="12673" name="Google Shape;12673;p92"/>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4" name="Google Shape;12674;p92"/>
            <p:cNvGrpSpPr/>
            <p:nvPr/>
          </p:nvGrpSpPr>
          <p:grpSpPr>
            <a:xfrm>
              <a:off x="3048045" y="1522930"/>
              <a:ext cx="347872" cy="303904"/>
              <a:chOff x="3048045" y="1522930"/>
              <a:chExt cx="347872" cy="303904"/>
            </a:xfrm>
          </p:grpSpPr>
          <p:sp>
            <p:nvSpPr>
              <p:cNvPr id="12675" name="Google Shape;12675;p92"/>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2"/>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77" name="Google Shape;12677;p92"/>
          <p:cNvGrpSpPr/>
          <p:nvPr/>
        </p:nvGrpSpPr>
        <p:grpSpPr>
          <a:xfrm>
            <a:off x="1105264" y="3428122"/>
            <a:ext cx="313984" cy="358560"/>
            <a:chOff x="1133133" y="3351922"/>
            <a:chExt cx="313984" cy="358560"/>
          </a:xfrm>
        </p:grpSpPr>
        <p:sp>
          <p:nvSpPr>
            <p:cNvPr id="12678" name="Google Shape;12678;p92"/>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92"/>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92"/>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2"/>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92"/>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92"/>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2"/>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2"/>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92"/>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2"/>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2"/>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92"/>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92"/>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2"/>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2"/>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92"/>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4" name="Google Shape;12694;p92"/>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5" name="Google Shape;12695;p92"/>
          <p:cNvGrpSpPr/>
          <p:nvPr/>
        </p:nvGrpSpPr>
        <p:grpSpPr>
          <a:xfrm>
            <a:off x="2767184" y="3428794"/>
            <a:ext cx="288448" cy="357120"/>
            <a:chOff x="2795053" y="3352594"/>
            <a:chExt cx="288448" cy="357120"/>
          </a:xfrm>
        </p:grpSpPr>
        <p:sp>
          <p:nvSpPr>
            <p:cNvPr id="12696" name="Google Shape;12696;p92"/>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2"/>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2"/>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2"/>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2"/>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92"/>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92"/>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2"/>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2"/>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5" name="Google Shape;12705;p92"/>
          <p:cNvGrpSpPr/>
          <p:nvPr/>
        </p:nvGrpSpPr>
        <p:grpSpPr>
          <a:xfrm>
            <a:off x="2208656" y="3429402"/>
            <a:ext cx="304832" cy="356512"/>
            <a:chOff x="2236525" y="3353202"/>
            <a:chExt cx="304832" cy="356512"/>
          </a:xfrm>
        </p:grpSpPr>
        <p:sp>
          <p:nvSpPr>
            <p:cNvPr id="12706" name="Google Shape;12706;p92"/>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92"/>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2"/>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9" name="Google Shape;12709;p92"/>
          <p:cNvGrpSpPr/>
          <p:nvPr/>
        </p:nvGrpSpPr>
        <p:grpSpPr>
          <a:xfrm>
            <a:off x="3882768" y="3428890"/>
            <a:ext cx="256800" cy="357024"/>
            <a:chOff x="3910637" y="3352690"/>
            <a:chExt cx="256800" cy="357024"/>
          </a:xfrm>
        </p:grpSpPr>
        <p:sp>
          <p:nvSpPr>
            <p:cNvPr id="12710" name="Google Shape;12710;p92"/>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2"/>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92"/>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3" name="Google Shape;12713;p92"/>
          <p:cNvGrpSpPr/>
          <p:nvPr/>
        </p:nvGrpSpPr>
        <p:grpSpPr>
          <a:xfrm>
            <a:off x="6028560" y="3428122"/>
            <a:ext cx="360064" cy="360096"/>
            <a:chOff x="6056429" y="3351922"/>
            <a:chExt cx="360064" cy="360096"/>
          </a:xfrm>
        </p:grpSpPr>
        <p:sp>
          <p:nvSpPr>
            <p:cNvPr id="12714" name="Google Shape;12714;p92"/>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2"/>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2"/>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92"/>
          <p:cNvGrpSpPr/>
          <p:nvPr/>
        </p:nvGrpSpPr>
        <p:grpSpPr>
          <a:xfrm>
            <a:off x="6581008" y="3429274"/>
            <a:ext cx="357408" cy="357408"/>
            <a:chOff x="6608877" y="3353074"/>
            <a:chExt cx="357408" cy="357408"/>
          </a:xfrm>
        </p:grpSpPr>
        <p:sp>
          <p:nvSpPr>
            <p:cNvPr id="12718" name="Google Shape;12718;p92"/>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92"/>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92"/>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2"/>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2"/>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2"/>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2"/>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5" name="Google Shape;12725;p92"/>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2"/>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7" name="Google Shape;12727;p92"/>
          <p:cNvGrpSpPr/>
          <p:nvPr/>
        </p:nvGrpSpPr>
        <p:grpSpPr>
          <a:xfrm>
            <a:off x="4931664" y="3446426"/>
            <a:ext cx="357408" cy="323488"/>
            <a:chOff x="4959533" y="3370226"/>
            <a:chExt cx="357408" cy="323488"/>
          </a:xfrm>
        </p:grpSpPr>
        <p:sp>
          <p:nvSpPr>
            <p:cNvPr id="12728" name="Google Shape;12728;p92"/>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92"/>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0" name="Google Shape;12730;p92"/>
          <p:cNvGrpSpPr/>
          <p:nvPr/>
        </p:nvGrpSpPr>
        <p:grpSpPr>
          <a:xfrm>
            <a:off x="7130768" y="3429274"/>
            <a:ext cx="357056" cy="357408"/>
            <a:chOff x="7158637" y="3353074"/>
            <a:chExt cx="357056" cy="357408"/>
          </a:xfrm>
        </p:grpSpPr>
        <p:sp>
          <p:nvSpPr>
            <p:cNvPr id="12731" name="Google Shape;12731;p92"/>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92"/>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2"/>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2"/>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5" name="Google Shape;12735;p92"/>
          <p:cNvGrpSpPr/>
          <p:nvPr/>
        </p:nvGrpSpPr>
        <p:grpSpPr>
          <a:xfrm>
            <a:off x="3288400" y="3428602"/>
            <a:ext cx="344832" cy="356544"/>
            <a:chOff x="3316269" y="3352402"/>
            <a:chExt cx="344832" cy="356544"/>
          </a:xfrm>
        </p:grpSpPr>
        <p:sp>
          <p:nvSpPr>
            <p:cNvPr id="12736" name="Google Shape;12736;p92"/>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2"/>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2"/>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92"/>
          <p:cNvGrpSpPr/>
          <p:nvPr/>
        </p:nvGrpSpPr>
        <p:grpSpPr>
          <a:xfrm>
            <a:off x="5481040" y="3447706"/>
            <a:ext cx="358560" cy="319552"/>
            <a:chOff x="5508909" y="3371506"/>
            <a:chExt cx="358560" cy="319552"/>
          </a:xfrm>
        </p:grpSpPr>
        <p:sp>
          <p:nvSpPr>
            <p:cNvPr id="12740" name="Google Shape;12740;p92"/>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2"/>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2"/>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2"/>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92"/>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2"/>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2"/>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2"/>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92"/>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92"/>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0" name="Google Shape;12750;p9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54" name="Shape 12754"/>
        <p:cNvGrpSpPr/>
        <p:nvPr/>
      </p:nvGrpSpPr>
      <p:grpSpPr>
        <a:xfrm>
          <a:off x="0" y="0"/>
          <a:ext cx="0" cy="0"/>
          <a:chOff x="0" y="0"/>
          <a:chExt cx="0" cy="0"/>
        </a:xfrm>
      </p:grpSpPr>
      <p:sp>
        <p:nvSpPr>
          <p:cNvPr id="12755" name="Google Shape;12755;p93"/>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6" name="Google Shape;12756;p93"/>
          <p:cNvGrpSpPr/>
          <p:nvPr/>
        </p:nvGrpSpPr>
        <p:grpSpPr>
          <a:xfrm>
            <a:off x="3026217" y="3893352"/>
            <a:ext cx="346056" cy="345674"/>
            <a:chOff x="3303268" y="3817349"/>
            <a:chExt cx="346056" cy="345674"/>
          </a:xfrm>
        </p:grpSpPr>
        <p:sp>
          <p:nvSpPr>
            <p:cNvPr id="12757" name="Google Shape;12757;p9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9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9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93"/>
          <p:cNvGrpSpPr/>
          <p:nvPr/>
        </p:nvGrpSpPr>
        <p:grpSpPr>
          <a:xfrm>
            <a:off x="3475306" y="3893352"/>
            <a:ext cx="346056" cy="345674"/>
            <a:chOff x="3752358" y="3817349"/>
            <a:chExt cx="346056" cy="345674"/>
          </a:xfrm>
        </p:grpSpPr>
        <p:sp>
          <p:nvSpPr>
            <p:cNvPr id="12762" name="Google Shape;12762;p9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93"/>
          <p:cNvGrpSpPr/>
          <p:nvPr/>
        </p:nvGrpSpPr>
        <p:grpSpPr>
          <a:xfrm>
            <a:off x="4822956" y="3893352"/>
            <a:ext cx="346024" cy="345674"/>
            <a:chOff x="5100008" y="3817349"/>
            <a:chExt cx="346024" cy="345674"/>
          </a:xfrm>
        </p:grpSpPr>
        <p:sp>
          <p:nvSpPr>
            <p:cNvPr id="12767" name="Google Shape;12767;p93"/>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3"/>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3"/>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0" name="Google Shape;12770;p93"/>
          <p:cNvGrpSpPr/>
          <p:nvPr/>
        </p:nvGrpSpPr>
        <p:grpSpPr>
          <a:xfrm>
            <a:off x="5721867" y="3893352"/>
            <a:ext cx="345674" cy="345674"/>
            <a:chOff x="5998919" y="3817349"/>
            <a:chExt cx="345674" cy="345674"/>
          </a:xfrm>
        </p:grpSpPr>
        <p:sp>
          <p:nvSpPr>
            <p:cNvPr id="12771" name="Google Shape;12771;p93"/>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93"/>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93"/>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4" name="Google Shape;12774;p93"/>
          <p:cNvGrpSpPr/>
          <p:nvPr/>
        </p:nvGrpSpPr>
        <p:grpSpPr>
          <a:xfrm>
            <a:off x="3924396" y="3893352"/>
            <a:ext cx="346024" cy="345674"/>
            <a:chOff x="4201447" y="3817349"/>
            <a:chExt cx="346024" cy="345674"/>
          </a:xfrm>
        </p:grpSpPr>
        <p:sp>
          <p:nvSpPr>
            <p:cNvPr id="12775" name="Google Shape;12775;p93"/>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3"/>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7" name="Google Shape;12777;p93"/>
          <p:cNvGrpSpPr/>
          <p:nvPr/>
        </p:nvGrpSpPr>
        <p:grpSpPr>
          <a:xfrm>
            <a:off x="4373867" y="3893352"/>
            <a:ext cx="346024" cy="345674"/>
            <a:chOff x="4650919" y="3817349"/>
            <a:chExt cx="346024" cy="345674"/>
          </a:xfrm>
        </p:grpSpPr>
        <p:sp>
          <p:nvSpPr>
            <p:cNvPr id="12778" name="Google Shape;12778;p93"/>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93"/>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93"/>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93"/>
          <p:cNvGrpSpPr/>
          <p:nvPr/>
        </p:nvGrpSpPr>
        <p:grpSpPr>
          <a:xfrm>
            <a:off x="5272810" y="3893352"/>
            <a:ext cx="345642" cy="345674"/>
            <a:chOff x="5549861" y="3817349"/>
            <a:chExt cx="345642" cy="345674"/>
          </a:xfrm>
        </p:grpSpPr>
        <p:sp>
          <p:nvSpPr>
            <p:cNvPr id="12782" name="Google Shape;12782;p93"/>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3"/>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3"/>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5" name="Google Shape;12785;p93"/>
          <p:cNvGrpSpPr/>
          <p:nvPr/>
        </p:nvGrpSpPr>
        <p:grpSpPr>
          <a:xfrm>
            <a:off x="1281335" y="3474029"/>
            <a:ext cx="367255" cy="269855"/>
            <a:chOff x="1306445" y="3397829"/>
            <a:chExt cx="367255" cy="269855"/>
          </a:xfrm>
        </p:grpSpPr>
        <p:sp>
          <p:nvSpPr>
            <p:cNvPr id="12786" name="Google Shape;12786;p93"/>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93"/>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3"/>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93"/>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93"/>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3"/>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93"/>
          <p:cNvGrpSpPr/>
          <p:nvPr/>
        </p:nvGrpSpPr>
        <p:grpSpPr>
          <a:xfrm>
            <a:off x="1756207" y="3467600"/>
            <a:ext cx="367255" cy="282364"/>
            <a:chOff x="1781317" y="3391400"/>
            <a:chExt cx="367255" cy="282364"/>
          </a:xfrm>
        </p:grpSpPr>
        <p:sp>
          <p:nvSpPr>
            <p:cNvPr id="12793" name="Google Shape;12793;p93"/>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93"/>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3"/>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3"/>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3"/>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3"/>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9" name="Google Shape;12799;p93"/>
          <p:cNvGrpSpPr/>
          <p:nvPr/>
        </p:nvGrpSpPr>
        <p:grpSpPr>
          <a:xfrm>
            <a:off x="3653720" y="3447133"/>
            <a:ext cx="369164" cy="323297"/>
            <a:chOff x="3678830" y="3370933"/>
            <a:chExt cx="369164" cy="323297"/>
          </a:xfrm>
        </p:grpSpPr>
        <p:sp>
          <p:nvSpPr>
            <p:cNvPr id="12800" name="Google Shape;12800;p93"/>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93"/>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93"/>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3"/>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3"/>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3"/>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3"/>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3"/>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3"/>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3"/>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3"/>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93"/>
          <p:cNvGrpSpPr/>
          <p:nvPr/>
        </p:nvGrpSpPr>
        <p:grpSpPr>
          <a:xfrm>
            <a:off x="834155" y="3424375"/>
            <a:ext cx="312316" cy="368400"/>
            <a:chOff x="859265" y="3348175"/>
            <a:chExt cx="312316" cy="368400"/>
          </a:xfrm>
        </p:grpSpPr>
        <p:sp>
          <p:nvSpPr>
            <p:cNvPr id="12812" name="Google Shape;12812;p93"/>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93"/>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3"/>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3"/>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3"/>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7" name="Google Shape;12817;p93"/>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8" name="Google Shape;12818;p93"/>
          <p:cNvGrpSpPr/>
          <p:nvPr/>
        </p:nvGrpSpPr>
        <p:grpSpPr>
          <a:xfrm>
            <a:off x="2741264" y="3437213"/>
            <a:ext cx="330110" cy="308908"/>
            <a:chOff x="2766264" y="3394042"/>
            <a:chExt cx="294873" cy="275934"/>
          </a:xfrm>
        </p:grpSpPr>
        <p:sp>
          <p:nvSpPr>
            <p:cNvPr id="12819" name="Google Shape;12819;p93"/>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3"/>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3"/>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93"/>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3" name="Google Shape;12823;p93"/>
          <p:cNvGrpSpPr/>
          <p:nvPr/>
        </p:nvGrpSpPr>
        <p:grpSpPr>
          <a:xfrm>
            <a:off x="3189862" y="3435388"/>
            <a:ext cx="346406" cy="347552"/>
            <a:chOff x="3214972" y="3359188"/>
            <a:chExt cx="346406" cy="347552"/>
          </a:xfrm>
        </p:grpSpPr>
        <p:sp>
          <p:nvSpPr>
            <p:cNvPr id="12824" name="Google Shape;12824;p93"/>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3"/>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93"/>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3"/>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93"/>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93"/>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3"/>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93"/>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93"/>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3"/>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93"/>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93"/>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93"/>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93"/>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8" name="Google Shape;12838;p93"/>
          <p:cNvGrpSpPr/>
          <p:nvPr/>
        </p:nvGrpSpPr>
        <p:grpSpPr>
          <a:xfrm>
            <a:off x="4604196" y="3485393"/>
            <a:ext cx="367255" cy="244486"/>
            <a:chOff x="4629306" y="3409193"/>
            <a:chExt cx="367255" cy="244486"/>
          </a:xfrm>
        </p:grpSpPr>
        <p:sp>
          <p:nvSpPr>
            <p:cNvPr id="12839" name="Google Shape;12839;p93"/>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3"/>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3"/>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3"/>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3"/>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3"/>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93"/>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93"/>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3"/>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3"/>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9" name="Google Shape;12849;p93"/>
          <p:cNvGrpSpPr/>
          <p:nvPr/>
        </p:nvGrpSpPr>
        <p:grpSpPr>
          <a:xfrm>
            <a:off x="4168380" y="3426284"/>
            <a:ext cx="289939" cy="334661"/>
            <a:chOff x="4193490" y="3350084"/>
            <a:chExt cx="289939" cy="334661"/>
          </a:xfrm>
        </p:grpSpPr>
        <p:sp>
          <p:nvSpPr>
            <p:cNvPr id="12850" name="Google Shape;12850;p93"/>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93"/>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3"/>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3"/>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93"/>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3"/>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3"/>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3"/>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3"/>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3"/>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0" name="Google Shape;12860;p93"/>
          <p:cNvGrpSpPr/>
          <p:nvPr/>
        </p:nvGrpSpPr>
        <p:grpSpPr>
          <a:xfrm>
            <a:off x="6508171" y="3427430"/>
            <a:ext cx="357037" cy="357005"/>
            <a:chOff x="6533281" y="3351230"/>
            <a:chExt cx="357037" cy="357005"/>
          </a:xfrm>
        </p:grpSpPr>
        <p:sp>
          <p:nvSpPr>
            <p:cNvPr id="12861" name="Google Shape;12861;p93"/>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3"/>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3"/>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93"/>
          <p:cNvGrpSpPr/>
          <p:nvPr/>
        </p:nvGrpSpPr>
        <p:grpSpPr>
          <a:xfrm>
            <a:off x="6033331" y="3427430"/>
            <a:ext cx="357387" cy="357005"/>
            <a:chOff x="6058441" y="3351230"/>
            <a:chExt cx="357387" cy="357005"/>
          </a:xfrm>
        </p:grpSpPr>
        <p:sp>
          <p:nvSpPr>
            <p:cNvPr id="12865" name="Google Shape;12865;p93"/>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3"/>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93"/>
          <p:cNvGrpSpPr/>
          <p:nvPr/>
        </p:nvGrpSpPr>
        <p:grpSpPr>
          <a:xfrm>
            <a:off x="7932373" y="3427048"/>
            <a:ext cx="357387" cy="357387"/>
            <a:chOff x="7957483" y="3350848"/>
            <a:chExt cx="357387" cy="357387"/>
          </a:xfrm>
        </p:grpSpPr>
        <p:sp>
          <p:nvSpPr>
            <p:cNvPr id="12868" name="Google Shape;12868;p93"/>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93"/>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3"/>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1" name="Google Shape;12871;p93"/>
          <p:cNvGrpSpPr/>
          <p:nvPr/>
        </p:nvGrpSpPr>
        <p:grpSpPr>
          <a:xfrm>
            <a:off x="6982661" y="3427430"/>
            <a:ext cx="357387" cy="357005"/>
            <a:chOff x="7007771" y="3351230"/>
            <a:chExt cx="357387" cy="357005"/>
          </a:xfrm>
        </p:grpSpPr>
        <p:sp>
          <p:nvSpPr>
            <p:cNvPr id="12872" name="Google Shape;12872;p93"/>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3"/>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3"/>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93"/>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93"/>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93"/>
          <p:cNvGrpSpPr/>
          <p:nvPr/>
        </p:nvGrpSpPr>
        <p:grpSpPr>
          <a:xfrm>
            <a:off x="5083620" y="3427430"/>
            <a:ext cx="357005" cy="357005"/>
            <a:chOff x="5108729" y="3351230"/>
            <a:chExt cx="357005" cy="357005"/>
          </a:xfrm>
        </p:grpSpPr>
        <p:sp>
          <p:nvSpPr>
            <p:cNvPr id="12878" name="Google Shape;12878;p93"/>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93"/>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0" name="Google Shape;12880;p93"/>
          <p:cNvGrpSpPr/>
          <p:nvPr/>
        </p:nvGrpSpPr>
        <p:grpSpPr>
          <a:xfrm>
            <a:off x="5558459" y="3427430"/>
            <a:ext cx="357419" cy="357005"/>
            <a:chOff x="5583569" y="3351230"/>
            <a:chExt cx="357419" cy="357005"/>
          </a:xfrm>
        </p:grpSpPr>
        <p:sp>
          <p:nvSpPr>
            <p:cNvPr id="12881" name="Google Shape;12881;p93"/>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3"/>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3" name="Google Shape;12883;p93"/>
          <p:cNvGrpSpPr/>
          <p:nvPr/>
        </p:nvGrpSpPr>
        <p:grpSpPr>
          <a:xfrm>
            <a:off x="7457119" y="3427430"/>
            <a:ext cx="357419" cy="357005"/>
            <a:chOff x="7482229" y="3351230"/>
            <a:chExt cx="357419" cy="357005"/>
          </a:xfrm>
        </p:grpSpPr>
        <p:sp>
          <p:nvSpPr>
            <p:cNvPr id="12884" name="Google Shape;12884;p93"/>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3"/>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3"/>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93"/>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3"/>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9" name="Google Shape;12889;p93"/>
          <p:cNvGrpSpPr/>
          <p:nvPr/>
        </p:nvGrpSpPr>
        <p:grpSpPr>
          <a:xfrm>
            <a:off x="3739375" y="2966882"/>
            <a:ext cx="222874" cy="345737"/>
            <a:chOff x="3764485" y="2890682"/>
            <a:chExt cx="222874" cy="345737"/>
          </a:xfrm>
        </p:grpSpPr>
        <p:sp>
          <p:nvSpPr>
            <p:cNvPr id="12890" name="Google Shape;12890;p93"/>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3"/>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3"/>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3" name="Google Shape;12893;p93"/>
          <p:cNvGrpSpPr/>
          <p:nvPr/>
        </p:nvGrpSpPr>
        <p:grpSpPr>
          <a:xfrm>
            <a:off x="2213507" y="2984331"/>
            <a:ext cx="422596" cy="310382"/>
            <a:chOff x="2278533" y="2937377"/>
            <a:chExt cx="346788" cy="254704"/>
          </a:xfrm>
        </p:grpSpPr>
        <p:sp>
          <p:nvSpPr>
            <p:cNvPr id="12894" name="Google Shape;12894;p93"/>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3"/>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6" name="Google Shape;12896;p93"/>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7" name="Google Shape;12897;p93"/>
          <p:cNvGrpSpPr/>
          <p:nvPr/>
        </p:nvGrpSpPr>
        <p:grpSpPr>
          <a:xfrm>
            <a:off x="1811527" y="2967710"/>
            <a:ext cx="286152" cy="346438"/>
            <a:chOff x="1836637" y="2891510"/>
            <a:chExt cx="286152" cy="346438"/>
          </a:xfrm>
        </p:grpSpPr>
        <p:sp>
          <p:nvSpPr>
            <p:cNvPr id="12898" name="Google Shape;12898;p93"/>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3"/>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3"/>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1" name="Google Shape;12901;p93"/>
          <p:cNvGrpSpPr/>
          <p:nvPr/>
        </p:nvGrpSpPr>
        <p:grpSpPr>
          <a:xfrm>
            <a:off x="5560751" y="2982129"/>
            <a:ext cx="379764" cy="337684"/>
            <a:chOff x="5585861" y="2905929"/>
            <a:chExt cx="379764" cy="337684"/>
          </a:xfrm>
        </p:grpSpPr>
        <p:sp>
          <p:nvSpPr>
            <p:cNvPr id="12902" name="Google Shape;12902;p93"/>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93"/>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3"/>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3"/>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6" name="Google Shape;12906;p93"/>
          <p:cNvGrpSpPr/>
          <p:nvPr/>
        </p:nvGrpSpPr>
        <p:grpSpPr>
          <a:xfrm>
            <a:off x="1302566" y="2986680"/>
            <a:ext cx="347934" cy="310024"/>
            <a:chOff x="1327676" y="2910480"/>
            <a:chExt cx="347934" cy="310024"/>
          </a:xfrm>
        </p:grpSpPr>
        <p:sp>
          <p:nvSpPr>
            <p:cNvPr id="12907" name="Google Shape;12907;p93"/>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93"/>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93"/>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3"/>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93"/>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2" name="Google Shape;12912;p93"/>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3" name="Google Shape;12913;p93"/>
          <p:cNvGrpSpPr/>
          <p:nvPr/>
        </p:nvGrpSpPr>
        <p:grpSpPr>
          <a:xfrm>
            <a:off x="2728291" y="2945764"/>
            <a:ext cx="382828" cy="358601"/>
            <a:chOff x="2753373" y="2902523"/>
            <a:chExt cx="347552" cy="325557"/>
          </a:xfrm>
        </p:grpSpPr>
        <p:sp>
          <p:nvSpPr>
            <p:cNvPr id="12914" name="Google Shape;12914;p93"/>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3"/>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3"/>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3"/>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93"/>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3"/>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0" name="Google Shape;12920;p93"/>
          <p:cNvGrpSpPr/>
          <p:nvPr/>
        </p:nvGrpSpPr>
        <p:grpSpPr>
          <a:xfrm>
            <a:off x="823906" y="2979455"/>
            <a:ext cx="356655" cy="335425"/>
            <a:chOff x="849016" y="2903255"/>
            <a:chExt cx="356655" cy="335425"/>
          </a:xfrm>
        </p:grpSpPr>
        <p:sp>
          <p:nvSpPr>
            <p:cNvPr id="12921" name="Google Shape;12921;p93"/>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3"/>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3"/>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93"/>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93"/>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3"/>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3"/>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3"/>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3"/>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3"/>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93"/>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2" name="Google Shape;12932;p93"/>
          <p:cNvGrpSpPr/>
          <p:nvPr/>
        </p:nvGrpSpPr>
        <p:grpSpPr>
          <a:xfrm>
            <a:off x="4185823" y="3002977"/>
            <a:ext cx="280072" cy="275520"/>
            <a:chOff x="4210933" y="2926777"/>
            <a:chExt cx="280072" cy="275520"/>
          </a:xfrm>
        </p:grpSpPr>
        <p:sp>
          <p:nvSpPr>
            <p:cNvPr id="12933" name="Google Shape;12933;p93"/>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3"/>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3"/>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3"/>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3"/>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3"/>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93"/>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93"/>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3"/>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93"/>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93"/>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93"/>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3"/>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93"/>
          <p:cNvGrpSpPr/>
          <p:nvPr/>
        </p:nvGrpSpPr>
        <p:grpSpPr>
          <a:xfrm>
            <a:off x="4642106" y="2991582"/>
            <a:ext cx="320273" cy="318395"/>
            <a:chOff x="4667216" y="2915382"/>
            <a:chExt cx="320273" cy="318395"/>
          </a:xfrm>
        </p:grpSpPr>
        <p:sp>
          <p:nvSpPr>
            <p:cNvPr id="12947" name="Google Shape;12947;p93"/>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3"/>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3"/>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3"/>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1" name="Google Shape;12951;p93"/>
          <p:cNvGrpSpPr/>
          <p:nvPr/>
        </p:nvGrpSpPr>
        <p:grpSpPr>
          <a:xfrm>
            <a:off x="5145370" y="3010839"/>
            <a:ext cx="261929" cy="280550"/>
            <a:chOff x="5170480" y="2934639"/>
            <a:chExt cx="261929" cy="280550"/>
          </a:xfrm>
        </p:grpSpPr>
        <p:sp>
          <p:nvSpPr>
            <p:cNvPr id="12952" name="Google Shape;12952;p93"/>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3"/>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93"/>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3"/>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3"/>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3"/>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3"/>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93"/>
          <p:cNvGrpSpPr/>
          <p:nvPr/>
        </p:nvGrpSpPr>
        <p:grpSpPr>
          <a:xfrm>
            <a:off x="6044313" y="2968091"/>
            <a:ext cx="362321" cy="364231"/>
            <a:chOff x="6069423" y="2891892"/>
            <a:chExt cx="362321" cy="364231"/>
          </a:xfrm>
        </p:grpSpPr>
        <p:sp>
          <p:nvSpPr>
            <p:cNvPr id="12960" name="Google Shape;12960;p93"/>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3"/>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3"/>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93"/>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93"/>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3"/>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6" name="Google Shape;12966;p93"/>
          <p:cNvGrpSpPr/>
          <p:nvPr/>
        </p:nvGrpSpPr>
        <p:grpSpPr>
          <a:xfrm>
            <a:off x="6546845" y="2995370"/>
            <a:ext cx="308878" cy="311170"/>
            <a:chOff x="6571955" y="2919170"/>
            <a:chExt cx="308878" cy="311170"/>
          </a:xfrm>
        </p:grpSpPr>
        <p:sp>
          <p:nvSpPr>
            <p:cNvPr id="12967" name="Google Shape;12967;p93"/>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93"/>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93"/>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93"/>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93"/>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3"/>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3"/>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3"/>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3"/>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3"/>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93"/>
          <p:cNvGrpSpPr/>
          <p:nvPr/>
        </p:nvGrpSpPr>
        <p:grpSpPr>
          <a:xfrm>
            <a:off x="7474944" y="3010935"/>
            <a:ext cx="350576" cy="280454"/>
            <a:chOff x="7500054" y="2934735"/>
            <a:chExt cx="350576" cy="280454"/>
          </a:xfrm>
        </p:grpSpPr>
        <p:sp>
          <p:nvSpPr>
            <p:cNvPr id="12978" name="Google Shape;12978;p93"/>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3"/>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3"/>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3"/>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93"/>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93"/>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3"/>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3"/>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93"/>
          <p:cNvGrpSpPr/>
          <p:nvPr/>
        </p:nvGrpSpPr>
        <p:grpSpPr>
          <a:xfrm>
            <a:off x="6987570" y="2950862"/>
            <a:ext cx="332012" cy="355454"/>
            <a:chOff x="7055134" y="2919170"/>
            <a:chExt cx="290321" cy="310820"/>
          </a:xfrm>
        </p:grpSpPr>
        <p:sp>
          <p:nvSpPr>
            <p:cNvPr id="12987" name="Google Shape;12987;p93"/>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3"/>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93"/>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93"/>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3"/>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3"/>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3"/>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3"/>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3"/>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93"/>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3"/>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3"/>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3"/>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3"/>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93"/>
          <p:cNvGrpSpPr/>
          <p:nvPr/>
        </p:nvGrpSpPr>
        <p:grpSpPr>
          <a:xfrm>
            <a:off x="7960033" y="2976813"/>
            <a:ext cx="330109" cy="347552"/>
            <a:chOff x="7985143" y="2900613"/>
            <a:chExt cx="330109" cy="347552"/>
          </a:xfrm>
        </p:grpSpPr>
        <p:sp>
          <p:nvSpPr>
            <p:cNvPr id="13002" name="Google Shape;13002;p93"/>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3"/>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3"/>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93"/>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3"/>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3"/>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93"/>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93"/>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0" name="Google Shape;13010;p93"/>
          <p:cNvGrpSpPr/>
          <p:nvPr/>
        </p:nvGrpSpPr>
        <p:grpSpPr>
          <a:xfrm>
            <a:off x="7965731" y="2511426"/>
            <a:ext cx="354363" cy="353631"/>
            <a:chOff x="7990840" y="2435226"/>
            <a:chExt cx="354363" cy="353631"/>
          </a:xfrm>
        </p:grpSpPr>
        <p:sp>
          <p:nvSpPr>
            <p:cNvPr id="13011" name="Google Shape;13011;p93"/>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3"/>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3"/>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93"/>
          <p:cNvGrpSpPr/>
          <p:nvPr/>
        </p:nvGrpSpPr>
        <p:grpSpPr>
          <a:xfrm>
            <a:off x="1792207" y="2556530"/>
            <a:ext cx="350958" cy="263043"/>
            <a:chOff x="1817317" y="2480330"/>
            <a:chExt cx="350958" cy="263043"/>
          </a:xfrm>
        </p:grpSpPr>
        <p:sp>
          <p:nvSpPr>
            <p:cNvPr id="13015" name="Google Shape;13015;p93"/>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3"/>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3"/>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3"/>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93"/>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93"/>
          <p:cNvGrpSpPr/>
          <p:nvPr/>
        </p:nvGrpSpPr>
        <p:grpSpPr>
          <a:xfrm>
            <a:off x="1316617" y="2559549"/>
            <a:ext cx="419913" cy="308109"/>
            <a:chOff x="1341727" y="2483349"/>
            <a:chExt cx="419913" cy="308109"/>
          </a:xfrm>
        </p:grpSpPr>
        <p:sp>
          <p:nvSpPr>
            <p:cNvPr id="13021" name="Google Shape;13021;p93"/>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3"/>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3"/>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4" name="Google Shape;13024;p93"/>
          <p:cNvGrpSpPr/>
          <p:nvPr/>
        </p:nvGrpSpPr>
        <p:grpSpPr>
          <a:xfrm>
            <a:off x="829222" y="2523936"/>
            <a:ext cx="376358" cy="330109"/>
            <a:chOff x="854332" y="2447736"/>
            <a:chExt cx="376358" cy="330109"/>
          </a:xfrm>
        </p:grpSpPr>
        <p:sp>
          <p:nvSpPr>
            <p:cNvPr id="13025" name="Google Shape;13025;p93"/>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93"/>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3"/>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3"/>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93"/>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3"/>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3"/>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3"/>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3" name="Google Shape;13033;p93"/>
          <p:cNvGrpSpPr/>
          <p:nvPr/>
        </p:nvGrpSpPr>
        <p:grpSpPr>
          <a:xfrm>
            <a:off x="4181653" y="2527151"/>
            <a:ext cx="322151" cy="322374"/>
            <a:chOff x="4206763" y="2450951"/>
            <a:chExt cx="322151" cy="322374"/>
          </a:xfrm>
        </p:grpSpPr>
        <p:sp>
          <p:nvSpPr>
            <p:cNvPr id="13034" name="Google Shape;13034;p93"/>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3"/>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93"/>
          <p:cNvGrpSpPr/>
          <p:nvPr/>
        </p:nvGrpSpPr>
        <p:grpSpPr>
          <a:xfrm>
            <a:off x="7491236" y="2526259"/>
            <a:ext cx="327976" cy="324316"/>
            <a:chOff x="7528096" y="2450059"/>
            <a:chExt cx="327976" cy="324316"/>
          </a:xfrm>
        </p:grpSpPr>
        <p:sp>
          <p:nvSpPr>
            <p:cNvPr id="13037" name="Google Shape;13037;p93"/>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93"/>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93"/>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93"/>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93"/>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2" name="Google Shape;13042;p93"/>
          <p:cNvGrpSpPr/>
          <p:nvPr/>
        </p:nvGrpSpPr>
        <p:grpSpPr>
          <a:xfrm>
            <a:off x="7052019" y="2588742"/>
            <a:ext cx="282364" cy="198619"/>
            <a:chOff x="7077129" y="2512542"/>
            <a:chExt cx="282364" cy="198619"/>
          </a:xfrm>
        </p:grpSpPr>
        <p:sp>
          <p:nvSpPr>
            <p:cNvPr id="13043" name="Google Shape;13043;p93"/>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3"/>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93"/>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3"/>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3"/>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93"/>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93"/>
          <p:cNvGrpSpPr/>
          <p:nvPr/>
        </p:nvGrpSpPr>
        <p:grpSpPr>
          <a:xfrm>
            <a:off x="3700351" y="2520912"/>
            <a:ext cx="334279" cy="334661"/>
            <a:chOff x="3725461" y="2444712"/>
            <a:chExt cx="334279" cy="334661"/>
          </a:xfrm>
        </p:grpSpPr>
        <p:sp>
          <p:nvSpPr>
            <p:cNvPr id="13050" name="Google Shape;13050;p93"/>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3"/>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3"/>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93"/>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3"/>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3"/>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3"/>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7" name="Google Shape;13057;p93"/>
          <p:cNvGrpSpPr/>
          <p:nvPr/>
        </p:nvGrpSpPr>
        <p:grpSpPr>
          <a:xfrm>
            <a:off x="6552128" y="2533421"/>
            <a:ext cx="332019" cy="310788"/>
            <a:chOff x="6577238" y="2457221"/>
            <a:chExt cx="332019" cy="310788"/>
          </a:xfrm>
        </p:grpSpPr>
        <p:sp>
          <p:nvSpPr>
            <p:cNvPr id="13058" name="Google Shape;13058;p93"/>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93"/>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3"/>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3"/>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3"/>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3"/>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4" name="Google Shape;13064;p93"/>
          <p:cNvGrpSpPr/>
          <p:nvPr/>
        </p:nvGrpSpPr>
        <p:grpSpPr>
          <a:xfrm>
            <a:off x="2793451" y="2515978"/>
            <a:ext cx="247892" cy="346024"/>
            <a:chOff x="2818561" y="2439778"/>
            <a:chExt cx="247892" cy="346024"/>
          </a:xfrm>
        </p:grpSpPr>
        <p:sp>
          <p:nvSpPr>
            <p:cNvPr id="13065" name="Google Shape;13065;p93"/>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3"/>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93"/>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93"/>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93"/>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93"/>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3"/>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3"/>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93"/>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93"/>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93"/>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3"/>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7" name="Google Shape;13077;p93"/>
          <p:cNvGrpSpPr/>
          <p:nvPr/>
        </p:nvGrpSpPr>
        <p:grpSpPr>
          <a:xfrm>
            <a:off x="3182668" y="2550832"/>
            <a:ext cx="419933" cy="275170"/>
            <a:chOff x="3207778" y="2474632"/>
            <a:chExt cx="419933" cy="275170"/>
          </a:xfrm>
        </p:grpSpPr>
        <p:sp>
          <p:nvSpPr>
            <p:cNvPr id="13078" name="Google Shape;13078;p93"/>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93"/>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93"/>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3"/>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3"/>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3"/>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3"/>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93"/>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3"/>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3"/>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93"/>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93"/>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93"/>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93"/>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93"/>
          <p:cNvGrpSpPr/>
          <p:nvPr/>
        </p:nvGrpSpPr>
        <p:grpSpPr>
          <a:xfrm>
            <a:off x="6074265" y="2532275"/>
            <a:ext cx="337684" cy="314194"/>
            <a:chOff x="6099375" y="2456075"/>
            <a:chExt cx="337684" cy="314194"/>
          </a:xfrm>
        </p:grpSpPr>
        <p:sp>
          <p:nvSpPr>
            <p:cNvPr id="13093" name="Google Shape;13093;p93"/>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3"/>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5" name="Google Shape;13095;p93"/>
          <p:cNvGrpSpPr/>
          <p:nvPr/>
        </p:nvGrpSpPr>
        <p:grpSpPr>
          <a:xfrm>
            <a:off x="2287513" y="2544784"/>
            <a:ext cx="312698" cy="286534"/>
            <a:chOff x="2312623" y="2468584"/>
            <a:chExt cx="312698" cy="286534"/>
          </a:xfrm>
        </p:grpSpPr>
        <p:sp>
          <p:nvSpPr>
            <p:cNvPr id="13096" name="Google Shape;13096;p93"/>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3"/>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3"/>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9" name="Google Shape;13099;p93"/>
          <p:cNvGrpSpPr/>
          <p:nvPr/>
        </p:nvGrpSpPr>
        <p:grpSpPr>
          <a:xfrm>
            <a:off x="5593695" y="2517124"/>
            <a:ext cx="345292" cy="342618"/>
            <a:chOff x="5618805" y="2440924"/>
            <a:chExt cx="345292" cy="342618"/>
          </a:xfrm>
        </p:grpSpPr>
        <p:sp>
          <p:nvSpPr>
            <p:cNvPr id="13100" name="Google Shape;13100;p93"/>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3"/>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93"/>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3"/>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3"/>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5" name="Google Shape;13105;p93"/>
          <p:cNvGrpSpPr/>
          <p:nvPr/>
        </p:nvGrpSpPr>
        <p:grpSpPr>
          <a:xfrm>
            <a:off x="4628069" y="2522790"/>
            <a:ext cx="377886" cy="331255"/>
            <a:chOff x="4653179" y="2446590"/>
            <a:chExt cx="377886" cy="331255"/>
          </a:xfrm>
        </p:grpSpPr>
        <p:sp>
          <p:nvSpPr>
            <p:cNvPr id="13106" name="Google Shape;13106;p93"/>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3"/>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93"/>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93"/>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0" name="Google Shape;13110;p93"/>
          <p:cNvGrpSpPr/>
          <p:nvPr/>
        </p:nvGrpSpPr>
        <p:grpSpPr>
          <a:xfrm>
            <a:off x="5159407" y="2535681"/>
            <a:ext cx="252062" cy="305122"/>
            <a:chOff x="5184517" y="2459481"/>
            <a:chExt cx="252062" cy="305122"/>
          </a:xfrm>
        </p:grpSpPr>
        <p:sp>
          <p:nvSpPr>
            <p:cNvPr id="13111" name="Google Shape;13111;p93"/>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3"/>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3"/>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3"/>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3"/>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93"/>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7" name="Google Shape;13117;p93"/>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8" name="Google Shape;13118;p93"/>
          <p:cNvGrpSpPr/>
          <p:nvPr/>
        </p:nvGrpSpPr>
        <p:grpSpPr>
          <a:xfrm>
            <a:off x="6130349" y="2045308"/>
            <a:ext cx="249770" cy="363849"/>
            <a:chOff x="6155459" y="1969108"/>
            <a:chExt cx="249770" cy="363849"/>
          </a:xfrm>
        </p:grpSpPr>
        <p:sp>
          <p:nvSpPr>
            <p:cNvPr id="13119" name="Google Shape;13119;p93"/>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3"/>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3"/>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3"/>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3"/>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3"/>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3"/>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3"/>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3"/>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8" name="Google Shape;13128;p93"/>
          <p:cNvGrpSpPr/>
          <p:nvPr/>
        </p:nvGrpSpPr>
        <p:grpSpPr>
          <a:xfrm>
            <a:off x="2254919" y="2046804"/>
            <a:ext cx="353631" cy="354395"/>
            <a:chOff x="2280029" y="1970604"/>
            <a:chExt cx="353631" cy="354395"/>
          </a:xfrm>
        </p:grpSpPr>
        <p:sp>
          <p:nvSpPr>
            <p:cNvPr id="13129" name="Google Shape;13129;p93"/>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3"/>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3"/>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93"/>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93"/>
          <p:cNvGrpSpPr/>
          <p:nvPr/>
        </p:nvGrpSpPr>
        <p:grpSpPr>
          <a:xfrm>
            <a:off x="8039990" y="2076374"/>
            <a:ext cx="255086" cy="301685"/>
            <a:chOff x="8065100" y="2000174"/>
            <a:chExt cx="255086" cy="301685"/>
          </a:xfrm>
        </p:grpSpPr>
        <p:sp>
          <p:nvSpPr>
            <p:cNvPr id="13134" name="Google Shape;13134;p93"/>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3"/>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3"/>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3"/>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8" name="Google Shape;13138;p93"/>
          <p:cNvGrpSpPr/>
          <p:nvPr/>
        </p:nvGrpSpPr>
        <p:grpSpPr>
          <a:xfrm>
            <a:off x="6608595" y="2045308"/>
            <a:ext cx="249420" cy="363849"/>
            <a:chOff x="6633705" y="1969108"/>
            <a:chExt cx="249420" cy="363849"/>
          </a:xfrm>
        </p:grpSpPr>
        <p:sp>
          <p:nvSpPr>
            <p:cNvPr id="13139" name="Google Shape;13139;p93"/>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3"/>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3"/>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93"/>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3"/>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3"/>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93"/>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93"/>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7" name="Google Shape;13147;p93"/>
          <p:cNvGrpSpPr/>
          <p:nvPr/>
        </p:nvGrpSpPr>
        <p:grpSpPr>
          <a:xfrm>
            <a:off x="5185921" y="2045308"/>
            <a:ext cx="226661" cy="363467"/>
            <a:chOff x="5211031" y="1969108"/>
            <a:chExt cx="226661" cy="363467"/>
          </a:xfrm>
        </p:grpSpPr>
        <p:sp>
          <p:nvSpPr>
            <p:cNvPr id="13148" name="Google Shape;13148;p93"/>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3"/>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93"/>
          <p:cNvGrpSpPr/>
          <p:nvPr/>
        </p:nvGrpSpPr>
        <p:grpSpPr>
          <a:xfrm>
            <a:off x="3687842" y="2046804"/>
            <a:ext cx="354363" cy="354395"/>
            <a:chOff x="3712952" y="1970604"/>
            <a:chExt cx="354363" cy="354395"/>
          </a:xfrm>
        </p:grpSpPr>
        <p:sp>
          <p:nvSpPr>
            <p:cNvPr id="13151" name="Google Shape;13151;p93"/>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3"/>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3"/>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3"/>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3"/>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3"/>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3"/>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3"/>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3"/>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0" name="Google Shape;13160;p93"/>
          <p:cNvGrpSpPr/>
          <p:nvPr/>
        </p:nvGrpSpPr>
        <p:grpSpPr>
          <a:xfrm>
            <a:off x="3210329" y="2046804"/>
            <a:ext cx="354363" cy="354745"/>
            <a:chOff x="3235438" y="1970604"/>
            <a:chExt cx="354363" cy="354745"/>
          </a:xfrm>
        </p:grpSpPr>
        <p:sp>
          <p:nvSpPr>
            <p:cNvPr id="13161" name="Google Shape;13161;p93"/>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3"/>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3"/>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3"/>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3"/>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3"/>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3"/>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93"/>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93"/>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3"/>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3"/>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3"/>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3"/>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4" name="Google Shape;13174;p93"/>
          <p:cNvGrpSpPr/>
          <p:nvPr/>
        </p:nvGrpSpPr>
        <p:grpSpPr>
          <a:xfrm>
            <a:off x="1304475" y="2066125"/>
            <a:ext cx="341472" cy="335074"/>
            <a:chOff x="1329585" y="1989925"/>
            <a:chExt cx="341472" cy="335074"/>
          </a:xfrm>
        </p:grpSpPr>
        <p:sp>
          <p:nvSpPr>
            <p:cNvPr id="13175" name="Google Shape;13175;p93"/>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3"/>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3"/>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8" name="Google Shape;13178;p93"/>
          <p:cNvGrpSpPr/>
          <p:nvPr/>
        </p:nvGrpSpPr>
        <p:grpSpPr>
          <a:xfrm>
            <a:off x="5566761" y="2066106"/>
            <a:ext cx="416649" cy="325597"/>
            <a:chOff x="5626763" y="2013829"/>
            <a:chExt cx="351722" cy="274788"/>
          </a:xfrm>
        </p:grpSpPr>
        <p:sp>
          <p:nvSpPr>
            <p:cNvPr id="13179" name="Google Shape;13179;p93"/>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3"/>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3"/>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3"/>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3"/>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3"/>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3"/>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3"/>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3"/>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3"/>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9" name="Google Shape;13189;p93"/>
          <p:cNvGrpSpPr/>
          <p:nvPr/>
        </p:nvGrpSpPr>
        <p:grpSpPr>
          <a:xfrm>
            <a:off x="7551495" y="2060077"/>
            <a:ext cx="276698" cy="333133"/>
            <a:chOff x="7576605" y="1983877"/>
            <a:chExt cx="276698" cy="333133"/>
          </a:xfrm>
        </p:grpSpPr>
        <p:sp>
          <p:nvSpPr>
            <p:cNvPr id="13190" name="Google Shape;13190;p93"/>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3"/>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2" name="Google Shape;13192;p93"/>
          <p:cNvGrpSpPr/>
          <p:nvPr/>
        </p:nvGrpSpPr>
        <p:grpSpPr>
          <a:xfrm>
            <a:off x="828458" y="2051738"/>
            <a:ext cx="337334" cy="353599"/>
            <a:chOff x="853568" y="1975538"/>
            <a:chExt cx="337334" cy="353599"/>
          </a:xfrm>
        </p:grpSpPr>
        <p:sp>
          <p:nvSpPr>
            <p:cNvPr id="13193" name="Google Shape;13193;p93"/>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93"/>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3"/>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3"/>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7" name="Google Shape;13197;p93"/>
          <p:cNvGrpSpPr/>
          <p:nvPr/>
        </p:nvGrpSpPr>
        <p:grpSpPr>
          <a:xfrm>
            <a:off x="2733192" y="2085828"/>
            <a:ext cx="327085" cy="277080"/>
            <a:chOff x="2770052" y="2009628"/>
            <a:chExt cx="327085" cy="277080"/>
          </a:xfrm>
        </p:grpSpPr>
        <p:sp>
          <p:nvSpPr>
            <p:cNvPr id="13198" name="Google Shape;13198;p93"/>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3"/>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0" name="Google Shape;13200;p93"/>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1" name="Google Shape;13201;p93"/>
          <p:cNvGrpSpPr/>
          <p:nvPr/>
        </p:nvGrpSpPr>
        <p:grpSpPr>
          <a:xfrm>
            <a:off x="4170289" y="2046804"/>
            <a:ext cx="344878" cy="343573"/>
            <a:chOff x="4195399" y="1970604"/>
            <a:chExt cx="344878" cy="343573"/>
          </a:xfrm>
        </p:grpSpPr>
        <p:sp>
          <p:nvSpPr>
            <p:cNvPr id="13202" name="Google Shape;13202;p93"/>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3"/>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93"/>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93"/>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6" name="Google Shape;13206;p93"/>
          <p:cNvGrpSpPr/>
          <p:nvPr/>
        </p:nvGrpSpPr>
        <p:grpSpPr>
          <a:xfrm>
            <a:off x="4649681" y="2053647"/>
            <a:ext cx="344528" cy="344114"/>
            <a:chOff x="4674791" y="1977447"/>
            <a:chExt cx="344528" cy="344114"/>
          </a:xfrm>
        </p:grpSpPr>
        <p:sp>
          <p:nvSpPr>
            <p:cNvPr id="13207" name="Google Shape;13207;p93"/>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3"/>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3"/>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3"/>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3"/>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3"/>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93"/>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3"/>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3"/>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3"/>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3"/>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93"/>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3"/>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3"/>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3"/>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3"/>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3"/>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3"/>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3"/>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3"/>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3"/>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3"/>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3"/>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3"/>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3"/>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93"/>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93"/>
          <p:cNvGrpSpPr/>
          <p:nvPr/>
        </p:nvGrpSpPr>
        <p:grpSpPr>
          <a:xfrm>
            <a:off x="6058700" y="1623497"/>
            <a:ext cx="382819" cy="310788"/>
            <a:chOff x="6083810" y="1547297"/>
            <a:chExt cx="382819" cy="310788"/>
          </a:xfrm>
        </p:grpSpPr>
        <p:sp>
          <p:nvSpPr>
            <p:cNvPr id="13234" name="Google Shape;13234;p93"/>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3"/>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3"/>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93"/>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3"/>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3"/>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3"/>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3"/>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3"/>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3"/>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3"/>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3"/>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93"/>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3"/>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93"/>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93"/>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3"/>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3"/>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93"/>
          <p:cNvGrpSpPr/>
          <p:nvPr/>
        </p:nvGrpSpPr>
        <p:grpSpPr>
          <a:xfrm>
            <a:off x="6533190" y="1614393"/>
            <a:ext cx="382788" cy="328613"/>
            <a:chOff x="6558300" y="1538193"/>
            <a:chExt cx="382788" cy="328613"/>
          </a:xfrm>
        </p:grpSpPr>
        <p:sp>
          <p:nvSpPr>
            <p:cNvPr id="13253" name="Google Shape;13253;p93"/>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3"/>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5" name="Google Shape;13255;p93"/>
          <p:cNvGrpSpPr/>
          <p:nvPr/>
        </p:nvGrpSpPr>
        <p:grpSpPr>
          <a:xfrm>
            <a:off x="5168892" y="1587497"/>
            <a:ext cx="259605" cy="346024"/>
            <a:chOff x="5194002" y="1511297"/>
            <a:chExt cx="259605" cy="346024"/>
          </a:xfrm>
        </p:grpSpPr>
        <p:sp>
          <p:nvSpPr>
            <p:cNvPr id="13256" name="Google Shape;13256;p93"/>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3"/>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3"/>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3"/>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93"/>
          <p:cNvGrpSpPr/>
          <p:nvPr/>
        </p:nvGrpSpPr>
        <p:grpSpPr>
          <a:xfrm>
            <a:off x="1369631" y="1588261"/>
            <a:ext cx="252444" cy="351722"/>
            <a:chOff x="1394741" y="1512061"/>
            <a:chExt cx="252444" cy="351722"/>
          </a:xfrm>
        </p:grpSpPr>
        <p:sp>
          <p:nvSpPr>
            <p:cNvPr id="13261" name="Google Shape;13261;p93"/>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3"/>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3"/>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93"/>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93"/>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3"/>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3"/>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3"/>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93"/>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93"/>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3"/>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3"/>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3"/>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3"/>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3"/>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93"/>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3"/>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93"/>
          <p:cNvGrpSpPr/>
          <p:nvPr/>
        </p:nvGrpSpPr>
        <p:grpSpPr>
          <a:xfrm>
            <a:off x="829986" y="1580685"/>
            <a:ext cx="380910" cy="339594"/>
            <a:chOff x="855096" y="1504485"/>
            <a:chExt cx="380910" cy="339594"/>
          </a:xfrm>
        </p:grpSpPr>
        <p:sp>
          <p:nvSpPr>
            <p:cNvPr id="13279" name="Google Shape;13279;p93"/>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3"/>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3"/>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3"/>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93"/>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4" name="Google Shape;13284;p93"/>
          <p:cNvGrpSpPr/>
          <p:nvPr/>
        </p:nvGrpSpPr>
        <p:grpSpPr>
          <a:xfrm>
            <a:off x="1794466" y="1587879"/>
            <a:ext cx="352103" cy="352103"/>
            <a:chOff x="1819576" y="1511679"/>
            <a:chExt cx="352103" cy="352103"/>
          </a:xfrm>
        </p:grpSpPr>
        <p:sp>
          <p:nvSpPr>
            <p:cNvPr id="13285" name="Google Shape;13285;p93"/>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3"/>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3"/>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93"/>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93"/>
          <p:cNvGrpSpPr/>
          <p:nvPr/>
        </p:nvGrpSpPr>
        <p:grpSpPr>
          <a:xfrm>
            <a:off x="5595987" y="1576961"/>
            <a:ext cx="371424" cy="355446"/>
            <a:chOff x="5621097" y="1500761"/>
            <a:chExt cx="371424" cy="355446"/>
          </a:xfrm>
        </p:grpSpPr>
        <p:sp>
          <p:nvSpPr>
            <p:cNvPr id="13290" name="Google Shape;13290;p93"/>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3"/>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2" name="Google Shape;13292;p93"/>
          <p:cNvGrpSpPr/>
          <p:nvPr/>
        </p:nvGrpSpPr>
        <p:grpSpPr>
          <a:xfrm>
            <a:off x="4645129" y="1617799"/>
            <a:ext cx="359679" cy="321833"/>
            <a:chOff x="4670239" y="1541599"/>
            <a:chExt cx="359679" cy="321833"/>
          </a:xfrm>
        </p:grpSpPr>
        <p:sp>
          <p:nvSpPr>
            <p:cNvPr id="13293" name="Google Shape;13293;p93"/>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3"/>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3"/>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3"/>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3"/>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8" name="Google Shape;13298;p93"/>
          <p:cNvGrpSpPr/>
          <p:nvPr/>
        </p:nvGrpSpPr>
        <p:grpSpPr>
          <a:xfrm>
            <a:off x="4187319" y="1578585"/>
            <a:ext cx="321037" cy="353822"/>
            <a:chOff x="4212429" y="1502385"/>
            <a:chExt cx="321037" cy="353822"/>
          </a:xfrm>
        </p:grpSpPr>
        <p:sp>
          <p:nvSpPr>
            <p:cNvPr id="13299" name="Google Shape;13299;p93"/>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93"/>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3"/>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3"/>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3" name="Google Shape;13303;p93"/>
          <p:cNvGrpSpPr/>
          <p:nvPr/>
        </p:nvGrpSpPr>
        <p:grpSpPr>
          <a:xfrm>
            <a:off x="2277678" y="1582181"/>
            <a:ext cx="336188" cy="335425"/>
            <a:chOff x="2302788" y="1505981"/>
            <a:chExt cx="336188" cy="335425"/>
          </a:xfrm>
        </p:grpSpPr>
        <p:sp>
          <p:nvSpPr>
            <p:cNvPr id="13304" name="Google Shape;13304;p93"/>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3"/>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3"/>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3"/>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3"/>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3"/>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93"/>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3"/>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3"/>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93"/>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3"/>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3"/>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3"/>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3"/>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93"/>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3"/>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3"/>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93"/>
          <p:cNvGrpSpPr/>
          <p:nvPr/>
        </p:nvGrpSpPr>
        <p:grpSpPr>
          <a:xfrm>
            <a:off x="2755191" y="1598096"/>
            <a:ext cx="333133" cy="321037"/>
            <a:chOff x="2780301" y="1521896"/>
            <a:chExt cx="333133" cy="321037"/>
          </a:xfrm>
        </p:grpSpPr>
        <p:sp>
          <p:nvSpPr>
            <p:cNvPr id="13322" name="Google Shape;13322;p93"/>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3"/>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3"/>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3"/>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3"/>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3"/>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3"/>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3"/>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3"/>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3"/>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3"/>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3"/>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3"/>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93"/>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3"/>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3"/>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3"/>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3"/>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3"/>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3"/>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2" name="Google Shape;13342;p93"/>
          <p:cNvGrpSpPr/>
          <p:nvPr/>
        </p:nvGrpSpPr>
        <p:grpSpPr>
          <a:xfrm>
            <a:off x="3291049" y="1591285"/>
            <a:ext cx="211892" cy="339594"/>
            <a:chOff x="3316159" y="1515085"/>
            <a:chExt cx="211892" cy="339594"/>
          </a:xfrm>
        </p:grpSpPr>
        <p:sp>
          <p:nvSpPr>
            <p:cNvPr id="13343" name="Google Shape;13343;p93"/>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93"/>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3"/>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6" name="Google Shape;13346;p93"/>
            <p:cNvGrpSpPr/>
            <p:nvPr/>
          </p:nvGrpSpPr>
          <p:grpSpPr>
            <a:xfrm>
              <a:off x="3316159" y="1515085"/>
              <a:ext cx="211892" cy="339594"/>
              <a:chOff x="3316159" y="1515085"/>
              <a:chExt cx="211892" cy="339594"/>
            </a:xfrm>
          </p:grpSpPr>
          <p:sp>
            <p:nvSpPr>
              <p:cNvPr id="13347" name="Google Shape;13347;p93"/>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3"/>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3"/>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93"/>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3"/>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3"/>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53" name="Google Shape;13353;p93"/>
          <p:cNvGrpSpPr/>
          <p:nvPr/>
        </p:nvGrpSpPr>
        <p:grpSpPr>
          <a:xfrm>
            <a:off x="3691248" y="1620855"/>
            <a:ext cx="361971" cy="314958"/>
            <a:chOff x="3716358" y="1544655"/>
            <a:chExt cx="361971" cy="314958"/>
          </a:xfrm>
        </p:grpSpPr>
        <p:sp>
          <p:nvSpPr>
            <p:cNvPr id="13354" name="Google Shape;13354;p93"/>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3"/>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3"/>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3"/>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3"/>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9" name="Google Shape;13359;p93"/>
            <p:cNvGrpSpPr/>
            <p:nvPr/>
          </p:nvGrpSpPr>
          <p:grpSpPr>
            <a:xfrm>
              <a:off x="3716358" y="1544655"/>
              <a:ext cx="361971" cy="314958"/>
              <a:chOff x="3716358" y="1544655"/>
              <a:chExt cx="361971" cy="314958"/>
            </a:xfrm>
          </p:grpSpPr>
          <p:sp>
            <p:nvSpPr>
              <p:cNvPr id="13360" name="Google Shape;13360;p93"/>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3"/>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3"/>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3"/>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3"/>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65" name="Google Shape;13365;p93"/>
          <p:cNvGrpSpPr/>
          <p:nvPr/>
        </p:nvGrpSpPr>
        <p:grpSpPr>
          <a:xfrm>
            <a:off x="6986814" y="1633752"/>
            <a:ext cx="499533" cy="305136"/>
            <a:chOff x="7009649" y="1541981"/>
            <a:chExt cx="524940" cy="320655"/>
          </a:xfrm>
        </p:grpSpPr>
        <p:sp>
          <p:nvSpPr>
            <p:cNvPr id="13366" name="Google Shape;13366;p93"/>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93"/>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3"/>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3"/>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3"/>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3"/>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3"/>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3"/>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4" name="Google Shape;13374;p93"/>
          <p:cNvGrpSpPr/>
          <p:nvPr/>
        </p:nvGrpSpPr>
        <p:grpSpPr>
          <a:xfrm>
            <a:off x="8008924" y="1594309"/>
            <a:ext cx="282746" cy="340358"/>
            <a:chOff x="8034034" y="1518109"/>
            <a:chExt cx="282746" cy="340358"/>
          </a:xfrm>
        </p:grpSpPr>
        <p:sp>
          <p:nvSpPr>
            <p:cNvPr id="13375" name="Google Shape;13375;p93"/>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3"/>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3"/>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3"/>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93"/>
          <p:cNvGrpSpPr/>
          <p:nvPr/>
        </p:nvGrpSpPr>
        <p:grpSpPr>
          <a:xfrm>
            <a:off x="7557192" y="1576134"/>
            <a:ext cx="369133" cy="360411"/>
            <a:chOff x="7582302" y="1499934"/>
            <a:chExt cx="369133" cy="360411"/>
          </a:xfrm>
        </p:grpSpPr>
        <p:sp>
          <p:nvSpPr>
            <p:cNvPr id="13380" name="Google Shape;13380;p93"/>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3"/>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3"/>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93"/>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3"/>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5" name="Google Shape;13385;p93"/>
          <p:cNvGrpSpPr/>
          <p:nvPr/>
        </p:nvGrpSpPr>
        <p:grpSpPr>
          <a:xfrm>
            <a:off x="6170979" y="3893352"/>
            <a:ext cx="346056" cy="345674"/>
            <a:chOff x="2238181" y="4120624"/>
            <a:chExt cx="346056" cy="345674"/>
          </a:xfrm>
        </p:grpSpPr>
        <p:grpSp>
          <p:nvGrpSpPr>
            <p:cNvPr id="13386" name="Google Shape;13386;p93"/>
            <p:cNvGrpSpPr/>
            <p:nvPr/>
          </p:nvGrpSpPr>
          <p:grpSpPr>
            <a:xfrm>
              <a:off x="2309155" y="4177413"/>
              <a:ext cx="203862" cy="231903"/>
              <a:chOff x="1512725" y="258500"/>
              <a:chExt cx="4570900" cy="5199625"/>
            </a:xfrm>
          </p:grpSpPr>
          <p:sp>
            <p:nvSpPr>
              <p:cNvPr id="13387" name="Google Shape;13387;p93"/>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3"/>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89" name="Google Shape;13389;p93"/>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90" name="Google Shape;13390;p9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94" name="Shape 13394"/>
        <p:cNvGrpSpPr/>
        <p:nvPr/>
      </p:nvGrpSpPr>
      <p:grpSpPr>
        <a:xfrm>
          <a:off x="0" y="0"/>
          <a:ext cx="0" cy="0"/>
          <a:chOff x="0" y="0"/>
          <a:chExt cx="0" cy="0"/>
        </a:xfrm>
      </p:grpSpPr>
      <p:pic>
        <p:nvPicPr>
          <p:cNvPr id="13395" name="Google Shape;13395;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o you need longer text?</a:t>
            </a:r>
            <a:endParaRPr/>
          </a:p>
        </p:txBody>
      </p:sp>
      <p:sp>
        <p:nvSpPr>
          <p:cNvPr id="557" name="Google Shape;557;p44"/>
          <p:cNvSpPr txBox="1"/>
          <p:nvPr>
            <p:ph idx="1" type="subTitle"/>
          </p:nvPr>
        </p:nvSpPr>
        <p:spPr>
          <a:xfrm>
            <a:off x="4985189" y="1434225"/>
            <a:ext cx="2947800" cy="287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sp>
        <p:nvSpPr>
          <p:cNvPr id="558" name="Google Shape;558;p44"/>
          <p:cNvSpPr txBox="1"/>
          <p:nvPr>
            <p:ph idx="2" type="subTitle"/>
          </p:nvPr>
        </p:nvSpPr>
        <p:spPr>
          <a:xfrm>
            <a:off x="1211000" y="1434225"/>
            <a:ext cx="2947800" cy="287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a:t>
            </a:r>
            <a:r>
              <a:rPr lang="en"/>
              <a:t>Venus</a:t>
            </a:r>
            <a:r>
              <a:rPr lang="en"/>
              <a:t>, its temperatures aren't as terribly hot as that planet's. Its surface is quite similar to that of Earth's Moon, which means there are a lot of craters and plains</a:t>
            </a:r>
            <a:endParaRPr/>
          </a:p>
        </p:txBody>
      </p:sp>
      <p:grpSp>
        <p:nvGrpSpPr>
          <p:cNvPr id="559" name="Google Shape;559;p44"/>
          <p:cNvGrpSpPr/>
          <p:nvPr/>
        </p:nvGrpSpPr>
        <p:grpSpPr>
          <a:xfrm>
            <a:off x="7765356" y="646772"/>
            <a:ext cx="604765" cy="639641"/>
            <a:chOff x="3576050" y="1905050"/>
            <a:chExt cx="306925" cy="324625"/>
          </a:xfrm>
        </p:grpSpPr>
        <p:sp>
          <p:nvSpPr>
            <p:cNvPr id="560" name="Google Shape;560;p44"/>
            <p:cNvSpPr/>
            <p:nvPr/>
          </p:nvSpPr>
          <p:spPr>
            <a:xfrm>
              <a:off x="3576050" y="1905050"/>
              <a:ext cx="306925" cy="324625"/>
            </a:xfrm>
            <a:custGeom>
              <a:rect b="b" l="l" r="r" t="t"/>
              <a:pathLst>
                <a:path extrusionOk="0" h="12985" w="12277">
                  <a:moveTo>
                    <a:pt x="8507" y="457"/>
                  </a:moveTo>
                  <a:cubicBezTo>
                    <a:pt x="8603" y="457"/>
                    <a:pt x="8703" y="472"/>
                    <a:pt x="8807" y="504"/>
                  </a:cubicBezTo>
                  <a:cubicBezTo>
                    <a:pt x="9274" y="671"/>
                    <a:pt x="9641" y="1172"/>
                    <a:pt x="9674" y="1739"/>
                  </a:cubicBezTo>
                  <a:cubicBezTo>
                    <a:pt x="9708" y="2506"/>
                    <a:pt x="9508" y="3140"/>
                    <a:pt x="9274" y="3807"/>
                  </a:cubicBezTo>
                  <a:cubicBezTo>
                    <a:pt x="9141" y="4174"/>
                    <a:pt x="8974" y="4541"/>
                    <a:pt x="8774" y="4874"/>
                  </a:cubicBezTo>
                  <a:cubicBezTo>
                    <a:pt x="8640" y="5141"/>
                    <a:pt x="8674" y="5241"/>
                    <a:pt x="8907" y="5375"/>
                  </a:cubicBezTo>
                  <a:cubicBezTo>
                    <a:pt x="9941" y="6008"/>
                    <a:pt x="10675" y="6909"/>
                    <a:pt x="11309" y="7910"/>
                  </a:cubicBezTo>
                  <a:cubicBezTo>
                    <a:pt x="11943" y="8877"/>
                    <a:pt x="11743" y="9844"/>
                    <a:pt x="11109" y="10712"/>
                  </a:cubicBezTo>
                  <a:cubicBezTo>
                    <a:pt x="10275" y="11913"/>
                    <a:pt x="8974" y="12580"/>
                    <a:pt x="7073" y="12580"/>
                  </a:cubicBezTo>
                  <a:cubicBezTo>
                    <a:pt x="6339" y="12546"/>
                    <a:pt x="5338" y="12213"/>
                    <a:pt x="4537" y="11379"/>
                  </a:cubicBezTo>
                  <a:cubicBezTo>
                    <a:pt x="4004" y="10845"/>
                    <a:pt x="3804" y="10178"/>
                    <a:pt x="3870" y="9411"/>
                  </a:cubicBezTo>
                  <a:cubicBezTo>
                    <a:pt x="3937" y="8910"/>
                    <a:pt x="4004" y="8410"/>
                    <a:pt x="4104" y="7910"/>
                  </a:cubicBezTo>
                  <a:cubicBezTo>
                    <a:pt x="4170" y="7576"/>
                    <a:pt x="4137" y="7543"/>
                    <a:pt x="3837" y="7476"/>
                  </a:cubicBezTo>
                  <a:cubicBezTo>
                    <a:pt x="2936" y="7176"/>
                    <a:pt x="2102" y="6742"/>
                    <a:pt x="1302" y="6209"/>
                  </a:cubicBezTo>
                  <a:cubicBezTo>
                    <a:pt x="1235" y="6175"/>
                    <a:pt x="1168" y="6075"/>
                    <a:pt x="1102" y="6042"/>
                  </a:cubicBezTo>
                  <a:cubicBezTo>
                    <a:pt x="301" y="5475"/>
                    <a:pt x="334" y="4874"/>
                    <a:pt x="801" y="4040"/>
                  </a:cubicBezTo>
                  <a:cubicBezTo>
                    <a:pt x="900" y="3868"/>
                    <a:pt x="1108" y="3768"/>
                    <a:pt x="1357" y="3768"/>
                  </a:cubicBezTo>
                  <a:cubicBezTo>
                    <a:pt x="1446" y="3768"/>
                    <a:pt x="1539" y="3781"/>
                    <a:pt x="1635" y="3807"/>
                  </a:cubicBezTo>
                  <a:cubicBezTo>
                    <a:pt x="2302" y="3974"/>
                    <a:pt x="2936" y="4341"/>
                    <a:pt x="3470" y="4808"/>
                  </a:cubicBezTo>
                  <a:cubicBezTo>
                    <a:pt x="3970" y="5208"/>
                    <a:pt x="4437" y="5708"/>
                    <a:pt x="4904" y="6209"/>
                  </a:cubicBezTo>
                  <a:cubicBezTo>
                    <a:pt x="5010" y="6297"/>
                    <a:pt x="5088" y="6338"/>
                    <a:pt x="5167" y="6338"/>
                  </a:cubicBezTo>
                  <a:cubicBezTo>
                    <a:pt x="5238" y="6338"/>
                    <a:pt x="5310" y="6305"/>
                    <a:pt x="5405" y="6242"/>
                  </a:cubicBezTo>
                  <a:cubicBezTo>
                    <a:pt x="5538" y="6142"/>
                    <a:pt x="5705" y="5975"/>
                    <a:pt x="5872" y="5875"/>
                  </a:cubicBezTo>
                  <a:cubicBezTo>
                    <a:pt x="6239" y="5742"/>
                    <a:pt x="6505" y="5641"/>
                    <a:pt x="6839" y="5541"/>
                  </a:cubicBezTo>
                  <a:cubicBezTo>
                    <a:pt x="7139" y="5475"/>
                    <a:pt x="7173" y="5408"/>
                    <a:pt x="7106" y="5141"/>
                  </a:cubicBezTo>
                  <a:cubicBezTo>
                    <a:pt x="6872" y="4407"/>
                    <a:pt x="6772" y="3673"/>
                    <a:pt x="6806" y="2906"/>
                  </a:cubicBezTo>
                  <a:cubicBezTo>
                    <a:pt x="6839" y="2206"/>
                    <a:pt x="7006" y="1539"/>
                    <a:pt x="7506" y="1005"/>
                  </a:cubicBezTo>
                  <a:cubicBezTo>
                    <a:pt x="7775" y="709"/>
                    <a:pt x="8108" y="457"/>
                    <a:pt x="8507" y="457"/>
                  </a:cubicBezTo>
                  <a:close/>
                  <a:moveTo>
                    <a:pt x="8515" y="1"/>
                  </a:moveTo>
                  <a:cubicBezTo>
                    <a:pt x="8226" y="1"/>
                    <a:pt x="7925" y="88"/>
                    <a:pt x="7640" y="271"/>
                  </a:cubicBezTo>
                  <a:cubicBezTo>
                    <a:pt x="7339" y="504"/>
                    <a:pt x="7106" y="771"/>
                    <a:pt x="6906" y="1071"/>
                  </a:cubicBezTo>
                  <a:cubicBezTo>
                    <a:pt x="6305" y="1939"/>
                    <a:pt x="6339" y="2940"/>
                    <a:pt x="6439" y="3940"/>
                  </a:cubicBezTo>
                  <a:cubicBezTo>
                    <a:pt x="6472" y="4341"/>
                    <a:pt x="6572" y="4707"/>
                    <a:pt x="6606" y="5008"/>
                  </a:cubicBezTo>
                  <a:cubicBezTo>
                    <a:pt x="6105" y="5241"/>
                    <a:pt x="5672" y="5508"/>
                    <a:pt x="5305" y="5675"/>
                  </a:cubicBezTo>
                  <a:cubicBezTo>
                    <a:pt x="4938" y="5275"/>
                    <a:pt x="4504" y="4908"/>
                    <a:pt x="4104" y="4574"/>
                  </a:cubicBezTo>
                  <a:cubicBezTo>
                    <a:pt x="3437" y="4040"/>
                    <a:pt x="2736" y="3573"/>
                    <a:pt x="1902" y="3340"/>
                  </a:cubicBezTo>
                  <a:cubicBezTo>
                    <a:pt x="1704" y="3279"/>
                    <a:pt x="1512" y="3239"/>
                    <a:pt x="1331" y="3239"/>
                  </a:cubicBezTo>
                  <a:cubicBezTo>
                    <a:pt x="1116" y="3239"/>
                    <a:pt x="916" y="3295"/>
                    <a:pt x="735" y="3440"/>
                  </a:cubicBezTo>
                  <a:cubicBezTo>
                    <a:pt x="234" y="3907"/>
                    <a:pt x="1" y="4507"/>
                    <a:pt x="68" y="5108"/>
                  </a:cubicBezTo>
                  <a:cubicBezTo>
                    <a:pt x="101" y="5608"/>
                    <a:pt x="434" y="6008"/>
                    <a:pt x="801" y="6342"/>
                  </a:cubicBezTo>
                  <a:cubicBezTo>
                    <a:pt x="1602" y="6942"/>
                    <a:pt x="2469" y="7376"/>
                    <a:pt x="3437" y="7710"/>
                  </a:cubicBezTo>
                  <a:cubicBezTo>
                    <a:pt x="3603" y="7810"/>
                    <a:pt x="3637" y="7876"/>
                    <a:pt x="3603" y="8043"/>
                  </a:cubicBezTo>
                  <a:cubicBezTo>
                    <a:pt x="3503" y="8377"/>
                    <a:pt x="3470" y="8677"/>
                    <a:pt x="3437" y="9011"/>
                  </a:cubicBezTo>
                  <a:cubicBezTo>
                    <a:pt x="3303" y="10178"/>
                    <a:pt x="3603" y="11212"/>
                    <a:pt x="4571" y="11979"/>
                  </a:cubicBezTo>
                  <a:cubicBezTo>
                    <a:pt x="5415" y="12662"/>
                    <a:pt x="6430" y="12984"/>
                    <a:pt x="7444" y="12984"/>
                  </a:cubicBezTo>
                  <a:cubicBezTo>
                    <a:pt x="9155" y="12984"/>
                    <a:pt x="10863" y="12066"/>
                    <a:pt x="11743" y="10412"/>
                  </a:cubicBezTo>
                  <a:cubicBezTo>
                    <a:pt x="12276" y="9411"/>
                    <a:pt x="12243" y="8477"/>
                    <a:pt x="11609" y="7509"/>
                  </a:cubicBezTo>
                  <a:lnTo>
                    <a:pt x="11242" y="7009"/>
                  </a:lnTo>
                  <a:cubicBezTo>
                    <a:pt x="10642" y="6242"/>
                    <a:pt x="10008" y="5541"/>
                    <a:pt x="9241" y="5008"/>
                  </a:cubicBezTo>
                  <a:cubicBezTo>
                    <a:pt x="9474" y="4474"/>
                    <a:pt x="9674" y="3907"/>
                    <a:pt x="9841" y="3340"/>
                  </a:cubicBezTo>
                  <a:cubicBezTo>
                    <a:pt x="10108" y="2673"/>
                    <a:pt x="10241" y="1939"/>
                    <a:pt x="10008" y="1238"/>
                  </a:cubicBezTo>
                  <a:cubicBezTo>
                    <a:pt x="9776" y="450"/>
                    <a:pt x="9174" y="1"/>
                    <a:pt x="85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4"/>
            <p:cNvSpPr/>
            <p:nvPr/>
          </p:nvSpPr>
          <p:spPr>
            <a:xfrm>
              <a:off x="3730325" y="2130100"/>
              <a:ext cx="82600" cy="51100"/>
            </a:xfrm>
            <a:custGeom>
              <a:rect b="b" l="l" r="r" t="t"/>
              <a:pathLst>
                <a:path extrusionOk="0" h="2044" w="3304">
                  <a:moveTo>
                    <a:pt x="3061" y="0"/>
                  </a:moveTo>
                  <a:cubicBezTo>
                    <a:pt x="2947" y="0"/>
                    <a:pt x="2892" y="70"/>
                    <a:pt x="2836" y="209"/>
                  </a:cubicBezTo>
                  <a:cubicBezTo>
                    <a:pt x="2641" y="1063"/>
                    <a:pt x="1911" y="1542"/>
                    <a:pt x="1154" y="1542"/>
                  </a:cubicBezTo>
                  <a:cubicBezTo>
                    <a:pt x="876" y="1542"/>
                    <a:pt x="594" y="1477"/>
                    <a:pt x="334" y="1343"/>
                  </a:cubicBezTo>
                  <a:cubicBezTo>
                    <a:pt x="322" y="1336"/>
                    <a:pt x="307" y="1334"/>
                    <a:pt x="289" y="1334"/>
                  </a:cubicBezTo>
                  <a:cubicBezTo>
                    <a:pt x="217" y="1334"/>
                    <a:pt x="109" y="1383"/>
                    <a:pt x="1" y="1410"/>
                  </a:cubicBezTo>
                  <a:cubicBezTo>
                    <a:pt x="101" y="1510"/>
                    <a:pt x="101" y="1676"/>
                    <a:pt x="168" y="1710"/>
                  </a:cubicBezTo>
                  <a:cubicBezTo>
                    <a:pt x="501" y="1843"/>
                    <a:pt x="835" y="1977"/>
                    <a:pt x="1168" y="2043"/>
                  </a:cubicBezTo>
                  <a:lnTo>
                    <a:pt x="1168" y="1977"/>
                  </a:lnTo>
                  <a:cubicBezTo>
                    <a:pt x="1302" y="1977"/>
                    <a:pt x="1435" y="1910"/>
                    <a:pt x="1569" y="1910"/>
                  </a:cubicBezTo>
                  <a:cubicBezTo>
                    <a:pt x="2336" y="1810"/>
                    <a:pt x="3103" y="1076"/>
                    <a:pt x="3270" y="342"/>
                  </a:cubicBezTo>
                  <a:cubicBezTo>
                    <a:pt x="3270" y="209"/>
                    <a:pt x="3303" y="42"/>
                    <a:pt x="3136" y="9"/>
                  </a:cubicBezTo>
                  <a:cubicBezTo>
                    <a:pt x="3109" y="3"/>
                    <a:pt x="3084" y="0"/>
                    <a:pt x="30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4"/>
            <p:cNvSpPr/>
            <p:nvPr/>
          </p:nvSpPr>
          <p:spPr>
            <a:xfrm>
              <a:off x="3772025" y="2082350"/>
              <a:ext cx="24225" cy="34625"/>
            </a:xfrm>
            <a:custGeom>
              <a:rect b="b" l="l" r="r" t="t"/>
              <a:pathLst>
                <a:path extrusionOk="0" h="1385" w="969">
                  <a:moveTo>
                    <a:pt x="255" y="0"/>
                  </a:moveTo>
                  <a:cubicBezTo>
                    <a:pt x="201" y="0"/>
                    <a:pt x="151" y="17"/>
                    <a:pt x="134" y="51"/>
                  </a:cubicBezTo>
                  <a:cubicBezTo>
                    <a:pt x="101" y="84"/>
                    <a:pt x="1" y="251"/>
                    <a:pt x="67" y="284"/>
                  </a:cubicBezTo>
                  <a:lnTo>
                    <a:pt x="568" y="1285"/>
                  </a:lnTo>
                  <a:cubicBezTo>
                    <a:pt x="568" y="1318"/>
                    <a:pt x="735" y="1385"/>
                    <a:pt x="801" y="1385"/>
                  </a:cubicBezTo>
                  <a:cubicBezTo>
                    <a:pt x="835" y="1385"/>
                    <a:pt x="901" y="1285"/>
                    <a:pt x="968" y="1218"/>
                  </a:cubicBezTo>
                  <a:cubicBezTo>
                    <a:pt x="768" y="784"/>
                    <a:pt x="601" y="417"/>
                    <a:pt x="401" y="51"/>
                  </a:cubicBezTo>
                  <a:cubicBezTo>
                    <a:pt x="368" y="17"/>
                    <a:pt x="309"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4"/>
            <p:cNvSpPr/>
            <p:nvPr/>
          </p:nvSpPr>
          <p:spPr>
            <a:xfrm>
              <a:off x="3720325" y="2104450"/>
              <a:ext cx="24200" cy="33825"/>
            </a:xfrm>
            <a:custGeom>
              <a:rect b="b" l="l" r="r" t="t"/>
              <a:pathLst>
                <a:path extrusionOk="0" h="1353" w="968">
                  <a:moveTo>
                    <a:pt x="301" y="0"/>
                  </a:moveTo>
                  <a:cubicBezTo>
                    <a:pt x="67" y="0"/>
                    <a:pt x="1" y="167"/>
                    <a:pt x="34" y="334"/>
                  </a:cubicBezTo>
                  <a:cubicBezTo>
                    <a:pt x="167" y="601"/>
                    <a:pt x="301" y="868"/>
                    <a:pt x="468" y="1168"/>
                  </a:cubicBezTo>
                  <a:cubicBezTo>
                    <a:pt x="522" y="1249"/>
                    <a:pt x="598" y="1353"/>
                    <a:pt x="714" y="1353"/>
                  </a:cubicBezTo>
                  <a:cubicBezTo>
                    <a:pt x="741" y="1353"/>
                    <a:pt x="770" y="1347"/>
                    <a:pt x="801" y="1335"/>
                  </a:cubicBezTo>
                  <a:cubicBezTo>
                    <a:pt x="968" y="1235"/>
                    <a:pt x="968" y="1068"/>
                    <a:pt x="868" y="934"/>
                  </a:cubicBezTo>
                  <a:cubicBezTo>
                    <a:pt x="734" y="701"/>
                    <a:pt x="634" y="401"/>
                    <a:pt x="468" y="167"/>
                  </a:cubicBezTo>
                  <a:cubicBezTo>
                    <a:pt x="401" y="67"/>
                    <a:pt x="334" y="34"/>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 name="Google Shape;564;p44"/>
          <p:cNvSpPr/>
          <p:nvPr/>
        </p:nvSpPr>
        <p:spPr>
          <a:xfrm>
            <a:off x="504718" y="1353600"/>
            <a:ext cx="215282" cy="273352"/>
          </a:xfrm>
          <a:custGeom>
            <a:rect b="b" l="l" r="r" t="t"/>
            <a:pathLst>
              <a:path extrusionOk="0" h="3474" w="2736">
                <a:moveTo>
                  <a:pt x="1564" y="0"/>
                </a:moveTo>
                <a:cubicBezTo>
                  <a:pt x="1498" y="0"/>
                  <a:pt x="1436" y="51"/>
                  <a:pt x="1401" y="138"/>
                </a:cubicBezTo>
                <a:lnTo>
                  <a:pt x="1268" y="538"/>
                </a:lnTo>
                <a:cubicBezTo>
                  <a:pt x="1201" y="972"/>
                  <a:pt x="901" y="1239"/>
                  <a:pt x="400" y="1272"/>
                </a:cubicBezTo>
                <a:cubicBezTo>
                  <a:pt x="267" y="1306"/>
                  <a:pt x="134" y="1406"/>
                  <a:pt x="0" y="1439"/>
                </a:cubicBezTo>
                <a:cubicBezTo>
                  <a:pt x="100" y="1539"/>
                  <a:pt x="167" y="1639"/>
                  <a:pt x="300" y="1739"/>
                </a:cubicBezTo>
                <a:cubicBezTo>
                  <a:pt x="834" y="2040"/>
                  <a:pt x="1101" y="2473"/>
                  <a:pt x="1101" y="3107"/>
                </a:cubicBezTo>
                <a:cubicBezTo>
                  <a:pt x="1101" y="3240"/>
                  <a:pt x="1101" y="3307"/>
                  <a:pt x="1134" y="3474"/>
                </a:cubicBezTo>
                <a:cubicBezTo>
                  <a:pt x="1334" y="3107"/>
                  <a:pt x="1468" y="2773"/>
                  <a:pt x="1735" y="2573"/>
                </a:cubicBezTo>
                <a:cubicBezTo>
                  <a:pt x="1968" y="2373"/>
                  <a:pt x="2335" y="2373"/>
                  <a:pt x="2735" y="2240"/>
                </a:cubicBezTo>
                <a:cubicBezTo>
                  <a:pt x="2569" y="2106"/>
                  <a:pt x="2435" y="1973"/>
                  <a:pt x="2302" y="1939"/>
                </a:cubicBezTo>
                <a:cubicBezTo>
                  <a:pt x="1968" y="1673"/>
                  <a:pt x="1801" y="1372"/>
                  <a:pt x="1801" y="972"/>
                </a:cubicBezTo>
                <a:lnTo>
                  <a:pt x="1801" y="538"/>
                </a:lnTo>
                <a:cubicBezTo>
                  <a:pt x="1801" y="405"/>
                  <a:pt x="1768" y="272"/>
                  <a:pt x="1735" y="138"/>
                </a:cubicBezTo>
                <a:cubicBezTo>
                  <a:pt x="1687" y="43"/>
                  <a:pt x="1624" y="0"/>
                  <a:pt x="15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4"/>
          <p:cNvSpPr/>
          <p:nvPr/>
        </p:nvSpPr>
        <p:spPr>
          <a:xfrm>
            <a:off x="8054550" y="4391088"/>
            <a:ext cx="315575" cy="425824"/>
          </a:xfrm>
          <a:custGeom>
            <a:rect b="b" l="l" r="r" t="t"/>
            <a:pathLst>
              <a:path extrusionOk="0" h="5403" w="4004">
                <a:moveTo>
                  <a:pt x="1166" y="1"/>
                </a:moveTo>
                <a:cubicBezTo>
                  <a:pt x="1063" y="1"/>
                  <a:pt x="989" y="90"/>
                  <a:pt x="968" y="259"/>
                </a:cubicBezTo>
                <a:cubicBezTo>
                  <a:pt x="934" y="459"/>
                  <a:pt x="968" y="659"/>
                  <a:pt x="1001" y="892"/>
                </a:cubicBezTo>
                <a:cubicBezTo>
                  <a:pt x="1134" y="1560"/>
                  <a:pt x="968" y="2127"/>
                  <a:pt x="501" y="2594"/>
                </a:cubicBezTo>
                <a:cubicBezTo>
                  <a:pt x="434" y="2727"/>
                  <a:pt x="301" y="2794"/>
                  <a:pt x="200" y="2894"/>
                </a:cubicBezTo>
                <a:cubicBezTo>
                  <a:pt x="0" y="3127"/>
                  <a:pt x="100" y="3394"/>
                  <a:pt x="367" y="3428"/>
                </a:cubicBezTo>
                <a:lnTo>
                  <a:pt x="667" y="3428"/>
                </a:lnTo>
                <a:cubicBezTo>
                  <a:pt x="704" y="3425"/>
                  <a:pt x="741" y="3423"/>
                  <a:pt x="776" y="3423"/>
                </a:cubicBezTo>
                <a:cubicBezTo>
                  <a:pt x="1157" y="3423"/>
                  <a:pt x="1455" y="3584"/>
                  <a:pt x="1668" y="3828"/>
                </a:cubicBezTo>
                <a:cubicBezTo>
                  <a:pt x="1835" y="3995"/>
                  <a:pt x="1968" y="4261"/>
                  <a:pt x="2135" y="4462"/>
                </a:cubicBezTo>
                <a:cubicBezTo>
                  <a:pt x="2335" y="4728"/>
                  <a:pt x="2469" y="4962"/>
                  <a:pt x="2669" y="5229"/>
                </a:cubicBezTo>
                <a:cubicBezTo>
                  <a:pt x="2756" y="5315"/>
                  <a:pt x="2892" y="5402"/>
                  <a:pt x="2971" y="5402"/>
                </a:cubicBezTo>
                <a:cubicBezTo>
                  <a:pt x="2983" y="5402"/>
                  <a:pt x="2994" y="5400"/>
                  <a:pt x="3002" y="5396"/>
                </a:cubicBezTo>
                <a:cubicBezTo>
                  <a:pt x="3136" y="5329"/>
                  <a:pt x="3203" y="5162"/>
                  <a:pt x="3203" y="5062"/>
                </a:cubicBezTo>
                <a:cubicBezTo>
                  <a:pt x="3203" y="4728"/>
                  <a:pt x="3169" y="4328"/>
                  <a:pt x="3136" y="3995"/>
                </a:cubicBezTo>
                <a:cubicBezTo>
                  <a:pt x="3103" y="3461"/>
                  <a:pt x="3136" y="2961"/>
                  <a:pt x="3670" y="2627"/>
                </a:cubicBezTo>
                <a:cubicBezTo>
                  <a:pt x="3803" y="2594"/>
                  <a:pt x="3903" y="2427"/>
                  <a:pt x="4003" y="2260"/>
                </a:cubicBezTo>
                <a:cubicBezTo>
                  <a:pt x="3936" y="2127"/>
                  <a:pt x="3836" y="2060"/>
                  <a:pt x="3703" y="1893"/>
                </a:cubicBezTo>
                <a:cubicBezTo>
                  <a:pt x="3603" y="1793"/>
                  <a:pt x="3436" y="1793"/>
                  <a:pt x="3303" y="1793"/>
                </a:cubicBezTo>
                <a:cubicBezTo>
                  <a:pt x="2669" y="1793"/>
                  <a:pt x="2269" y="1560"/>
                  <a:pt x="1968" y="959"/>
                </a:cubicBezTo>
                <a:cubicBezTo>
                  <a:pt x="1868" y="792"/>
                  <a:pt x="1802" y="626"/>
                  <a:pt x="1702" y="492"/>
                </a:cubicBezTo>
                <a:cubicBezTo>
                  <a:pt x="1635" y="392"/>
                  <a:pt x="1501" y="225"/>
                  <a:pt x="1368" y="92"/>
                </a:cubicBezTo>
                <a:cubicBezTo>
                  <a:pt x="1295" y="31"/>
                  <a:pt x="1226" y="1"/>
                  <a:pt x="11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4"/>
          <p:cNvSpPr/>
          <p:nvPr/>
        </p:nvSpPr>
        <p:spPr>
          <a:xfrm>
            <a:off x="8244200" y="1715100"/>
            <a:ext cx="373137" cy="430283"/>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4"/>
          <p:cNvSpPr/>
          <p:nvPr/>
        </p:nvSpPr>
        <p:spPr>
          <a:xfrm rot="1496523">
            <a:off x="4062770" y="4467977"/>
            <a:ext cx="831822" cy="361103"/>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45"/>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slide title goes here!</a:t>
            </a:r>
            <a:endParaRPr/>
          </a:p>
        </p:txBody>
      </p:sp>
      <p:sp>
        <p:nvSpPr>
          <p:cNvPr id="573" name="Google Shape;573;p45"/>
          <p:cNvSpPr txBox="1"/>
          <p:nvPr>
            <p:ph idx="1" type="subTitle"/>
          </p:nvPr>
        </p:nvSpPr>
        <p:spPr>
          <a:xfrm>
            <a:off x="720000" y="1541950"/>
            <a:ext cx="42948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30200" lvl="0" marL="457200" rtl="0" algn="l">
              <a:spcBef>
                <a:spcPts val="1000"/>
              </a:spcBef>
              <a:spcAft>
                <a:spcPts val="0"/>
              </a:spcAft>
              <a:buSzPts val="1600"/>
              <a:buChar char="●"/>
            </a:pPr>
            <a:r>
              <a:rPr lang="en"/>
              <a:t>They’re simple </a:t>
            </a:r>
            <a:endParaRPr/>
          </a:p>
          <a:p>
            <a:pPr indent="-330200" lvl="0" marL="457200" rtl="0" algn="l">
              <a:spcBef>
                <a:spcPts val="0"/>
              </a:spcBef>
              <a:spcAft>
                <a:spcPts val="0"/>
              </a:spcAft>
              <a:buSzPts val="1600"/>
              <a:buChar char="●"/>
            </a:pPr>
            <a:r>
              <a:rPr lang="en"/>
              <a:t>You can organize your ideas clearly</a:t>
            </a:r>
            <a:endParaRPr/>
          </a:p>
          <a:p>
            <a:pPr indent="-330200" lvl="0" marL="457200" rtl="0" algn="l">
              <a:spcBef>
                <a:spcPts val="0"/>
              </a:spcBef>
              <a:spcAft>
                <a:spcPts val="0"/>
              </a:spcAft>
              <a:buSzPts val="16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574" name="Google Shape;574;p45"/>
          <p:cNvGrpSpPr/>
          <p:nvPr/>
        </p:nvGrpSpPr>
        <p:grpSpPr>
          <a:xfrm>
            <a:off x="5896278" y="1730425"/>
            <a:ext cx="1380812" cy="1921326"/>
            <a:chOff x="4747100" y="405025"/>
            <a:chExt cx="641850" cy="893100"/>
          </a:xfrm>
        </p:grpSpPr>
        <p:sp>
          <p:nvSpPr>
            <p:cNvPr id="575" name="Google Shape;575;p45"/>
            <p:cNvSpPr/>
            <p:nvPr/>
          </p:nvSpPr>
          <p:spPr>
            <a:xfrm>
              <a:off x="4747100" y="594625"/>
              <a:ext cx="165325" cy="693125"/>
            </a:xfrm>
            <a:custGeom>
              <a:rect b="b" l="l" r="r" t="t"/>
              <a:pathLst>
                <a:path extrusionOk="0" h="27725" w="6613">
                  <a:moveTo>
                    <a:pt x="5776" y="638"/>
                  </a:moveTo>
                  <a:cubicBezTo>
                    <a:pt x="5794" y="4672"/>
                    <a:pt x="6204" y="8764"/>
                    <a:pt x="5713" y="12815"/>
                  </a:cubicBezTo>
                  <a:cubicBezTo>
                    <a:pt x="5161" y="17451"/>
                    <a:pt x="5567" y="22126"/>
                    <a:pt x="4925" y="26764"/>
                  </a:cubicBezTo>
                  <a:lnTo>
                    <a:pt x="4925" y="26764"/>
                  </a:lnTo>
                  <a:cubicBezTo>
                    <a:pt x="4142" y="26839"/>
                    <a:pt x="2916" y="27178"/>
                    <a:pt x="1960" y="27178"/>
                  </a:cubicBezTo>
                  <a:cubicBezTo>
                    <a:pt x="1157" y="27178"/>
                    <a:pt x="545" y="26939"/>
                    <a:pt x="545" y="26102"/>
                  </a:cubicBezTo>
                  <a:cubicBezTo>
                    <a:pt x="545" y="23005"/>
                    <a:pt x="670" y="19950"/>
                    <a:pt x="838" y="16895"/>
                  </a:cubicBezTo>
                  <a:cubicBezTo>
                    <a:pt x="1099" y="11560"/>
                    <a:pt x="1748" y="6225"/>
                    <a:pt x="1816" y="853"/>
                  </a:cubicBezTo>
                  <a:lnTo>
                    <a:pt x="1816" y="853"/>
                  </a:lnTo>
                  <a:cubicBezTo>
                    <a:pt x="2295" y="1108"/>
                    <a:pt x="2756" y="1205"/>
                    <a:pt x="3218" y="1205"/>
                  </a:cubicBezTo>
                  <a:cubicBezTo>
                    <a:pt x="4038" y="1205"/>
                    <a:pt x="4859" y="899"/>
                    <a:pt x="5776" y="638"/>
                  </a:cubicBezTo>
                  <a:close/>
                  <a:moveTo>
                    <a:pt x="6124" y="1"/>
                  </a:moveTo>
                  <a:cubicBezTo>
                    <a:pt x="6106" y="1"/>
                    <a:pt x="6087" y="4"/>
                    <a:pt x="6069" y="10"/>
                  </a:cubicBezTo>
                  <a:cubicBezTo>
                    <a:pt x="5130" y="276"/>
                    <a:pt x="4275" y="643"/>
                    <a:pt x="3422" y="643"/>
                  </a:cubicBezTo>
                  <a:cubicBezTo>
                    <a:pt x="2886" y="643"/>
                    <a:pt x="2351" y="499"/>
                    <a:pt x="1795" y="95"/>
                  </a:cubicBezTo>
                  <a:lnTo>
                    <a:pt x="1795" y="95"/>
                  </a:lnTo>
                  <a:cubicBezTo>
                    <a:pt x="1766" y="39"/>
                    <a:pt x="1716" y="15"/>
                    <a:pt x="1657" y="14"/>
                  </a:cubicBezTo>
                  <a:lnTo>
                    <a:pt x="1657" y="14"/>
                  </a:lnTo>
                  <a:cubicBezTo>
                    <a:pt x="1645" y="11"/>
                    <a:pt x="1633" y="10"/>
                    <a:pt x="1621" y="10"/>
                  </a:cubicBezTo>
                  <a:cubicBezTo>
                    <a:pt x="1414" y="10"/>
                    <a:pt x="1173" y="325"/>
                    <a:pt x="1277" y="489"/>
                  </a:cubicBezTo>
                  <a:lnTo>
                    <a:pt x="1277" y="489"/>
                  </a:lnTo>
                  <a:cubicBezTo>
                    <a:pt x="1245" y="9403"/>
                    <a:pt x="1" y="18296"/>
                    <a:pt x="1" y="27252"/>
                  </a:cubicBezTo>
                  <a:cubicBezTo>
                    <a:pt x="1" y="27336"/>
                    <a:pt x="22" y="27420"/>
                    <a:pt x="105" y="27462"/>
                  </a:cubicBezTo>
                  <a:cubicBezTo>
                    <a:pt x="778" y="27593"/>
                    <a:pt x="1477" y="27724"/>
                    <a:pt x="2171" y="27724"/>
                  </a:cubicBezTo>
                  <a:cubicBezTo>
                    <a:pt x="2362" y="27724"/>
                    <a:pt x="2552" y="27714"/>
                    <a:pt x="2742" y="27692"/>
                  </a:cubicBezTo>
                  <a:cubicBezTo>
                    <a:pt x="3461" y="27597"/>
                    <a:pt x="4112" y="27348"/>
                    <a:pt x="4818" y="27348"/>
                  </a:cubicBezTo>
                  <a:cubicBezTo>
                    <a:pt x="4893" y="27348"/>
                    <a:pt x="4968" y="27351"/>
                    <a:pt x="5043" y="27357"/>
                  </a:cubicBezTo>
                  <a:cubicBezTo>
                    <a:pt x="5232" y="27357"/>
                    <a:pt x="5378" y="27169"/>
                    <a:pt x="5399" y="26980"/>
                  </a:cubicBezTo>
                  <a:cubicBezTo>
                    <a:pt x="6089" y="22398"/>
                    <a:pt x="5755" y="17774"/>
                    <a:pt x="6194" y="13171"/>
                  </a:cubicBezTo>
                  <a:cubicBezTo>
                    <a:pt x="6613" y="8861"/>
                    <a:pt x="6320" y="4571"/>
                    <a:pt x="6299" y="219"/>
                  </a:cubicBezTo>
                  <a:cubicBezTo>
                    <a:pt x="6299" y="95"/>
                    <a:pt x="6223" y="1"/>
                    <a:pt x="61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5"/>
            <p:cNvSpPr/>
            <p:nvPr/>
          </p:nvSpPr>
          <p:spPr>
            <a:xfrm>
              <a:off x="4776425" y="411850"/>
              <a:ext cx="194400" cy="196825"/>
            </a:xfrm>
            <a:custGeom>
              <a:rect b="b" l="l" r="r" t="t"/>
              <a:pathLst>
                <a:path extrusionOk="0" h="7873" w="7776">
                  <a:moveTo>
                    <a:pt x="7501" y="0"/>
                  </a:moveTo>
                  <a:cubicBezTo>
                    <a:pt x="7431" y="0"/>
                    <a:pt x="7351" y="42"/>
                    <a:pt x="7281" y="144"/>
                  </a:cubicBezTo>
                  <a:cubicBezTo>
                    <a:pt x="5293" y="2906"/>
                    <a:pt x="2615" y="5082"/>
                    <a:pt x="209" y="7467"/>
                  </a:cubicBezTo>
                  <a:cubicBezTo>
                    <a:pt x="1" y="7675"/>
                    <a:pt x="119" y="7872"/>
                    <a:pt x="303" y="7872"/>
                  </a:cubicBezTo>
                  <a:cubicBezTo>
                    <a:pt x="378" y="7872"/>
                    <a:pt x="464" y="7839"/>
                    <a:pt x="543" y="7760"/>
                  </a:cubicBezTo>
                  <a:cubicBezTo>
                    <a:pt x="2950" y="5375"/>
                    <a:pt x="5628" y="3199"/>
                    <a:pt x="7616" y="437"/>
                  </a:cubicBezTo>
                  <a:cubicBezTo>
                    <a:pt x="7776" y="219"/>
                    <a:pt x="7662" y="0"/>
                    <a:pt x="75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5"/>
            <p:cNvSpPr/>
            <p:nvPr/>
          </p:nvSpPr>
          <p:spPr>
            <a:xfrm>
              <a:off x="4890075" y="427775"/>
              <a:ext cx="197100" cy="181850"/>
            </a:xfrm>
            <a:custGeom>
              <a:rect b="b" l="l" r="r" t="t"/>
              <a:pathLst>
                <a:path extrusionOk="0" h="7274" w="7884">
                  <a:moveTo>
                    <a:pt x="7586" y="0"/>
                  </a:moveTo>
                  <a:cubicBezTo>
                    <a:pt x="7512" y="0"/>
                    <a:pt x="7429" y="40"/>
                    <a:pt x="7359" y="135"/>
                  </a:cubicBezTo>
                  <a:cubicBezTo>
                    <a:pt x="5350" y="2562"/>
                    <a:pt x="3091" y="5156"/>
                    <a:pt x="287" y="6726"/>
                  </a:cubicBezTo>
                  <a:cubicBezTo>
                    <a:pt x="39" y="6850"/>
                    <a:pt x="1" y="7274"/>
                    <a:pt x="224" y="7274"/>
                  </a:cubicBezTo>
                  <a:cubicBezTo>
                    <a:pt x="264" y="7274"/>
                    <a:pt x="313" y="7260"/>
                    <a:pt x="370" y="7228"/>
                  </a:cubicBezTo>
                  <a:cubicBezTo>
                    <a:pt x="3279" y="5617"/>
                    <a:pt x="5601" y="2960"/>
                    <a:pt x="7694" y="428"/>
                  </a:cubicBezTo>
                  <a:cubicBezTo>
                    <a:pt x="7883" y="209"/>
                    <a:pt x="7758" y="0"/>
                    <a:pt x="75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5"/>
            <p:cNvSpPr/>
            <p:nvPr/>
          </p:nvSpPr>
          <p:spPr>
            <a:xfrm>
              <a:off x="4902700" y="594300"/>
              <a:ext cx="107900" cy="64225"/>
            </a:xfrm>
            <a:custGeom>
              <a:rect b="b" l="l" r="r" t="t"/>
              <a:pathLst>
                <a:path extrusionOk="0" h="2569" w="4316">
                  <a:moveTo>
                    <a:pt x="448" y="1"/>
                  </a:moveTo>
                  <a:cubicBezTo>
                    <a:pt x="256" y="1"/>
                    <a:pt x="0" y="313"/>
                    <a:pt x="96" y="504"/>
                  </a:cubicBezTo>
                  <a:cubicBezTo>
                    <a:pt x="493" y="1299"/>
                    <a:pt x="974" y="2032"/>
                    <a:pt x="1769" y="2408"/>
                  </a:cubicBezTo>
                  <a:cubicBezTo>
                    <a:pt x="2003" y="2521"/>
                    <a:pt x="2251" y="2569"/>
                    <a:pt x="2501" y="2569"/>
                  </a:cubicBezTo>
                  <a:cubicBezTo>
                    <a:pt x="3038" y="2569"/>
                    <a:pt x="3587" y="2351"/>
                    <a:pt x="4029" y="2094"/>
                  </a:cubicBezTo>
                  <a:cubicBezTo>
                    <a:pt x="4277" y="1970"/>
                    <a:pt x="4315" y="1546"/>
                    <a:pt x="4092" y="1546"/>
                  </a:cubicBezTo>
                  <a:cubicBezTo>
                    <a:pt x="4052" y="1546"/>
                    <a:pt x="4003" y="1560"/>
                    <a:pt x="3946" y="1592"/>
                  </a:cubicBezTo>
                  <a:cubicBezTo>
                    <a:pt x="3522" y="1829"/>
                    <a:pt x="3135" y="1936"/>
                    <a:pt x="2781" y="1936"/>
                  </a:cubicBezTo>
                  <a:cubicBezTo>
                    <a:pt x="1826" y="1936"/>
                    <a:pt x="1117" y="1160"/>
                    <a:pt x="598" y="107"/>
                  </a:cubicBezTo>
                  <a:cubicBezTo>
                    <a:pt x="563" y="32"/>
                    <a:pt x="509" y="1"/>
                    <a:pt x="4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5"/>
            <p:cNvSpPr/>
            <p:nvPr/>
          </p:nvSpPr>
          <p:spPr>
            <a:xfrm>
              <a:off x="5008650" y="464725"/>
              <a:ext cx="185675" cy="179900"/>
            </a:xfrm>
            <a:custGeom>
              <a:rect b="b" l="l" r="r" t="t"/>
              <a:pathLst>
                <a:path extrusionOk="0" h="7196" w="7427">
                  <a:moveTo>
                    <a:pt x="7117" y="0"/>
                  </a:moveTo>
                  <a:cubicBezTo>
                    <a:pt x="7042" y="0"/>
                    <a:pt x="6958" y="36"/>
                    <a:pt x="6884" y="121"/>
                  </a:cubicBezTo>
                  <a:cubicBezTo>
                    <a:pt x="4687" y="2339"/>
                    <a:pt x="2804" y="4871"/>
                    <a:pt x="252" y="6733"/>
                  </a:cubicBezTo>
                  <a:cubicBezTo>
                    <a:pt x="0" y="6884"/>
                    <a:pt x="71" y="7196"/>
                    <a:pt x="281" y="7196"/>
                  </a:cubicBezTo>
                  <a:cubicBezTo>
                    <a:pt x="333" y="7196"/>
                    <a:pt x="394" y="7177"/>
                    <a:pt x="461" y="7131"/>
                  </a:cubicBezTo>
                  <a:cubicBezTo>
                    <a:pt x="3055" y="5248"/>
                    <a:pt x="5001" y="2653"/>
                    <a:pt x="7219" y="414"/>
                  </a:cubicBezTo>
                  <a:cubicBezTo>
                    <a:pt x="7426" y="207"/>
                    <a:pt x="7299" y="0"/>
                    <a:pt x="71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5"/>
            <p:cNvSpPr/>
            <p:nvPr/>
          </p:nvSpPr>
          <p:spPr>
            <a:xfrm>
              <a:off x="4868125" y="633300"/>
              <a:ext cx="166175" cy="658425"/>
            </a:xfrm>
            <a:custGeom>
              <a:rect b="b" l="l" r="r" t="t"/>
              <a:pathLst>
                <a:path extrusionOk="0" h="26337" w="6647">
                  <a:moveTo>
                    <a:pt x="5817" y="0"/>
                  </a:moveTo>
                  <a:cubicBezTo>
                    <a:pt x="5656" y="0"/>
                    <a:pt x="5433" y="179"/>
                    <a:pt x="5433" y="367"/>
                  </a:cubicBezTo>
                  <a:cubicBezTo>
                    <a:pt x="5660" y="8714"/>
                    <a:pt x="5214" y="17121"/>
                    <a:pt x="6049" y="25429"/>
                  </a:cubicBezTo>
                  <a:lnTo>
                    <a:pt x="6049" y="25429"/>
                  </a:lnTo>
                  <a:cubicBezTo>
                    <a:pt x="5277" y="25649"/>
                    <a:pt x="4417" y="25769"/>
                    <a:pt x="3559" y="25769"/>
                  </a:cubicBezTo>
                  <a:cubicBezTo>
                    <a:pt x="2515" y="25769"/>
                    <a:pt x="1474" y="25592"/>
                    <a:pt x="600" y="25203"/>
                  </a:cubicBezTo>
                  <a:cubicBezTo>
                    <a:pt x="575" y="25194"/>
                    <a:pt x="550" y="25190"/>
                    <a:pt x="525" y="25190"/>
                  </a:cubicBezTo>
                  <a:cubicBezTo>
                    <a:pt x="269" y="25190"/>
                    <a:pt x="0" y="25633"/>
                    <a:pt x="286" y="25747"/>
                  </a:cubicBezTo>
                  <a:cubicBezTo>
                    <a:pt x="1195" y="26154"/>
                    <a:pt x="2274" y="26336"/>
                    <a:pt x="3357" y="26336"/>
                  </a:cubicBezTo>
                  <a:cubicBezTo>
                    <a:pt x="4393" y="26336"/>
                    <a:pt x="5433" y="26169"/>
                    <a:pt x="6333" y="25873"/>
                  </a:cubicBezTo>
                  <a:cubicBezTo>
                    <a:pt x="6500" y="25831"/>
                    <a:pt x="6647" y="25643"/>
                    <a:pt x="6605" y="25454"/>
                  </a:cubicBezTo>
                  <a:cubicBezTo>
                    <a:pt x="5726" y="17064"/>
                    <a:pt x="6228" y="8611"/>
                    <a:pt x="5977" y="200"/>
                  </a:cubicBezTo>
                  <a:cubicBezTo>
                    <a:pt x="5977" y="57"/>
                    <a:pt x="5907" y="0"/>
                    <a:pt x="5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5"/>
            <p:cNvSpPr/>
            <p:nvPr/>
          </p:nvSpPr>
          <p:spPr>
            <a:xfrm>
              <a:off x="5111025" y="690800"/>
              <a:ext cx="226150" cy="200675"/>
            </a:xfrm>
            <a:custGeom>
              <a:rect b="b" l="l" r="r" t="t"/>
              <a:pathLst>
                <a:path extrusionOk="0" h="8027" w="9046">
                  <a:moveTo>
                    <a:pt x="8814" y="1"/>
                  </a:moveTo>
                  <a:cubicBezTo>
                    <a:pt x="8635" y="1"/>
                    <a:pt x="8389" y="241"/>
                    <a:pt x="8418" y="431"/>
                  </a:cubicBezTo>
                  <a:cubicBezTo>
                    <a:pt x="8415" y="419"/>
                    <a:pt x="8409" y="413"/>
                    <a:pt x="8401" y="413"/>
                  </a:cubicBezTo>
                  <a:cubicBezTo>
                    <a:pt x="8338" y="413"/>
                    <a:pt x="8126" y="718"/>
                    <a:pt x="7978" y="829"/>
                  </a:cubicBezTo>
                  <a:cubicBezTo>
                    <a:pt x="7685" y="1080"/>
                    <a:pt x="7372" y="1352"/>
                    <a:pt x="7058" y="1603"/>
                  </a:cubicBezTo>
                  <a:lnTo>
                    <a:pt x="4317" y="3821"/>
                  </a:lnTo>
                  <a:cubicBezTo>
                    <a:pt x="2915" y="4930"/>
                    <a:pt x="1074" y="6143"/>
                    <a:pt x="111" y="7713"/>
                  </a:cubicBezTo>
                  <a:cubicBezTo>
                    <a:pt x="1" y="7909"/>
                    <a:pt x="121" y="8026"/>
                    <a:pt x="272" y="8026"/>
                  </a:cubicBezTo>
                  <a:cubicBezTo>
                    <a:pt x="379" y="8026"/>
                    <a:pt x="502" y="7968"/>
                    <a:pt x="571" y="7838"/>
                  </a:cubicBezTo>
                  <a:cubicBezTo>
                    <a:pt x="1136" y="6980"/>
                    <a:pt x="2015" y="6290"/>
                    <a:pt x="2810" y="5641"/>
                  </a:cubicBezTo>
                  <a:cubicBezTo>
                    <a:pt x="3815" y="4783"/>
                    <a:pt x="4861" y="3967"/>
                    <a:pt x="5907" y="3130"/>
                  </a:cubicBezTo>
                  <a:cubicBezTo>
                    <a:pt x="6765" y="2482"/>
                    <a:pt x="7581" y="1833"/>
                    <a:pt x="8355" y="1122"/>
                  </a:cubicBezTo>
                  <a:cubicBezTo>
                    <a:pt x="8585" y="871"/>
                    <a:pt x="9046" y="515"/>
                    <a:pt x="8983" y="159"/>
                  </a:cubicBezTo>
                  <a:cubicBezTo>
                    <a:pt x="8957" y="46"/>
                    <a:pt x="8892" y="1"/>
                    <a:pt x="8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5"/>
            <p:cNvSpPr/>
            <p:nvPr/>
          </p:nvSpPr>
          <p:spPr>
            <a:xfrm>
              <a:off x="5004800" y="836175"/>
              <a:ext cx="123675" cy="65025"/>
            </a:xfrm>
            <a:custGeom>
              <a:rect b="b" l="l" r="r" t="t"/>
              <a:pathLst>
                <a:path extrusionOk="0" h="2601" w="4947">
                  <a:moveTo>
                    <a:pt x="447" y="1"/>
                  </a:moveTo>
                  <a:cubicBezTo>
                    <a:pt x="255" y="1"/>
                    <a:pt x="1" y="299"/>
                    <a:pt x="113" y="475"/>
                  </a:cubicBezTo>
                  <a:cubicBezTo>
                    <a:pt x="573" y="1186"/>
                    <a:pt x="1033" y="1898"/>
                    <a:pt x="1766" y="2316"/>
                  </a:cubicBezTo>
                  <a:cubicBezTo>
                    <a:pt x="2132" y="2521"/>
                    <a:pt x="2522" y="2600"/>
                    <a:pt x="2914" y="2600"/>
                  </a:cubicBezTo>
                  <a:cubicBezTo>
                    <a:pt x="3486" y="2600"/>
                    <a:pt x="4061" y="2431"/>
                    <a:pt x="4569" y="2233"/>
                  </a:cubicBezTo>
                  <a:cubicBezTo>
                    <a:pt x="4790" y="2140"/>
                    <a:pt x="4946" y="1659"/>
                    <a:pt x="4738" y="1659"/>
                  </a:cubicBezTo>
                  <a:cubicBezTo>
                    <a:pt x="4710" y="1659"/>
                    <a:pt x="4675" y="1668"/>
                    <a:pt x="4632" y="1689"/>
                  </a:cubicBezTo>
                  <a:cubicBezTo>
                    <a:pt x="4130" y="1880"/>
                    <a:pt x="3628" y="2030"/>
                    <a:pt x="3133" y="2030"/>
                  </a:cubicBezTo>
                  <a:cubicBezTo>
                    <a:pt x="2763" y="2030"/>
                    <a:pt x="2396" y="1946"/>
                    <a:pt x="2038" y="1730"/>
                  </a:cubicBezTo>
                  <a:cubicBezTo>
                    <a:pt x="1410" y="1375"/>
                    <a:pt x="991" y="684"/>
                    <a:pt x="594" y="98"/>
                  </a:cubicBezTo>
                  <a:cubicBezTo>
                    <a:pt x="559" y="29"/>
                    <a:pt x="506" y="1"/>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5"/>
            <p:cNvSpPr/>
            <p:nvPr/>
          </p:nvSpPr>
          <p:spPr>
            <a:xfrm>
              <a:off x="5016750" y="877275"/>
              <a:ext cx="133675" cy="420850"/>
            </a:xfrm>
            <a:custGeom>
              <a:rect b="b" l="l" r="r" t="t"/>
              <a:pathLst>
                <a:path extrusionOk="0" h="16834" w="5347">
                  <a:moveTo>
                    <a:pt x="4202" y="0"/>
                  </a:moveTo>
                  <a:cubicBezTo>
                    <a:pt x="4005" y="0"/>
                    <a:pt x="3731" y="305"/>
                    <a:pt x="3861" y="484"/>
                  </a:cubicBezTo>
                  <a:cubicBezTo>
                    <a:pt x="4719" y="1928"/>
                    <a:pt x="4447" y="4104"/>
                    <a:pt x="4426" y="5715"/>
                  </a:cubicBezTo>
                  <a:cubicBezTo>
                    <a:pt x="4405" y="7263"/>
                    <a:pt x="4468" y="8812"/>
                    <a:pt x="4510" y="10339"/>
                  </a:cubicBezTo>
                  <a:cubicBezTo>
                    <a:pt x="4594" y="11971"/>
                    <a:pt x="4594" y="13561"/>
                    <a:pt x="4594" y="15193"/>
                  </a:cubicBezTo>
                  <a:lnTo>
                    <a:pt x="4594" y="15763"/>
                  </a:lnTo>
                  <a:lnTo>
                    <a:pt x="4594" y="15763"/>
                  </a:lnTo>
                  <a:cubicBezTo>
                    <a:pt x="4565" y="15776"/>
                    <a:pt x="4530" y="15795"/>
                    <a:pt x="4489" y="15821"/>
                  </a:cubicBezTo>
                  <a:cubicBezTo>
                    <a:pt x="3929" y="16124"/>
                    <a:pt x="3340" y="16266"/>
                    <a:pt x="2755" y="16266"/>
                  </a:cubicBezTo>
                  <a:cubicBezTo>
                    <a:pt x="2008" y="16266"/>
                    <a:pt x="1266" y="16034"/>
                    <a:pt x="597" y="15612"/>
                  </a:cubicBezTo>
                  <a:cubicBezTo>
                    <a:pt x="563" y="15589"/>
                    <a:pt x="527" y="15579"/>
                    <a:pt x="490" y="15579"/>
                  </a:cubicBezTo>
                  <a:cubicBezTo>
                    <a:pt x="255" y="15579"/>
                    <a:pt x="0" y="15990"/>
                    <a:pt x="200" y="16135"/>
                  </a:cubicBezTo>
                  <a:cubicBezTo>
                    <a:pt x="957" y="16587"/>
                    <a:pt x="1793" y="16833"/>
                    <a:pt x="2627" y="16833"/>
                  </a:cubicBezTo>
                  <a:cubicBezTo>
                    <a:pt x="3452" y="16833"/>
                    <a:pt x="4273" y="16592"/>
                    <a:pt x="5012" y="16072"/>
                  </a:cubicBezTo>
                  <a:cubicBezTo>
                    <a:pt x="5305" y="15884"/>
                    <a:pt x="5158" y="15319"/>
                    <a:pt x="5158" y="15026"/>
                  </a:cubicBezTo>
                  <a:cubicBezTo>
                    <a:pt x="5158" y="14042"/>
                    <a:pt x="5158" y="13038"/>
                    <a:pt x="5138" y="12055"/>
                  </a:cubicBezTo>
                  <a:cubicBezTo>
                    <a:pt x="5117" y="10109"/>
                    <a:pt x="4949" y="8184"/>
                    <a:pt x="4970" y="6238"/>
                  </a:cubicBezTo>
                  <a:cubicBezTo>
                    <a:pt x="5012" y="4376"/>
                    <a:pt x="5347" y="1760"/>
                    <a:pt x="4342" y="86"/>
                  </a:cubicBezTo>
                  <a:cubicBezTo>
                    <a:pt x="4310" y="26"/>
                    <a:pt x="4259" y="0"/>
                    <a:pt x="42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5"/>
            <p:cNvSpPr/>
            <p:nvPr/>
          </p:nvSpPr>
          <p:spPr>
            <a:xfrm>
              <a:off x="5182125" y="452775"/>
              <a:ext cx="54975" cy="226100"/>
            </a:xfrm>
            <a:custGeom>
              <a:rect b="b" l="l" r="r" t="t"/>
              <a:pathLst>
                <a:path extrusionOk="0" h="9044" w="2199">
                  <a:moveTo>
                    <a:pt x="467" y="0"/>
                  </a:moveTo>
                  <a:cubicBezTo>
                    <a:pt x="269" y="0"/>
                    <a:pt x="0" y="307"/>
                    <a:pt x="113" y="516"/>
                  </a:cubicBezTo>
                  <a:cubicBezTo>
                    <a:pt x="1431" y="3027"/>
                    <a:pt x="1347" y="6144"/>
                    <a:pt x="1640" y="8885"/>
                  </a:cubicBezTo>
                  <a:cubicBezTo>
                    <a:pt x="1646" y="8998"/>
                    <a:pt x="1700" y="9043"/>
                    <a:pt x="1771" y="9043"/>
                  </a:cubicBezTo>
                  <a:cubicBezTo>
                    <a:pt x="1937" y="9043"/>
                    <a:pt x="2199" y="8797"/>
                    <a:pt x="2184" y="8592"/>
                  </a:cubicBezTo>
                  <a:cubicBezTo>
                    <a:pt x="1891" y="5809"/>
                    <a:pt x="1954" y="2671"/>
                    <a:pt x="615" y="97"/>
                  </a:cubicBezTo>
                  <a:cubicBezTo>
                    <a:pt x="581" y="29"/>
                    <a:pt x="527"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5"/>
            <p:cNvSpPr/>
            <p:nvPr/>
          </p:nvSpPr>
          <p:spPr>
            <a:xfrm>
              <a:off x="5073575" y="425150"/>
              <a:ext cx="129175" cy="43150"/>
            </a:xfrm>
            <a:custGeom>
              <a:rect b="b" l="l" r="r" t="t"/>
              <a:pathLst>
                <a:path extrusionOk="0" h="1726" w="5167">
                  <a:moveTo>
                    <a:pt x="563" y="1"/>
                  </a:moveTo>
                  <a:cubicBezTo>
                    <a:pt x="286" y="1"/>
                    <a:pt x="1" y="476"/>
                    <a:pt x="312" y="554"/>
                  </a:cubicBezTo>
                  <a:cubicBezTo>
                    <a:pt x="1777" y="888"/>
                    <a:pt x="3095" y="1642"/>
                    <a:pt x="4622" y="1725"/>
                  </a:cubicBezTo>
                  <a:cubicBezTo>
                    <a:pt x="4915" y="1725"/>
                    <a:pt x="5166" y="1160"/>
                    <a:pt x="4810" y="1160"/>
                  </a:cubicBezTo>
                  <a:cubicBezTo>
                    <a:pt x="3346" y="1098"/>
                    <a:pt x="2028" y="324"/>
                    <a:pt x="626" y="10"/>
                  </a:cubicBezTo>
                  <a:cubicBezTo>
                    <a:pt x="605" y="4"/>
                    <a:pt x="584" y="1"/>
                    <a:pt x="5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5"/>
            <p:cNvSpPr/>
            <p:nvPr/>
          </p:nvSpPr>
          <p:spPr>
            <a:xfrm>
              <a:off x="4958225" y="405025"/>
              <a:ext cx="119200" cy="46600"/>
            </a:xfrm>
            <a:custGeom>
              <a:rect b="b" l="l" r="r" t="t"/>
              <a:pathLst>
                <a:path extrusionOk="0" h="1864" w="4768">
                  <a:moveTo>
                    <a:pt x="512" y="0"/>
                  </a:moveTo>
                  <a:cubicBezTo>
                    <a:pt x="272" y="0"/>
                    <a:pt x="0" y="433"/>
                    <a:pt x="281" y="564"/>
                  </a:cubicBezTo>
                  <a:cubicBezTo>
                    <a:pt x="1515" y="1170"/>
                    <a:pt x="2792" y="1589"/>
                    <a:pt x="4152" y="1861"/>
                  </a:cubicBezTo>
                  <a:cubicBezTo>
                    <a:pt x="4163" y="1862"/>
                    <a:pt x="4173" y="1863"/>
                    <a:pt x="4184" y="1863"/>
                  </a:cubicBezTo>
                  <a:cubicBezTo>
                    <a:pt x="4468" y="1863"/>
                    <a:pt x="4768" y="1356"/>
                    <a:pt x="4466" y="1296"/>
                  </a:cubicBezTo>
                  <a:cubicBezTo>
                    <a:pt x="3126" y="1024"/>
                    <a:pt x="1850" y="626"/>
                    <a:pt x="595" y="20"/>
                  </a:cubicBezTo>
                  <a:cubicBezTo>
                    <a:pt x="568" y="6"/>
                    <a:pt x="540" y="0"/>
                    <a:pt x="5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5"/>
            <p:cNvSpPr/>
            <p:nvPr/>
          </p:nvSpPr>
          <p:spPr>
            <a:xfrm>
              <a:off x="5132275" y="690950"/>
              <a:ext cx="250400" cy="590025"/>
            </a:xfrm>
            <a:custGeom>
              <a:rect b="b" l="l" r="r" t="t"/>
              <a:pathLst>
                <a:path extrusionOk="0" h="23601" w="10016">
                  <a:moveTo>
                    <a:pt x="7984" y="0"/>
                  </a:moveTo>
                  <a:cubicBezTo>
                    <a:pt x="7811" y="0"/>
                    <a:pt x="7565" y="245"/>
                    <a:pt x="7610" y="425"/>
                  </a:cubicBezTo>
                  <a:cubicBezTo>
                    <a:pt x="8677" y="4777"/>
                    <a:pt x="8865" y="9171"/>
                    <a:pt x="9053" y="13607"/>
                  </a:cubicBezTo>
                  <a:cubicBezTo>
                    <a:pt x="9095" y="14821"/>
                    <a:pt x="9284" y="16013"/>
                    <a:pt x="9284" y="17206"/>
                  </a:cubicBezTo>
                  <a:cubicBezTo>
                    <a:pt x="9284" y="17771"/>
                    <a:pt x="6877" y="19026"/>
                    <a:pt x="6396" y="19340"/>
                  </a:cubicBezTo>
                  <a:cubicBezTo>
                    <a:pt x="4387" y="20617"/>
                    <a:pt x="2274" y="21746"/>
                    <a:pt x="245" y="23044"/>
                  </a:cubicBezTo>
                  <a:cubicBezTo>
                    <a:pt x="35" y="23183"/>
                    <a:pt x="0" y="23600"/>
                    <a:pt x="189" y="23600"/>
                  </a:cubicBezTo>
                  <a:cubicBezTo>
                    <a:pt x="227" y="23600"/>
                    <a:pt x="273" y="23584"/>
                    <a:pt x="328" y="23546"/>
                  </a:cubicBezTo>
                  <a:cubicBezTo>
                    <a:pt x="2546" y="22102"/>
                    <a:pt x="4910" y="20847"/>
                    <a:pt x="7128" y="19424"/>
                  </a:cubicBezTo>
                  <a:cubicBezTo>
                    <a:pt x="7944" y="18901"/>
                    <a:pt x="9074" y="18294"/>
                    <a:pt x="9702" y="17541"/>
                  </a:cubicBezTo>
                  <a:cubicBezTo>
                    <a:pt x="10016" y="17164"/>
                    <a:pt x="9723" y="16076"/>
                    <a:pt x="9702" y="15700"/>
                  </a:cubicBezTo>
                  <a:cubicBezTo>
                    <a:pt x="9451" y="13042"/>
                    <a:pt x="9556" y="10343"/>
                    <a:pt x="9325" y="7665"/>
                  </a:cubicBezTo>
                  <a:cubicBezTo>
                    <a:pt x="9095" y="5154"/>
                    <a:pt x="8719" y="2601"/>
                    <a:pt x="8133" y="132"/>
                  </a:cubicBezTo>
                  <a:cubicBezTo>
                    <a:pt x="8109" y="38"/>
                    <a:pt x="8052" y="0"/>
                    <a:pt x="79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5"/>
            <p:cNvSpPr/>
            <p:nvPr/>
          </p:nvSpPr>
          <p:spPr>
            <a:xfrm>
              <a:off x="5017625" y="642975"/>
              <a:ext cx="325600" cy="203700"/>
            </a:xfrm>
            <a:custGeom>
              <a:rect b="b" l="l" r="r" t="t"/>
              <a:pathLst>
                <a:path extrusionOk="0" h="8148" w="13024">
                  <a:moveTo>
                    <a:pt x="9978" y="1"/>
                  </a:moveTo>
                  <a:cubicBezTo>
                    <a:pt x="9266" y="22"/>
                    <a:pt x="9099" y="461"/>
                    <a:pt x="8555" y="942"/>
                  </a:cubicBezTo>
                  <a:cubicBezTo>
                    <a:pt x="7676" y="1696"/>
                    <a:pt x="6567" y="2198"/>
                    <a:pt x="5626" y="2909"/>
                  </a:cubicBezTo>
                  <a:cubicBezTo>
                    <a:pt x="3659" y="4395"/>
                    <a:pt x="1797" y="5859"/>
                    <a:pt x="165" y="7722"/>
                  </a:cubicBezTo>
                  <a:cubicBezTo>
                    <a:pt x="1" y="7945"/>
                    <a:pt x="134" y="8147"/>
                    <a:pt x="322" y="8147"/>
                  </a:cubicBezTo>
                  <a:cubicBezTo>
                    <a:pt x="398" y="8147"/>
                    <a:pt x="484" y="8114"/>
                    <a:pt x="562" y="8036"/>
                  </a:cubicBezTo>
                  <a:cubicBezTo>
                    <a:pt x="2550" y="5776"/>
                    <a:pt x="4893" y="3830"/>
                    <a:pt x="7446" y="2261"/>
                  </a:cubicBezTo>
                  <a:cubicBezTo>
                    <a:pt x="7927" y="1989"/>
                    <a:pt x="8367" y="1696"/>
                    <a:pt x="8785" y="1361"/>
                  </a:cubicBezTo>
                  <a:cubicBezTo>
                    <a:pt x="9011" y="1167"/>
                    <a:pt x="9337" y="662"/>
                    <a:pt x="9598" y="662"/>
                  </a:cubicBezTo>
                  <a:cubicBezTo>
                    <a:pt x="9676" y="662"/>
                    <a:pt x="9748" y="707"/>
                    <a:pt x="9810" y="817"/>
                  </a:cubicBezTo>
                  <a:cubicBezTo>
                    <a:pt x="10343" y="1759"/>
                    <a:pt x="11357" y="2240"/>
                    <a:pt x="12421" y="2240"/>
                  </a:cubicBezTo>
                  <a:cubicBezTo>
                    <a:pt x="12443" y="2240"/>
                    <a:pt x="12466" y="2240"/>
                    <a:pt x="12489" y="2240"/>
                  </a:cubicBezTo>
                  <a:cubicBezTo>
                    <a:pt x="12756" y="2240"/>
                    <a:pt x="13023" y="1674"/>
                    <a:pt x="12675" y="1674"/>
                  </a:cubicBezTo>
                  <a:cubicBezTo>
                    <a:pt x="12669" y="1674"/>
                    <a:pt x="12663" y="1674"/>
                    <a:pt x="12656" y="1675"/>
                  </a:cubicBezTo>
                  <a:cubicBezTo>
                    <a:pt x="12637" y="1675"/>
                    <a:pt x="12618" y="1675"/>
                    <a:pt x="12599" y="1675"/>
                  </a:cubicBezTo>
                  <a:cubicBezTo>
                    <a:pt x="11458" y="1675"/>
                    <a:pt x="10659" y="1052"/>
                    <a:pt x="10124" y="85"/>
                  </a:cubicBezTo>
                  <a:cubicBezTo>
                    <a:pt x="10103" y="22"/>
                    <a:pt x="10020" y="1"/>
                    <a:pt x="9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5"/>
            <p:cNvSpPr/>
            <p:nvPr/>
          </p:nvSpPr>
          <p:spPr>
            <a:xfrm>
              <a:off x="5076225" y="601525"/>
              <a:ext cx="118075" cy="91125"/>
            </a:xfrm>
            <a:custGeom>
              <a:rect b="b" l="l" r="r" t="t"/>
              <a:pathLst>
                <a:path extrusionOk="0" h="3645" w="4723">
                  <a:moveTo>
                    <a:pt x="4416" y="1"/>
                  </a:moveTo>
                  <a:cubicBezTo>
                    <a:pt x="4340" y="1"/>
                    <a:pt x="4255" y="39"/>
                    <a:pt x="4181" y="131"/>
                  </a:cubicBezTo>
                  <a:cubicBezTo>
                    <a:pt x="3051" y="1366"/>
                    <a:pt x="1608" y="2224"/>
                    <a:pt x="248" y="3165"/>
                  </a:cubicBezTo>
                  <a:cubicBezTo>
                    <a:pt x="0" y="3314"/>
                    <a:pt x="65" y="3644"/>
                    <a:pt x="267" y="3644"/>
                  </a:cubicBezTo>
                  <a:cubicBezTo>
                    <a:pt x="322" y="3644"/>
                    <a:pt x="386" y="3621"/>
                    <a:pt x="457" y="3563"/>
                  </a:cubicBezTo>
                  <a:cubicBezTo>
                    <a:pt x="1880" y="2600"/>
                    <a:pt x="3344" y="1680"/>
                    <a:pt x="4516" y="424"/>
                  </a:cubicBezTo>
                  <a:cubicBezTo>
                    <a:pt x="4723" y="218"/>
                    <a:pt x="4596" y="1"/>
                    <a:pt x="4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5"/>
            <p:cNvSpPr/>
            <p:nvPr/>
          </p:nvSpPr>
          <p:spPr>
            <a:xfrm>
              <a:off x="5156500" y="903075"/>
              <a:ext cx="196425" cy="297125"/>
            </a:xfrm>
            <a:custGeom>
              <a:rect b="b" l="l" r="r" t="t"/>
              <a:pathLst>
                <a:path extrusionOk="0" h="11885" w="7857">
                  <a:moveTo>
                    <a:pt x="2556" y="1"/>
                  </a:moveTo>
                  <a:cubicBezTo>
                    <a:pt x="2452" y="1"/>
                    <a:pt x="2327" y="103"/>
                    <a:pt x="2268" y="163"/>
                  </a:cubicBezTo>
                  <a:cubicBezTo>
                    <a:pt x="1724" y="854"/>
                    <a:pt x="594" y="1544"/>
                    <a:pt x="280" y="2423"/>
                  </a:cubicBezTo>
                  <a:cubicBezTo>
                    <a:pt x="1" y="3241"/>
                    <a:pt x="549" y="3828"/>
                    <a:pt x="1115" y="4360"/>
                  </a:cubicBezTo>
                  <a:lnTo>
                    <a:pt x="1115" y="4360"/>
                  </a:lnTo>
                  <a:cubicBezTo>
                    <a:pt x="716" y="4795"/>
                    <a:pt x="701" y="5229"/>
                    <a:pt x="615" y="5917"/>
                  </a:cubicBezTo>
                  <a:cubicBezTo>
                    <a:pt x="600" y="6061"/>
                    <a:pt x="685" y="6116"/>
                    <a:pt x="786" y="6116"/>
                  </a:cubicBezTo>
                  <a:cubicBezTo>
                    <a:pt x="833" y="6116"/>
                    <a:pt x="883" y="6104"/>
                    <a:pt x="928" y="6085"/>
                  </a:cubicBezTo>
                  <a:cubicBezTo>
                    <a:pt x="1175" y="5995"/>
                    <a:pt x="1517" y="5839"/>
                    <a:pt x="1757" y="5839"/>
                  </a:cubicBezTo>
                  <a:cubicBezTo>
                    <a:pt x="1964" y="5839"/>
                    <a:pt x="2094" y="5957"/>
                    <a:pt x="2017" y="6336"/>
                  </a:cubicBezTo>
                  <a:cubicBezTo>
                    <a:pt x="1933" y="6650"/>
                    <a:pt x="1807" y="6963"/>
                    <a:pt x="1703" y="7235"/>
                  </a:cubicBezTo>
                  <a:cubicBezTo>
                    <a:pt x="1514" y="7717"/>
                    <a:pt x="1326" y="8219"/>
                    <a:pt x="1410" y="8742"/>
                  </a:cubicBezTo>
                  <a:cubicBezTo>
                    <a:pt x="1447" y="9014"/>
                    <a:pt x="1623" y="9096"/>
                    <a:pt x="1830" y="9096"/>
                  </a:cubicBezTo>
                  <a:cubicBezTo>
                    <a:pt x="1973" y="9096"/>
                    <a:pt x="2131" y="9057"/>
                    <a:pt x="2268" y="9014"/>
                  </a:cubicBezTo>
                  <a:cubicBezTo>
                    <a:pt x="2528" y="8932"/>
                    <a:pt x="2750" y="8894"/>
                    <a:pt x="2938" y="8894"/>
                  </a:cubicBezTo>
                  <a:cubicBezTo>
                    <a:pt x="4184" y="8894"/>
                    <a:pt x="3950" y="10536"/>
                    <a:pt x="3732" y="11609"/>
                  </a:cubicBezTo>
                  <a:cubicBezTo>
                    <a:pt x="3684" y="11803"/>
                    <a:pt x="3771" y="11885"/>
                    <a:pt x="3886" y="11885"/>
                  </a:cubicBezTo>
                  <a:cubicBezTo>
                    <a:pt x="4019" y="11885"/>
                    <a:pt x="4190" y="11776"/>
                    <a:pt x="4234" y="11609"/>
                  </a:cubicBezTo>
                  <a:cubicBezTo>
                    <a:pt x="4465" y="10583"/>
                    <a:pt x="4758" y="9432"/>
                    <a:pt x="4046" y="8616"/>
                  </a:cubicBezTo>
                  <a:cubicBezTo>
                    <a:pt x="3833" y="8360"/>
                    <a:pt x="3523" y="8278"/>
                    <a:pt x="3215" y="8278"/>
                  </a:cubicBezTo>
                  <a:cubicBezTo>
                    <a:pt x="3070" y="8278"/>
                    <a:pt x="2925" y="8297"/>
                    <a:pt x="2791" y="8324"/>
                  </a:cubicBezTo>
                  <a:cubicBezTo>
                    <a:pt x="2515" y="8369"/>
                    <a:pt x="2292" y="8452"/>
                    <a:pt x="2148" y="8452"/>
                  </a:cubicBezTo>
                  <a:cubicBezTo>
                    <a:pt x="1964" y="8452"/>
                    <a:pt x="1908" y="8317"/>
                    <a:pt x="2037" y="7800"/>
                  </a:cubicBezTo>
                  <a:cubicBezTo>
                    <a:pt x="2226" y="7089"/>
                    <a:pt x="2686" y="6378"/>
                    <a:pt x="2602" y="5624"/>
                  </a:cubicBezTo>
                  <a:cubicBezTo>
                    <a:pt x="2579" y="5316"/>
                    <a:pt x="2373" y="5214"/>
                    <a:pt x="2108" y="5214"/>
                  </a:cubicBezTo>
                  <a:cubicBezTo>
                    <a:pt x="1823" y="5214"/>
                    <a:pt x="1471" y="5332"/>
                    <a:pt x="1202" y="5439"/>
                  </a:cubicBezTo>
                  <a:lnTo>
                    <a:pt x="1202" y="5439"/>
                  </a:lnTo>
                  <a:cubicBezTo>
                    <a:pt x="1228" y="5092"/>
                    <a:pt x="1282" y="4787"/>
                    <a:pt x="1640" y="4494"/>
                  </a:cubicBezTo>
                  <a:cubicBezTo>
                    <a:pt x="1765" y="4390"/>
                    <a:pt x="1870" y="4160"/>
                    <a:pt x="1745" y="4034"/>
                  </a:cubicBezTo>
                  <a:cubicBezTo>
                    <a:pt x="866" y="3239"/>
                    <a:pt x="468" y="2611"/>
                    <a:pt x="1431" y="1712"/>
                  </a:cubicBezTo>
                  <a:cubicBezTo>
                    <a:pt x="1761" y="1398"/>
                    <a:pt x="2077" y="1072"/>
                    <a:pt x="2371" y="712"/>
                  </a:cubicBezTo>
                  <a:lnTo>
                    <a:pt x="2371" y="712"/>
                  </a:lnTo>
                  <a:cubicBezTo>
                    <a:pt x="2802" y="1332"/>
                    <a:pt x="2961" y="2015"/>
                    <a:pt x="3188" y="2716"/>
                  </a:cubicBezTo>
                  <a:cubicBezTo>
                    <a:pt x="3209" y="2800"/>
                    <a:pt x="3272" y="2883"/>
                    <a:pt x="3377" y="2883"/>
                  </a:cubicBezTo>
                  <a:cubicBezTo>
                    <a:pt x="3680" y="2868"/>
                    <a:pt x="3896" y="2831"/>
                    <a:pt x="4135" y="2732"/>
                  </a:cubicBezTo>
                  <a:lnTo>
                    <a:pt x="4135" y="2732"/>
                  </a:lnTo>
                  <a:cubicBezTo>
                    <a:pt x="4188" y="3141"/>
                    <a:pt x="4269" y="3531"/>
                    <a:pt x="4234" y="3950"/>
                  </a:cubicBezTo>
                  <a:cubicBezTo>
                    <a:pt x="4234" y="4076"/>
                    <a:pt x="4276" y="4160"/>
                    <a:pt x="4423" y="4160"/>
                  </a:cubicBezTo>
                  <a:cubicBezTo>
                    <a:pt x="5281" y="4264"/>
                    <a:pt x="5594" y="4536"/>
                    <a:pt x="5092" y="5122"/>
                  </a:cubicBezTo>
                  <a:cubicBezTo>
                    <a:pt x="4967" y="5290"/>
                    <a:pt x="4946" y="5541"/>
                    <a:pt x="5176" y="5583"/>
                  </a:cubicBezTo>
                  <a:cubicBezTo>
                    <a:pt x="6348" y="5729"/>
                    <a:pt x="7101" y="7696"/>
                    <a:pt x="6369" y="8616"/>
                  </a:cubicBezTo>
                  <a:cubicBezTo>
                    <a:pt x="6306" y="8721"/>
                    <a:pt x="6201" y="8972"/>
                    <a:pt x="6410" y="9014"/>
                  </a:cubicBezTo>
                  <a:cubicBezTo>
                    <a:pt x="6745" y="9098"/>
                    <a:pt x="6975" y="9286"/>
                    <a:pt x="7247" y="9516"/>
                  </a:cubicBezTo>
                  <a:cubicBezTo>
                    <a:pt x="7287" y="9552"/>
                    <a:pt x="7332" y="9568"/>
                    <a:pt x="7378" y="9568"/>
                  </a:cubicBezTo>
                  <a:cubicBezTo>
                    <a:pt x="7602" y="9568"/>
                    <a:pt x="7857" y="9205"/>
                    <a:pt x="7666" y="9014"/>
                  </a:cubicBezTo>
                  <a:cubicBezTo>
                    <a:pt x="7440" y="8836"/>
                    <a:pt x="7214" y="8671"/>
                    <a:pt x="6959" y="8557"/>
                  </a:cubicBezTo>
                  <a:lnTo>
                    <a:pt x="6959" y="8557"/>
                  </a:lnTo>
                  <a:cubicBezTo>
                    <a:pt x="7561" y="7375"/>
                    <a:pt x="7034" y="5509"/>
                    <a:pt x="5732" y="5075"/>
                  </a:cubicBezTo>
                  <a:lnTo>
                    <a:pt x="5732" y="5075"/>
                  </a:lnTo>
                  <a:cubicBezTo>
                    <a:pt x="5833" y="4921"/>
                    <a:pt x="5930" y="4760"/>
                    <a:pt x="6034" y="4599"/>
                  </a:cubicBezTo>
                  <a:cubicBezTo>
                    <a:pt x="6097" y="4494"/>
                    <a:pt x="6118" y="4369"/>
                    <a:pt x="6013" y="4285"/>
                  </a:cubicBezTo>
                  <a:cubicBezTo>
                    <a:pt x="5699" y="4034"/>
                    <a:pt x="5427" y="3825"/>
                    <a:pt x="5071" y="3658"/>
                  </a:cubicBezTo>
                  <a:cubicBezTo>
                    <a:pt x="4653" y="3511"/>
                    <a:pt x="4695" y="2590"/>
                    <a:pt x="4653" y="2214"/>
                  </a:cubicBezTo>
                  <a:cubicBezTo>
                    <a:pt x="4639" y="2118"/>
                    <a:pt x="4554" y="2076"/>
                    <a:pt x="4467" y="2076"/>
                  </a:cubicBezTo>
                  <a:cubicBezTo>
                    <a:pt x="4421" y="2076"/>
                    <a:pt x="4375" y="2088"/>
                    <a:pt x="4339" y="2109"/>
                  </a:cubicBezTo>
                  <a:cubicBezTo>
                    <a:pt x="4157" y="2221"/>
                    <a:pt x="4019" y="2268"/>
                    <a:pt x="3912" y="2268"/>
                  </a:cubicBezTo>
                  <a:cubicBezTo>
                    <a:pt x="3540" y="2268"/>
                    <a:pt x="3549" y="1702"/>
                    <a:pt x="3418" y="1377"/>
                  </a:cubicBezTo>
                  <a:cubicBezTo>
                    <a:pt x="3230" y="854"/>
                    <a:pt x="3000" y="477"/>
                    <a:pt x="2665" y="59"/>
                  </a:cubicBezTo>
                  <a:cubicBezTo>
                    <a:pt x="2635" y="17"/>
                    <a:pt x="2597" y="1"/>
                    <a:pt x="25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5"/>
            <p:cNvSpPr/>
            <p:nvPr/>
          </p:nvSpPr>
          <p:spPr>
            <a:xfrm>
              <a:off x="5265150" y="794575"/>
              <a:ext cx="50475" cy="39800"/>
            </a:xfrm>
            <a:custGeom>
              <a:rect b="b" l="l" r="r" t="t"/>
              <a:pathLst>
                <a:path extrusionOk="0" h="1592" w="2019">
                  <a:moveTo>
                    <a:pt x="1750" y="0"/>
                  </a:moveTo>
                  <a:cubicBezTo>
                    <a:pt x="1642" y="0"/>
                    <a:pt x="1519" y="62"/>
                    <a:pt x="1458" y="193"/>
                  </a:cubicBezTo>
                  <a:cubicBezTo>
                    <a:pt x="1269" y="549"/>
                    <a:pt x="788" y="884"/>
                    <a:pt x="412" y="988"/>
                  </a:cubicBezTo>
                  <a:cubicBezTo>
                    <a:pt x="146" y="1083"/>
                    <a:pt x="1" y="1591"/>
                    <a:pt x="257" y="1591"/>
                  </a:cubicBezTo>
                  <a:cubicBezTo>
                    <a:pt x="283" y="1591"/>
                    <a:pt x="314" y="1586"/>
                    <a:pt x="349" y="1574"/>
                  </a:cubicBezTo>
                  <a:cubicBezTo>
                    <a:pt x="956" y="1407"/>
                    <a:pt x="1583" y="884"/>
                    <a:pt x="1897" y="340"/>
                  </a:cubicBezTo>
                  <a:cubicBezTo>
                    <a:pt x="2019" y="120"/>
                    <a:pt x="1900" y="0"/>
                    <a:pt x="17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5"/>
            <p:cNvSpPr/>
            <p:nvPr/>
          </p:nvSpPr>
          <p:spPr>
            <a:xfrm>
              <a:off x="4948500" y="874675"/>
              <a:ext cx="38725" cy="329000"/>
            </a:xfrm>
            <a:custGeom>
              <a:rect b="b" l="l" r="r" t="t"/>
              <a:pathLst>
                <a:path extrusionOk="0" h="13160" w="1549">
                  <a:moveTo>
                    <a:pt x="1101" y="0"/>
                  </a:moveTo>
                  <a:cubicBezTo>
                    <a:pt x="947" y="0"/>
                    <a:pt x="710" y="170"/>
                    <a:pt x="670" y="358"/>
                  </a:cubicBezTo>
                  <a:cubicBezTo>
                    <a:pt x="0" y="4542"/>
                    <a:pt x="1005" y="8769"/>
                    <a:pt x="419" y="12954"/>
                  </a:cubicBezTo>
                  <a:cubicBezTo>
                    <a:pt x="395" y="13101"/>
                    <a:pt x="461" y="13159"/>
                    <a:pt x="555" y="13159"/>
                  </a:cubicBezTo>
                  <a:cubicBezTo>
                    <a:pt x="713" y="13159"/>
                    <a:pt x="950" y="12992"/>
                    <a:pt x="963" y="12807"/>
                  </a:cubicBezTo>
                  <a:cubicBezTo>
                    <a:pt x="1549" y="8623"/>
                    <a:pt x="523" y="4375"/>
                    <a:pt x="1235" y="190"/>
                  </a:cubicBezTo>
                  <a:cubicBezTo>
                    <a:pt x="1250" y="54"/>
                    <a:pt x="1189" y="0"/>
                    <a:pt x="11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5"/>
            <p:cNvSpPr/>
            <p:nvPr/>
          </p:nvSpPr>
          <p:spPr>
            <a:xfrm>
              <a:off x="5048850" y="991850"/>
              <a:ext cx="57650" cy="201675"/>
            </a:xfrm>
            <a:custGeom>
              <a:rect b="b" l="l" r="r" t="t"/>
              <a:pathLst>
                <a:path extrusionOk="0" h="8067" w="2306">
                  <a:moveTo>
                    <a:pt x="1400" y="0"/>
                  </a:moveTo>
                  <a:cubicBezTo>
                    <a:pt x="1388" y="0"/>
                    <a:pt x="1376" y="1"/>
                    <a:pt x="1364" y="2"/>
                  </a:cubicBezTo>
                  <a:cubicBezTo>
                    <a:pt x="903" y="86"/>
                    <a:pt x="736" y="65"/>
                    <a:pt x="338" y="148"/>
                  </a:cubicBezTo>
                  <a:cubicBezTo>
                    <a:pt x="160" y="267"/>
                    <a:pt x="0" y="781"/>
                    <a:pt x="322" y="781"/>
                  </a:cubicBezTo>
                  <a:cubicBezTo>
                    <a:pt x="340" y="781"/>
                    <a:pt x="359" y="779"/>
                    <a:pt x="380" y="776"/>
                  </a:cubicBezTo>
                  <a:cubicBezTo>
                    <a:pt x="503" y="739"/>
                    <a:pt x="748" y="717"/>
                    <a:pt x="981" y="692"/>
                  </a:cubicBezTo>
                  <a:lnTo>
                    <a:pt x="981" y="692"/>
                  </a:lnTo>
                  <a:cubicBezTo>
                    <a:pt x="924" y="808"/>
                    <a:pt x="866" y="922"/>
                    <a:pt x="799" y="1027"/>
                  </a:cubicBezTo>
                  <a:cubicBezTo>
                    <a:pt x="736" y="1111"/>
                    <a:pt x="715" y="1299"/>
                    <a:pt x="820" y="1341"/>
                  </a:cubicBezTo>
                  <a:cubicBezTo>
                    <a:pt x="1092" y="1550"/>
                    <a:pt x="1531" y="1634"/>
                    <a:pt x="841" y="1990"/>
                  </a:cubicBezTo>
                  <a:cubicBezTo>
                    <a:pt x="715" y="2073"/>
                    <a:pt x="506" y="2366"/>
                    <a:pt x="694" y="2492"/>
                  </a:cubicBezTo>
                  <a:cubicBezTo>
                    <a:pt x="868" y="2637"/>
                    <a:pt x="1043" y="2792"/>
                    <a:pt x="1217" y="2944"/>
                  </a:cubicBezTo>
                  <a:lnTo>
                    <a:pt x="1217" y="2944"/>
                  </a:lnTo>
                  <a:cubicBezTo>
                    <a:pt x="1062" y="3064"/>
                    <a:pt x="917" y="3190"/>
                    <a:pt x="778" y="3329"/>
                  </a:cubicBezTo>
                  <a:cubicBezTo>
                    <a:pt x="694" y="3412"/>
                    <a:pt x="485" y="3768"/>
                    <a:pt x="715" y="3831"/>
                  </a:cubicBezTo>
                  <a:cubicBezTo>
                    <a:pt x="755" y="3835"/>
                    <a:pt x="794" y="3837"/>
                    <a:pt x="832" y="3837"/>
                  </a:cubicBezTo>
                  <a:cubicBezTo>
                    <a:pt x="859" y="3837"/>
                    <a:pt x="886" y="3836"/>
                    <a:pt x="913" y="3835"/>
                  </a:cubicBezTo>
                  <a:lnTo>
                    <a:pt x="913" y="3835"/>
                  </a:lnTo>
                  <a:cubicBezTo>
                    <a:pt x="823" y="3963"/>
                    <a:pt x="727" y="4090"/>
                    <a:pt x="631" y="4229"/>
                  </a:cubicBezTo>
                  <a:cubicBezTo>
                    <a:pt x="589" y="4333"/>
                    <a:pt x="569" y="4542"/>
                    <a:pt x="715" y="4584"/>
                  </a:cubicBezTo>
                  <a:cubicBezTo>
                    <a:pt x="849" y="4621"/>
                    <a:pt x="982" y="4650"/>
                    <a:pt x="1120" y="4672"/>
                  </a:cubicBezTo>
                  <a:lnTo>
                    <a:pt x="1120" y="4672"/>
                  </a:lnTo>
                  <a:cubicBezTo>
                    <a:pt x="1020" y="4839"/>
                    <a:pt x="920" y="5005"/>
                    <a:pt x="820" y="5191"/>
                  </a:cubicBezTo>
                  <a:cubicBezTo>
                    <a:pt x="736" y="5275"/>
                    <a:pt x="652" y="5505"/>
                    <a:pt x="799" y="5589"/>
                  </a:cubicBezTo>
                  <a:cubicBezTo>
                    <a:pt x="966" y="5714"/>
                    <a:pt x="1050" y="5735"/>
                    <a:pt x="1259" y="5840"/>
                  </a:cubicBezTo>
                  <a:cubicBezTo>
                    <a:pt x="1255" y="5838"/>
                    <a:pt x="1250" y="5837"/>
                    <a:pt x="1246" y="5837"/>
                  </a:cubicBezTo>
                  <a:cubicBezTo>
                    <a:pt x="1125" y="5837"/>
                    <a:pt x="1008" y="6363"/>
                    <a:pt x="1008" y="6363"/>
                  </a:cubicBezTo>
                  <a:cubicBezTo>
                    <a:pt x="966" y="6488"/>
                    <a:pt x="966" y="6572"/>
                    <a:pt x="1113" y="6656"/>
                  </a:cubicBezTo>
                  <a:cubicBezTo>
                    <a:pt x="1238" y="6734"/>
                    <a:pt x="1481" y="7000"/>
                    <a:pt x="1656" y="7208"/>
                  </a:cubicBezTo>
                  <a:lnTo>
                    <a:pt x="1656" y="7208"/>
                  </a:lnTo>
                  <a:cubicBezTo>
                    <a:pt x="1541" y="7347"/>
                    <a:pt x="1431" y="7488"/>
                    <a:pt x="1322" y="7639"/>
                  </a:cubicBezTo>
                  <a:cubicBezTo>
                    <a:pt x="1132" y="7858"/>
                    <a:pt x="1258" y="8066"/>
                    <a:pt x="1429" y="8066"/>
                  </a:cubicBezTo>
                  <a:cubicBezTo>
                    <a:pt x="1504" y="8066"/>
                    <a:pt x="1587" y="8027"/>
                    <a:pt x="1657" y="7932"/>
                  </a:cubicBezTo>
                  <a:cubicBezTo>
                    <a:pt x="1845" y="7723"/>
                    <a:pt x="1991" y="7493"/>
                    <a:pt x="2180" y="7283"/>
                  </a:cubicBezTo>
                  <a:cubicBezTo>
                    <a:pt x="2284" y="7179"/>
                    <a:pt x="2305" y="6990"/>
                    <a:pt x="2201" y="6886"/>
                  </a:cubicBezTo>
                  <a:cubicBezTo>
                    <a:pt x="1740" y="6342"/>
                    <a:pt x="1573" y="6258"/>
                    <a:pt x="1740" y="5609"/>
                  </a:cubicBezTo>
                  <a:cubicBezTo>
                    <a:pt x="1761" y="5505"/>
                    <a:pt x="1761" y="5379"/>
                    <a:pt x="1636" y="5317"/>
                  </a:cubicBezTo>
                  <a:cubicBezTo>
                    <a:pt x="1534" y="5291"/>
                    <a:pt x="1440" y="5250"/>
                    <a:pt x="1345" y="5199"/>
                  </a:cubicBezTo>
                  <a:lnTo>
                    <a:pt x="1345" y="5199"/>
                  </a:lnTo>
                  <a:cubicBezTo>
                    <a:pt x="1508" y="4952"/>
                    <a:pt x="1619" y="4711"/>
                    <a:pt x="1740" y="4438"/>
                  </a:cubicBezTo>
                  <a:cubicBezTo>
                    <a:pt x="1782" y="4291"/>
                    <a:pt x="1698" y="4166"/>
                    <a:pt x="1573" y="4145"/>
                  </a:cubicBezTo>
                  <a:cubicBezTo>
                    <a:pt x="1466" y="4134"/>
                    <a:pt x="1365" y="4113"/>
                    <a:pt x="1269" y="4088"/>
                  </a:cubicBezTo>
                  <a:lnTo>
                    <a:pt x="1269" y="4088"/>
                  </a:lnTo>
                  <a:cubicBezTo>
                    <a:pt x="1378" y="3933"/>
                    <a:pt x="1490" y="3777"/>
                    <a:pt x="1594" y="3622"/>
                  </a:cubicBezTo>
                  <a:cubicBezTo>
                    <a:pt x="1657" y="3517"/>
                    <a:pt x="1677" y="3287"/>
                    <a:pt x="1531" y="3245"/>
                  </a:cubicBezTo>
                  <a:cubicBezTo>
                    <a:pt x="1525" y="3244"/>
                    <a:pt x="1520" y="3244"/>
                    <a:pt x="1514" y="3243"/>
                  </a:cubicBezTo>
                  <a:lnTo>
                    <a:pt x="1514" y="3243"/>
                  </a:lnTo>
                  <a:cubicBezTo>
                    <a:pt x="1561" y="3209"/>
                    <a:pt x="1608" y="3174"/>
                    <a:pt x="1657" y="3140"/>
                  </a:cubicBezTo>
                  <a:cubicBezTo>
                    <a:pt x="1782" y="3078"/>
                    <a:pt x="2012" y="2785"/>
                    <a:pt x="1803" y="2659"/>
                  </a:cubicBezTo>
                  <a:cubicBezTo>
                    <a:pt x="1636" y="2520"/>
                    <a:pt x="1478" y="2362"/>
                    <a:pt x="1311" y="2210"/>
                  </a:cubicBezTo>
                  <a:lnTo>
                    <a:pt x="1311" y="2210"/>
                  </a:lnTo>
                  <a:cubicBezTo>
                    <a:pt x="1472" y="2073"/>
                    <a:pt x="1613" y="1920"/>
                    <a:pt x="1782" y="1739"/>
                  </a:cubicBezTo>
                  <a:cubicBezTo>
                    <a:pt x="1866" y="1655"/>
                    <a:pt x="1949" y="1467"/>
                    <a:pt x="1866" y="1404"/>
                  </a:cubicBezTo>
                  <a:cubicBezTo>
                    <a:pt x="1468" y="818"/>
                    <a:pt x="1238" y="1153"/>
                    <a:pt x="1573" y="379"/>
                  </a:cubicBezTo>
                  <a:cubicBezTo>
                    <a:pt x="1653" y="199"/>
                    <a:pt x="1637" y="0"/>
                    <a:pt x="14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5"/>
            <p:cNvSpPr/>
            <p:nvPr/>
          </p:nvSpPr>
          <p:spPr>
            <a:xfrm>
              <a:off x="4810025" y="726900"/>
              <a:ext cx="59925" cy="17600"/>
            </a:xfrm>
            <a:custGeom>
              <a:rect b="b" l="l" r="r" t="t"/>
              <a:pathLst>
                <a:path extrusionOk="0" h="704" w="2397">
                  <a:moveTo>
                    <a:pt x="2111" y="0"/>
                  </a:moveTo>
                  <a:cubicBezTo>
                    <a:pt x="2085" y="0"/>
                    <a:pt x="2057" y="4"/>
                    <a:pt x="2024" y="13"/>
                  </a:cubicBezTo>
                  <a:cubicBezTo>
                    <a:pt x="1543" y="117"/>
                    <a:pt x="1062" y="138"/>
                    <a:pt x="559" y="138"/>
                  </a:cubicBezTo>
                  <a:cubicBezTo>
                    <a:pt x="554" y="138"/>
                    <a:pt x="548" y="138"/>
                    <a:pt x="543" y="138"/>
                  </a:cubicBezTo>
                  <a:cubicBezTo>
                    <a:pt x="237" y="138"/>
                    <a:pt x="1" y="703"/>
                    <a:pt x="350" y="703"/>
                  </a:cubicBezTo>
                  <a:cubicBezTo>
                    <a:pt x="915" y="703"/>
                    <a:pt x="1438" y="661"/>
                    <a:pt x="1982" y="557"/>
                  </a:cubicBezTo>
                  <a:cubicBezTo>
                    <a:pt x="2251" y="499"/>
                    <a:pt x="2397" y="0"/>
                    <a:pt x="21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5"/>
            <p:cNvSpPr/>
            <p:nvPr/>
          </p:nvSpPr>
          <p:spPr>
            <a:xfrm>
              <a:off x="4809875" y="761725"/>
              <a:ext cx="51800" cy="14675"/>
            </a:xfrm>
            <a:custGeom>
              <a:rect b="b" l="l" r="r" t="t"/>
              <a:pathLst>
                <a:path extrusionOk="0" h="587" w="2072">
                  <a:moveTo>
                    <a:pt x="545" y="1"/>
                  </a:moveTo>
                  <a:cubicBezTo>
                    <a:pt x="252" y="1"/>
                    <a:pt x="0" y="586"/>
                    <a:pt x="356" y="586"/>
                  </a:cubicBezTo>
                  <a:lnTo>
                    <a:pt x="1507" y="586"/>
                  </a:lnTo>
                  <a:cubicBezTo>
                    <a:pt x="1800" y="586"/>
                    <a:pt x="2072" y="1"/>
                    <a:pt x="1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5"/>
            <p:cNvSpPr/>
            <p:nvPr/>
          </p:nvSpPr>
          <p:spPr>
            <a:xfrm>
              <a:off x="4778275" y="1176300"/>
              <a:ext cx="18025" cy="56275"/>
            </a:xfrm>
            <a:custGeom>
              <a:rect b="b" l="l" r="r" t="t"/>
              <a:pathLst>
                <a:path extrusionOk="0" h="2251" w="721">
                  <a:moveTo>
                    <a:pt x="430" y="0"/>
                  </a:moveTo>
                  <a:cubicBezTo>
                    <a:pt x="257" y="0"/>
                    <a:pt x="0" y="241"/>
                    <a:pt x="30" y="449"/>
                  </a:cubicBezTo>
                  <a:cubicBezTo>
                    <a:pt x="156" y="972"/>
                    <a:pt x="156" y="1516"/>
                    <a:pt x="156" y="2040"/>
                  </a:cubicBezTo>
                  <a:cubicBezTo>
                    <a:pt x="156" y="2190"/>
                    <a:pt x="237" y="2251"/>
                    <a:pt x="337" y="2251"/>
                  </a:cubicBezTo>
                  <a:cubicBezTo>
                    <a:pt x="503" y="2251"/>
                    <a:pt x="720" y="2088"/>
                    <a:pt x="720" y="1893"/>
                  </a:cubicBezTo>
                  <a:cubicBezTo>
                    <a:pt x="720" y="1307"/>
                    <a:pt x="720" y="700"/>
                    <a:pt x="574" y="136"/>
                  </a:cubicBezTo>
                  <a:cubicBezTo>
                    <a:pt x="556" y="39"/>
                    <a:pt x="500" y="0"/>
                    <a:pt x="4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5"/>
            <p:cNvSpPr/>
            <p:nvPr/>
          </p:nvSpPr>
          <p:spPr>
            <a:xfrm>
              <a:off x="4803275" y="1179525"/>
              <a:ext cx="19700" cy="49750"/>
            </a:xfrm>
            <a:custGeom>
              <a:rect b="b" l="l" r="r" t="t"/>
              <a:pathLst>
                <a:path extrusionOk="0" h="1990" w="788">
                  <a:moveTo>
                    <a:pt x="443" y="0"/>
                  </a:moveTo>
                  <a:cubicBezTo>
                    <a:pt x="251" y="0"/>
                    <a:pt x="1" y="250"/>
                    <a:pt x="76" y="446"/>
                  </a:cubicBezTo>
                  <a:cubicBezTo>
                    <a:pt x="202" y="885"/>
                    <a:pt x="202" y="1346"/>
                    <a:pt x="202" y="1785"/>
                  </a:cubicBezTo>
                  <a:cubicBezTo>
                    <a:pt x="202" y="1931"/>
                    <a:pt x="278" y="1990"/>
                    <a:pt x="374" y="1990"/>
                  </a:cubicBezTo>
                  <a:cubicBezTo>
                    <a:pt x="541" y="1990"/>
                    <a:pt x="767" y="1816"/>
                    <a:pt x="767" y="1618"/>
                  </a:cubicBezTo>
                  <a:cubicBezTo>
                    <a:pt x="767" y="1136"/>
                    <a:pt x="788" y="634"/>
                    <a:pt x="620" y="132"/>
                  </a:cubicBezTo>
                  <a:cubicBezTo>
                    <a:pt x="585" y="38"/>
                    <a:pt x="519" y="0"/>
                    <a:pt x="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5"/>
            <p:cNvSpPr/>
            <p:nvPr/>
          </p:nvSpPr>
          <p:spPr>
            <a:xfrm>
              <a:off x="4833925" y="1176900"/>
              <a:ext cx="18025" cy="49950"/>
            </a:xfrm>
            <a:custGeom>
              <a:rect b="b" l="l" r="r" t="t"/>
              <a:pathLst>
                <a:path extrusionOk="0" h="1998" w="721">
                  <a:moveTo>
                    <a:pt x="375" y="0"/>
                  </a:moveTo>
                  <a:cubicBezTo>
                    <a:pt x="215" y="0"/>
                    <a:pt x="1" y="171"/>
                    <a:pt x="1" y="342"/>
                  </a:cubicBezTo>
                  <a:cubicBezTo>
                    <a:pt x="1" y="844"/>
                    <a:pt x="22" y="1346"/>
                    <a:pt x="127" y="1848"/>
                  </a:cubicBezTo>
                  <a:cubicBezTo>
                    <a:pt x="152" y="1954"/>
                    <a:pt x="216" y="1997"/>
                    <a:pt x="292" y="1997"/>
                  </a:cubicBezTo>
                  <a:cubicBezTo>
                    <a:pt x="472" y="1997"/>
                    <a:pt x="721" y="1761"/>
                    <a:pt x="691" y="1555"/>
                  </a:cubicBezTo>
                  <a:cubicBezTo>
                    <a:pt x="587" y="1116"/>
                    <a:pt x="545" y="656"/>
                    <a:pt x="545" y="216"/>
                  </a:cubicBezTo>
                  <a:cubicBezTo>
                    <a:pt x="545" y="60"/>
                    <a:pt x="470" y="0"/>
                    <a:pt x="3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5"/>
            <p:cNvSpPr/>
            <p:nvPr/>
          </p:nvSpPr>
          <p:spPr>
            <a:xfrm>
              <a:off x="4922925" y="1228125"/>
              <a:ext cx="77500" cy="19925"/>
            </a:xfrm>
            <a:custGeom>
              <a:rect b="b" l="l" r="r" t="t"/>
              <a:pathLst>
                <a:path extrusionOk="0" h="797" w="3100">
                  <a:moveTo>
                    <a:pt x="2888" y="0"/>
                  </a:moveTo>
                  <a:cubicBezTo>
                    <a:pt x="2859" y="0"/>
                    <a:pt x="2824" y="9"/>
                    <a:pt x="2781" y="29"/>
                  </a:cubicBezTo>
                  <a:cubicBezTo>
                    <a:pt x="2359" y="174"/>
                    <a:pt x="1922" y="228"/>
                    <a:pt x="1484" y="228"/>
                  </a:cubicBezTo>
                  <a:cubicBezTo>
                    <a:pt x="1163" y="228"/>
                    <a:pt x="840" y="199"/>
                    <a:pt x="521" y="155"/>
                  </a:cubicBezTo>
                  <a:cubicBezTo>
                    <a:pt x="502" y="149"/>
                    <a:pt x="482" y="147"/>
                    <a:pt x="463" y="147"/>
                  </a:cubicBezTo>
                  <a:cubicBezTo>
                    <a:pt x="197" y="147"/>
                    <a:pt x="1" y="660"/>
                    <a:pt x="333" y="699"/>
                  </a:cubicBezTo>
                  <a:cubicBezTo>
                    <a:pt x="669" y="761"/>
                    <a:pt x="1013" y="797"/>
                    <a:pt x="1355" y="797"/>
                  </a:cubicBezTo>
                  <a:cubicBezTo>
                    <a:pt x="1821" y="797"/>
                    <a:pt x="2284" y="730"/>
                    <a:pt x="2718" y="573"/>
                  </a:cubicBezTo>
                  <a:cubicBezTo>
                    <a:pt x="2957" y="481"/>
                    <a:pt x="3100" y="0"/>
                    <a:pt x="2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5"/>
            <p:cNvSpPr/>
            <p:nvPr/>
          </p:nvSpPr>
          <p:spPr>
            <a:xfrm>
              <a:off x="5063875" y="1211525"/>
              <a:ext cx="64575" cy="17875"/>
            </a:xfrm>
            <a:custGeom>
              <a:rect b="b" l="l" r="r" t="t"/>
              <a:pathLst>
                <a:path extrusionOk="0" h="715" w="2583">
                  <a:moveTo>
                    <a:pt x="584" y="1"/>
                  </a:moveTo>
                  <a:cubicBezTo>
                    <a:pt x="299" y="1"/>
                    <a:pt x="0" y="508"/>
                    <a:pt x="302" y="589"/>
                  </a:cubicBezTo>
                  <a:cubicBezTo>
                    <a:pt x="867" y="714"/>
                    <a:pt x="1453" y="714"/>
                    <a:pt x="2018" y="714"/>
                  </a:cubicBezTo>
                  <a:cubicBezTo>
                    <a:pt x="2311" y="714"/>
                    <a:pt x="2583" y="149"/>
                    <a:pt x="2206" y="149"/>
                  </a:cubicBezTo>
                  <a:cubicBezTo>
                    <a:pt x="1662" y="149"/>
                    <a:pt x="1139" y="149"/>
                    <a:pt x="616" y="3"/>
                  </a:cubicBezTo>
                  <a:cubicBezTo>
                    <a:pt x="605" y="1"/>
                    <a:pt x="594" y="1"/>
                    <a:pt x="5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5"/>
            <p:cNvSpPr/>
            <p:nvPr/>
          </p:nvSpPr>
          <p:spPr>
            <a:xfrm>
              <a:off x="4816600" y="838700"/>
              <a:ext cx="17875" cy="49300"/>
            </a:xfrm>
            <a:custGeom>
              <a:rect b="b" l="l" r="r" t="t"/>
              <a:pathLst>
                <a:path extrusionOk="0" h="1972" w="715">
                  <a:moveTo>
                    <a:pt x="440" y="0"/>
                  </a:moveTo>
                  <a:cubicBezTo>
                    <a:pt x="260" y="0"/>
                    <a:pt x="0" y="240"/>
                    <a:pt x="45" y="437"/>
                  </a:cubicBezTo>
                  <a:cubicBezTo>
                    <a:pt x="150" y="876"/>
                    <a:pt x="171" y="1315"/>
                    <a:pt x="171" y="1776"/>
                  </a:cubicBezTo>
                  <a:cubicBezTo>
                    <a:pt x="171" y="1915"/>
                    <a:pt x="245" y="1971"/>
                    <a:pt x="338" y="1971"/>
                  </a:cubicBezTo>
                  <a:cubicBezTo>
                    <a:pt x="498" y="1971"/>
                    <a:pt x="715" y="1806"/>
                    <a:pt x="715" y="1608"/>
                  </a:cubicBezTo>
                  <a:cubicBezTo>
                    <a:pt x="715" y="1106"/>
                    <a:pt x="694" y="625"/>
                    <a:pt x="589" y="123"/>
                  </a:cubicBezTo>
                  <a:cubicBezTo>
                    <a:pt x="566" y="36"/>
                    <a:pt x="509" y="0"/>
                    <a:pt x="4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5"/>
            <p:cNvSpPr/>
            <p:nvPr/>
          </p:nvSpPr>
          <p:spPr>
            <a:xfrm>
              <a:off x="4807800" y="916225"/>
              <a:ext cx="32450" cy="26675"/>
            </a:xfrm>
            <a:custGeom>
              <a:rect b="b" l="l" r="r" t="t"/>
              <a:pathLst>
                <a:path extrusionOk="0" h="1067" w="1298">
                  <a:moveTo>
                    <a:pt x="1114" y="0"/>
                  </a:moveTo>
                  <a:cubicBezTo>
                    <a:pt x="1049" y="0"/>
                    <a:pt x="978" y="27"/>
                    <a:pt x="920" y="77"/>
                  </a:cubicBezTo>
                  <a:cubicBezTo>
                    <a:pt x="857" y="122"/>
                    <a:pt x="797" y="171"/>
                    <a:pt x="745" y="225"/>
                  </a:cubicBezTo>
                  <a:lnTo>
                    <a:pt x="745" y="225"/>
                  </a:lnTo>
                  <a:cubicBezTo>
                    <a:pt x="678" y="196"/>
                    <a:pt x="605" y="171"/>
                    <a:pt x="523" y="160"/>
                  </a:cubicBezTo>
                  <a:cubicBezTo>
                    <a:pt x="235" y="237"/>
                    <a:pt x="1" y="717"/>
                    <a:pt x="236" y="814"/>
                  </a:cubicBezTo>
                  <a:lnTo>
                    <a:pt x="236" y="814"/>
                  </a:lnTo>
                  <a:cubicBezTo>
                    <a:pt x="228" y="847"/>
                    <a:pt x="225" y="881"/>
                    <a:pt x="230" y="914"/>
                  </a:cubicBezTo>
                  <a:cubicBezTo>
                    <a:pt x="256" y="1019"/>
                    <a:pt x="324" y="1066"/>
                    <a:pt x="401" y="1066"/>
                  </a:cubicBezTo>
                  <a:cubicBezTo>
                    <a:pt x="447" y="1066"/>
                    <a:pt x="497" y="1049"/>
                    <a:pt x="544" y="1018"/>
                  </a:cubicBezTo>
                  <a:cubicBezTo>
                    <a:pt x="571" y="1005"/>
                    <a:pt x="601" y="989"/>
                    <a:pt x="631" y="971"/>
                  </a:cubicBezTo>
                  <a:lnTo>
                    <a:pt x="631" y="971"/>
                  </a:lnTo>
                  <a:cubicBezTo>
                    <a:pt x="685" y="990"/>
                    <a:pt x="737" y="997"/>
                    <a:pt x="774" y="997"/>
                  </a:cubicBezTo>
                  <a:cubicBezTo>
                    <a:pt x="786" y="999"/>
                    <a:pt x="798" y="999"/>
                    <a:pt x="810" y="999"/>
                  </a:cubicBezTo>
                  <a:cubicBezTo>
                    <a:pt x="983" y="999"/>
                    <a:pt x="1134" y="862"/>
                    <a:pt x="1192" y="725"/>
                  </a:cubicBezTo>
                  <a:cubicBezTo>
                    <a:pt x="1297" y="579"/>
                    <a:pt x="1297" y="391"/>
                    <a:pt x="1297" y="202"/>
                  </a:cubicBezTo>
                  <a:cubicBezTo>
                    <a:pt x="1297" y="63"/>
                    <a:pt x="1213" y="0"/>
                    <a:pt x="1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5"/>
            <p:cNvSpPr/>
            <p:nvPr/>
          </p:nvSpPr>
          <p:spPr>
            <a:xfrm>
              <a:off x="4820850" y="970700"/>
              <a:ext cx="18400" cy="39875"/>
            </a:xfrm>
            <a:custGeom>
              <a:rect b="b" l="l" r="r" t="t"/>
              <a:pathLst>
                <a:path extrusionOk="0" h="1595" w="736">
                  <a:moveTo>
                    <a:pt x="385" y="0"/>
                  </a:moveTo>
                  <a:cubicBezTo>
                    <a:pt x="224" y="0"/>
                    <a:pt x="1" y="179"/>
                    <a:pt x="1" y="367"/>
                  </a:cubicBezTo>
                  <a:cubicBezTo>
                    <a:pt x="1" y="722"/>
                    <a:pt x="22" y="1099"/>
                    <a:pt x="126" y="1455"/>
                  </a:cubicBezTo>
                  <a:cubicBezTo>
                    <a:pt x="157" y="1554"/>
                    <a:pt x="225" y="1594"/>
                    <a:pt x="304" y="1594"/>
                  </a:cubicBezTo>
                  <a:cubicBezTo>
                    <a:pt x="490" y="1594"/>
                    <a:pt x="736" y="1368"/>
                    <a:pt x="691" y="1162"/>
                  </a:cubicBezTo>
                  <a:cubicBezTo>
                    <a:pt x="587" y="848"/>
                    <a:pt x="545" y="534"/>
                    <a:pt x="545" y="199"/>
                  </a:cubicBezTo>
                  <a:cubicBezTo>
                    <a:pt x="545" y="56"/>
                    <a:pt x="475" y="0"/>
                    <a:pt x="3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5"/>
            <p:cNvSpPr/>
            <p:nvPr/>
          </p:nvSpPr>
          <p:spPr>
            <a:xfrm>
              <a:off x="4820800" y="1045250"/>
              <a:ext cx="30425" cy="24075"/>
            </a:xfrm>
            <a:custGeom>
              <a:rect b="b" l="l" r="r" t="t"/>
              <a:pathLst>
                <a:path extrusionOk="0" h="963" w="1217">
                  <a:moveTo>
                    <a:pt x="557" y="584"/>
                  </a:moveTo>
                  <a:lnTo>
                    <a:pt x="557" y="584"/>
                  </a:lnTo>
                  <a:cubicBezTo>
                    <a:pt x="557" y="585"/>
                    <a:pt x="556" y="585"/>
                    <a:pt x="556" y="586"/>
                  </a:cubicBezTo>
                  <a:lnTo>
                    <a:pt x="556" y="586"/>
                  </a:lnTo>
                  <a:cubicBezTo>
                    <a:pt x="555" y="586"/>
                    <a:pt x="555" y="586"/>
                    <a:pt x="554" y="586"/>
                  </a:cubicBezTo>
                  <a:lnTo>
                    <a:pt x="554" y="586"/>
                  </a:lnTo>
                  <a:cubicBezTo>
                    <a:pt x="555" y="585"/>
                    <a:pt x="555" y="585"/>
                    <a:pt x="556" y="584"/>
                  </a:cubicBezTo>
                  <a:lnTo>
                    <a:pt x="556" y="584"/>
                  </a:lnTo>
                  <a:cubicBezTo>
                    <a:pt x="556" y="584"/>
                    <a:pt x="557" y="584"/>
                    <a:pt x="557" y="584"/>
                  </a:cubicBezTo>
                  <a:close/>
                  <a:moveTo>
                    <a:pt x="1028" y="0"/>
                  </a:moveTo>
                  <a:cubicBezTo>
                    <a:pt x="816" y="0"/>
                    <a:pt x="614" y="29"/>
                    <a:pt x="434" y="131"/>
                  </a:cubicBezTo>
                  <a:lnTo>
                    <a:pt x="434" y="131"/>
                  </a:lnTo>
                  <a:cubicBezTo>
                    <a:pt x="200" y="165"/>
                    <a:pt x="0" y="366"/>
                    <a:pt x="21" y="620"/>
                  </a:cubicBezTo>
                  <a:lnTo>
                    <a:pt x="21" y="620"/>
                  </a:lnTo>
                  <a:cubicBezTo>
                    <a:pt x="9" y="663"/>
                    <a:pt x="3" y="707"/>
                    <a:pt x="3" y="753"/>
                  </a:cubicBezTo>
                  <a:cubicBezTo>
                    <a:pt x="3" y="899"/>
                    <a:pt x="76" y="958"/>
                    <a:pt x="169" y="958"/>
                  </a:cubicBezTo>
                  <a:cubicBezTo>
                    <a:pt x="207" y="958"/>
                    <a:pt x="249" y="948"/>
                    <a:pt x="290" y="930"/>
                  </a:cubicBezTo>
                  <a:lnTo>
                    <a:pt x="290" y="930"/>
                  </a:lnTo>
                  <a:cubicBezTo>
                    <a:pt x="340" y="951"/>
                    <a:pt x="392" y="963"/>
                    <a:pt x="442" y="963"/>
                  </a:cubicBezTo>
                  <a:cubicBezTo>
                    <a:pt x="589" y="963"/>
                    <a:pt x="756" y="795"/>
                    <a:pt x="861" y="732"/>
                  </a:cubicBezTo>
                  <a:cubicBezTo>
                    <a:pt x="1028" y="586"/>
                    <a:pt x="1175" y="440"/>
                    <a:pt x="1216" y="209"/>
                  </a:cubicBezTo>
                  <a:cubicBezTo>
                    <a:pt x="1216" y="105"/>
                    <a:pt x="1154" y="0"/>
                    <a:pt x="10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5"/>
            <p:cNvSpPr/>
            <p:nvPr/>
          </p:nvSpPr>
          <p:spPr>
            <a:xfrm>
              <a:off x="4908900" y="429525"/>
              <a:ext cx="274475" cy="218700"/>
            </a:xfrm>
            <a:custGeom>
              <a:rect b="b" l="l" r="r" t="t"/>
              <a:pathLst>
                <a:path extrusionOk="0" h="8748" w="10979">
                  <a:moveTo>
                    <a:pt x="8099" y="0"/>
                  </a:moveTo>
                  <a:cubicBezTo>
                    <a:pt x="7422" y="0"/>
                    <a:pt x="6776" y="239"/>
                    <a:pt x="6167" y="923"/>
                  </a:cubicBezTo>
                  <a:cubicBezTo>
                    <a:pt x="4325" y="2952"/>
                    <a:pt x="2777" y="5421"/>
                    <a:pt x="266" y="6739"/>
                  </a:cubicBezTo>
                  <a:cubicBezTo>
                    <a:pt x="36" y="6881"/>
                    <a:pt x="0" y="7308"/>
                    <a:pt x="224" y="7308"/>
                  </a:cubicBezTo>
                  <a:cubicBezTo>
                    <a:pt x="264" y="7308"/>
                    <a:pt x="313" y="7295"/>
                    <a:pt x="371" y="7263"/>
                  </a:cubicBezTo>
                  <a:cubicBezTo>
                    <a:pt x="2212" y="6279"/>
                    <a:pt x="3593" y="4710"/>
                    <a:pt x="4932" y="3182"/>
                  </a:cubicBezTo>
                  <a:cubicBezTo>
                    <a:pt x="5581" y="2408"/>
                    <a:pt x="6187" y="1529"/>
                    <a:pt x="6920" y="839"/>
                  </a:cubicBezTo>
                  <a:cubicBezTo>
                    <a:pt x="7152" y="624"/>
                    <a:pt x="7464" y="541"/>
                    <a:pt x="7812" y="541"/>
                  </a:cubicBezTo>
                  <a:cubicBezTo>
                    <a:pt x="8618" y="541"/>
                    <a:pt x="9619" y="986"/>
                    <a:pt x="10276" y="1253"/>
                  </a:cubicBezTo>
                  <a:lnTo>
                    <a:pt x="10276" y="1253"/>
                  </a:lnTo>
                  <a:cubicBezTo>
                    <a:pt x="9306" y="3064"/>
                    <a:pt x="7808" y="4421"/>
                    <a:pt x="6292" y="5798"/>
                  </a:cubicBezTo>
                  <a:cubicBezTo>
                    <a:pt x="5643" y="6384"/>
                    <a:pt x="5058" y="7074"/>
                    <a:pt x="4409" y="7639"/>
                  </a:cubicBezTo>
                  <a:cubicBezTo>
                    <a:pt x="4004" y="8009"/>
                    <a:pt x="3437" y="8175"/>
                    <a:pt x="2855" y="8175"/>
                  </a:cubicBezTo>
                  <a:cubicBezTo>
                    <a:pt x="2052" y="8175"/>
                    <a:pt x="1220" y="7859"/>
                    <a:pt x="747" y="7325"/>
                  </a:cubicBezTo>
                  <a:cubicBezTo>
                    <a:pt x="710" y="7284"/>
                    <a:pt x="666" y="7266"/>
                    <a:pt x="620" y="7266"/>
                  </a:cubicBezTo>
                  <a:cubicBezTo>
                    <a:pt x="408" y="7266"/>
                    <a:pt x="157" y="7639"/>
                    <a:pt x="329" y="7827"/>
                  </a:cubicBezTo>
                  <a:cubicBezTo>
                    <a:pt x="906" y="8476"/>
                    <a:pt x="1642" y="8747"/>
                    <a:pt x="2396" y="8747"/>
                  </a:cubicBezTo>
                  <a:cubicBezTo>
                    <a:pt x="3420" y="8747"/>
                    <a:pt x="4478" y="8248"/>
                    <a:pt x="5225" y="7514"/>
                  </a:cubicBezTo>
                  <a:cubicBezTo>
                    <a:pt x="7234" y="5505"/>
                    <a:pt x="9619" y="3726"/>
                    <a:pt x="10895" y="1111"/>
                  </a:cubicBezTo>
                  <a:cubicBezTo>
                    <a:pt x="10937" y="1006"/>
                    <a:pt x="10979" y="818"/>
                    <a:pt x="10812" y="734"/>
                  </a:cubicBezTo>
                  <a:cubicBezTo>
                    <a:pt x="9865" y="384"/>
                    <a:pt x="8957" y="0"/>
                    <a:pt x="80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5"/>
            <p:cNvSpPr/>
            <p:nvPr/>
          </p:nvSpPr>
          <p:spPr>
            <a:xfrm>
              <a:off x="4806625" y="489000"/>
              <a:ext cx="131075" cy="124250"/>
            </a:xfrm>
            <a:custGeom>
              <a:rect b="b" l="l" r="r" t="t"/>
              <a:pathLst>
                <a:path extrusionOk="0" h="4970" w="5243">
                  <a:moveTo>
                    <a:pt x="4993" y="0"/>
                  </a:moveTo>
                  <a:cubicBezTo>
                    <a:pt x="4942" y="0"/>
                    <a:pt x="4882" y="27"/>
                    <a:pt x="4817" y="92"/>
                  </a:cubicBezTo>
                  <a:cubicBezTo>
                    <a:pt x="3269" y="1536"/>
                    <a:pt x="2014" y="3272"/>
                    <a:pt x="235" y="4486"/>
                  </a:cubicBezTo>
                  <a:cubicBezTo>
                    <a:pt x="0" y="4654"/>
                    <a:pt x="75" y="4969"/>
                    <a:pt x="286" y="4969"/>
                  </a:cubicBezTo>
                  <a:cubicBezTo>
                    <a:pt x="338" y="4969"/>
                    <a:pt x="399" y="4950"/>
                    <a:pt x="465" y="4904"/>
                  </a:cubicBezTo>
                  <a:cubicBezTo>
                    <a:pt x="2244" y="3691"/>
                    <a:pt x="3499" y="1975"/>
                    <a:pt x="5048" y="511"/>
                  </a:cubicBezTo>
                  <a:cubicBezTo>
                    <a:pt x="5243" y="331"/>
                    <a:pt x="5172" y="0"/>
                    <a:pt x="4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5"/>
            <p:cNvSpPr/>
            <p:nvPr/>
          </p:nvSpPr>
          <p:spPr>
            <a:xfrm>
              <a:off x="4833475" y="535625"/>
              <a:ext cx="104525" cy="81425"/>
            </a:xfrm>
            <a:custGeom>
              <a:rect b="b" l="l" r="r" t="t"/>
              <a:pathLst>
                <a:path extrusionOk="0" h="3257" w="4181">
                  <a:moveTo>
                    <a:pt x="3873" y="1"/>
                  </a:moveTo>
                  <a:cubicBezTo>
                    <a:pt x="3798" y="1"/>
                    <a:pt x="3713" y="39"/>
                    <a:pt x="3639" y="131"/>
                  </a:cubicBezTo>
                  <a:cubicBezTo>
                    <a:pt x="2655" y="1198"/>
                    <a:pt x="1337" y="1805"/>
                    <a:pt x="228" y="2747"/>
                  </a:cubicBezTo>
                  <a:cubicBezTo>
                    <a:pt x="0" y="2926"/>
                    <a:pt x="64" y="3257"/>
                    <a:pt x="251" y="3257"/>
                  </a:cubicBezTo>
                  <a:cubicBezTo>
                    <a:pt x="304" y="3257"/>
                    <a:pt x="368" y="3230"/>
                    <a:pt x="437" y="3165"/>
                  </a:cubicBezTo>
                  <a:cubicBezTo>
                    <a:pt x="1588" y="2203"/>
                    <a:pt x="2948" y="1554"/>
                    <a:pt x="3974" y="424"/>
                  </a:cubicBezTo>
                  <a:cubicBezTo>
                    <a:pt x="4180" y="217"/>
                    <a:pt x="4054" y="1"/>
                    <a:pt x="38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5"/>
            <p:cNvSpPr/>
            <p:nvPr/>
          </p:nvSpPr>
          <p:spPr>
            <a:xfrm>
              <a:off x="4938750" y="500075"/>
              <a:ext cx="125550" cy="131750"/>
            </a:xfrm>
            <a:custGeom>
              <a:rect b="b" l="l" r="r" t="t"/>
              <a:pathLst>
                <a:path extrusionOk="0" h="5270" w="5022">
                  <a:moveTo>
                    <a:pt x="4817" y="1"/>
                  </a:moveTo>
                  <a:cubicBezTo>
                    <a:pt x="4681" y="1"/>
                    <a:pt x="4505" y="109"/>
                    <a:pt x="4449" y="277"/>
                  </a:cubicBezTo>
                  <a:cubicBezTo>
                    <a:pt x="4157" y="1281"/>
                    <a:pt x="3320" y="1951"/>
                    <a:pt x="2504" y="2578"/>
                  </a:cubicBezTo>
                  <a:cubicBezTo>
                    <a:pt x="2190" y="2829"/>
                    <a:pt x="1876" y="3101"/>
                    <a:pt x="1562" y="3373"/>
                  </a:cubicBezTo>
                  <a:cubicBezTo>
                    <a:pt x="1123" y="3792"/>
                    <a:pt x="809" y="4378"/>
                    <a:pt x="265" y="4713"/>
                  </a:cubicBezTo>
                  <a:cubicBezTo>
                    <a:pt x="38" y="4852"/>
                    <a:pt x="0" y="5269"/>
                    <a:pt x="213" y="5269"/>
                  </a:cubicBezTo>
                  <a:cubicBezTo>
                    <a:pt x="255" y="5269"/>
                    <a:pt x="307" y="5253"/>
                    <a:pt x="369" y="5215"/>
                  </a:cubicBezTo>
                  <a:cubicBezTo>
                    <a:pt x="809" y="4922"/>
                    <a:pt x="1144" y="4566"/>
                    <a:pt x="1478" y="4169"/>
                  </a:cubicBezTo>
                  <a:cubicBezTo>
                    <a:pt x="1897" y="3645"/>
                    <a:pt x="2420" y="3248"/>
                    <a:pt x="2943" y="2829"/>
                  </a:cubicBezTo>
                  <a:cubicBezTo>
                    <a:pt x="3801" y="2139"/>
                    <a:pt x="4659" y="1365"/>
                    <a:pt x="4973" y="277"/>
                  </a:cubicBezTo>
                  <a:cubicBezTo>
                    <a:pt x="5021" y="82"/>
                    <a:pt x="4934" y="1"/>
                    <a:pt x="48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5"/>
            <p:cNvSpPr/>
            <p:nvPr/>
          </p:nvSpPr>
          <p:spPr>
            <a:xfrm>
              <a:off x="4956550" y="552425"/>
              <a:ext cx="93900" cy="83675"/>
            </a:xfrm>
            <a:custGeom>
              <a:rect b="b" l="l" r="r" t="t"/>
              <a:pathLst>
                <a:path extrusionOk="0" h="3347" w="3756">
                  <a:moveTo>
                    <a:pt x="3477" y="0"/>
                  </a:moveTo>
                  <a:cubicBezTo>
                    <a:pt x="3368" y="0"/>
                    <a:pt x="3242" y="62"/>
                    <a:pt x="3172" y="191"/>
                  </a:cubicBezTo>
                  <a:cubicBezTo>
                    <a:pt x="2545" y="1426"/>
                    <a:pt x="1143" y="1970"/>
                    <a:pt x="222" y="2932"/>
                  </a:cubicBezTo>
                  <a:cubicBezTo>
                    <a:pt x="0" y="3140"/>
                    <a:pt x="124" y="3347"/>
                    <a:pt x="311" y="3347"/>
                  </a:cubicBezTo>
                  <a:cubicBezTo>
                    <a:pt x="389" y="3347"/>
                    <a:pt x="477" y="3311"/>
                    <a:pt x="557" y="3225"/>
                  </a:cubicBezTo>
                  <a:cubicBezTo>
                    <a:pt x="1561" y="2200"/>
                    <a:pt x="2942" y="1656"/>
                    <a:pt x="3633" y="359"/>
                  </a:cubicBezTo>
                  <a:cubicBezTo>
                    <a:pt x="3756" y="125"/>
                    <a:pt x="3633" y="0"/>
                    <a:pt x="34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5"/>
            <p:cNvSpPr/>
            <p:nvPr/>
          </p:nvSpPr>
          <p:spPr>
            <a:xfrm>
              <a:off x="5032225" y="732750"/>
              <a:ext cx="135125" cy="141875"/>
            </a:xfrm>
            <a:custGeom>
              <a:rect b="b" l="l" r="r" t="t"/>
              <a:pathLst>
                <a:path extrusionOk="0" h="5675" w="5405">
                  <a:moveTo>
                    <a:pt x="5145" y="1"/>
                  </a:moveTo>
                  <a:cubicBezTo>
                    <a:pt x="5091" y="1"/>
                    <a:pt x="5028" y="27"/>
                    <a:pt x="4958" y="92"/>
                  </a:cubicBezTo>
                  <a:cubicBezTo>
                    <a:pt x="3284" y="1745"/>
                    <a:pt x="1757" y="3503"/>
                    <a:pt x="208" y="5240"/>
                  </a:cubicBezTo>
                  <a:cubicBezTo>
                    <a:pt x="1" y="5462"/>
                    <a:pt x="109" y="5674"/>
                    <a:pt x="293" y="5674"/>
                  </a:cubicBezTo>
                  <a:cubicBezTo>
                    <a:pt x="369" y="5674"/>
                    <a:pt x="458" y="5639"/>
                    <a:pt x="543" y="5553"/>
                  </a:cubicBezTo>
                  <a:cubicBezTo>
                    <a:pt x="2070" y="3859"/>
                    <a:pt x="3556" y="2101"/>
                    <a:pt x="5209" y="511"/>
                  </a:cubicBezTo>
                  <a:cubicBezTo>
                    <a:pt x="5404" y="332"/>
                    <a:pt x="5334" y="1"/>
                    <a:pt x="51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5"/>
            <p:cNvSpPr/>
            <p:nvPr/>
          </p:nvSpPr>
          <p:spPr>
            <a:xfrm>
              <a:off x="5058475" y="762450"/>
              <a:ext cx="109725" cy="114075"/>
            </a:xfrm>
            <a:custGeom>
              <a:rect b="b" l="l" r="r" t="t"/>
              <a:pathLst>
                <a:path extrusionOk="0" h="4563" w="4389">
                  <a:moveTo>
                    <a:pt x="4099" y="0"/>
                  </a:moveTo>
                  <a:cubicBezTo>
                    <a:pt x="4023" y="0"/>
                    <a:pt x="3938" y="41"/>
                    <a:pt x="3866" y="139"/>
                  </a:cubicBezTo>
                  <a:cubicBezTo>
                    <a:pt x="2715" y="1520"/>
                    <a:pt x="1376" y="2754"/>
                    <a:pt x="204" y="4135"/>
                  </a:cubicBezTo>
                  <a:cubicBezTo>
                    <a:pt x="0" y="4354"/>
                    <a:pt x="121" y="4563"/>
                    <a:pt x="299" y="4563"/>
                  </a:cubicBezTo>
                  <a:cubicBezTo>
                    <a:pt x="376" y="4563"/>
                    <a:pt x="463" y="4523"/>
                    <a:pt x="539" y="4428"/>
                  </a:cubicBezTo>
                  <a:cubicBezTo>
                    <a:pt x="1711" y="3068"/>
                    <a:pt x="3050" y="1834"/>
                    <a:pt x="4201" y="432"/>
                  </a:cubicBezTo>
                  <a:cubicBezTo>
                    <a:pt x="4388" y="201"/>
                    <a:pt x="4268" y="0"/>
                    <a:pt x="40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5"/>
            <p:cNvSpPr/>
            <p:nvPr/>
          </p:nvSpPr>
          <p:spPr>
            <a:xfrm>
              <a:off x="5057975" y="806500"/>
              <a:ext cx="108725" cy="95025"/>
            </a:xfrm>
            <a:custGeom>
              <a:rect b="b" l="l" r="r" t="t"/>
              <a:pathLst>
                <a:path extrusionOk="0" h="3801" w="4349">
                  <a:moveTo>
                    <a:pt x="4094" y="1"/>
                  </a:moveTo>
                  <a:cubicBezTo>
                    <a:pt x="4040" y="1"/>
                    <a:pt x="3977" y="28"/>
                    <a:pt x="3907" y="93"/>
                  </a:cubicBezTo>
                  <a:cubicBezTo>
                    <a:pt x="2756" y="1202"/>
                    <a:pt x="1647" y="2499"/>
                    <a:pt x="245" y="3273"/>
                  </a:cubicBezTo>
                  <a:cubicBezTo>
                    <a:pt x="33" y="3379"/>
                    <a:pt x="0" y="3800"/>
                    <a:pt x="211" y="3800"/>
                  </a:cubicBezTo>
                  <a:cubicBezTo>
                    <a:pt x="249" y="3800"/>
                    <a:pt x="295" y="3786"/>
                    <a:pt x="350" y="3754"/>
                  </a:cubicBezTo>
                  <a:cubicBezTo>
                    <a:pt x="1815" y="2980"/>
                    <a:pt x="2945" y="1641"/>
                    <a:pt x="4137" y="511"/>
                  </a:cubicBezTo>
                  <a:cubicBezTo>
                    <a:pt x="4349" y="332"/>
                    <a:pt x="4282" y="1"/>
                    <a:pt x="40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5"/>
            <p:cNvSpPr/>
            <p:nvPr/>
          </p:nvSpPr>
          <p:spPr>
            <a:xfrm>
              <a:off x="5115325" y="694225"/>
              <a:ext cx="273625" cy="592925"/>
            </a:xfrm>
            <a:custGeom>
              <a:rect b="b" l="l" r="r" t="t"/>
              <a:pathLst>
                <a:path extrusionOk="0" h="23717" w="10945">
                  <a:moveTo>
                    <a:pt x="8540" y="0"/>
                  </a:moveTo>
                  <a:cubicBezTo>
                    <a:pt x="8452" y="0"/>
                    <a:pt x="8354" y="27"/>
                    <a:pt x="8246" y="85"/>
                  </a:cubicBezTo>
                  <a:cubicBezTo>
                    <a:pt x="6739" y="901"/>
                    <a:pt x="5693" y="2491"/>
                    <a:pt x="4438" y="3621"/>
                  </a:cubicBezTo>
                  <a:cubicBezTo>
                    <a:pt x="2994" y="4898"/>
                    <a:pt x="1487" y="6069"/>
                    <a:pt x="190" y="7513"/>
                  </a:cubicBezTo>
                  <a:cubicBezTo>
                    <a:pt x="1" y="7732"/>
                    <a:pt x="116" y="7940"/>
                    <a:pt x="295" y="7940"/>
                  </a:cubicBezTo>
                  <a:cubicBezTo>
                    <a:pt x="373" y="7940"/>
                    <a:pt x="464" y="7901"/>
                    <a:pt x="546" y="7806"/>
                  </a:cubicBezTo>
                  <a:cubicBezTo>
                    <a:pt x="1697" y="6530"/>
                    <a:pt x="3015" y="5421"/>
                    <a:pt x="4333" y="4291"/>
                  </a:cubicBezTo>
                  <a:cubicBezTo>
                    <a:pt x="5505" y="3286"/>
                    <a:pt x="6488" y="2052"/>
                    <a:pt x="7681" y="1048"/>
                  </a:cubicBezTo>
                  <a:cubicBezTo>
                    <a:pt x="7876" y="884"/>
                    <a:pt x="8038" y="814"/>
                    <a:pt x="8173" y="814"/>
                  </a:cubicBezTo>
                  <a:cubicBezTo>
                    <a:pt x="8847" y="814"/>
                    <a:pt x="8835" y="2561"/>
                    <a:pt x="8853" y="3014"/>
                  </a:cubicBezTo>
                  <a:cubicBezTo>
                    <a:pt x="8874" y="3851"/>
                    <a:pt x="8853" y="4688"/>
                    <a:pt x="8874" y="5525"/>
                  </a:cubicBezTo>
                  <a:cubicBezTo>
                    <a:pt x="8957" y="7304"/>
                    <a:pt x="9648" y="9103"/>
                    <a:pt x="9982" y="10882"/>
                  </a:cubicBezTo>
                  <a:cubicBezTo>
                    <a:pt x="10317" y="12639"/>
                    <a:pt x="10422" y="14376"/>
                    <a:pt x="10338" y="16154"/>
                  </a:cubicBezTo>
                  <a:cubicBezTo>
                    <a:pt x="10275" y="17682"/>
                    <a:pt x="8016" y="18498"/>
                    <a:pt x="6886" y="19251"/>
                  </a:cubicBezTo>
                  <a:cubicBezTo>
                    <a:pt x="5630" y="20088"/>
                    <a:pt x="4417" y="20967"/>
                    <a:pt x="3099" y="21699"/>
                  </a:cubicBezTo>
                  <a:cubicBezTo>
                    <a:pt x="2324" y="22139"/>
                    <a:pt x="1404" y="22578"/>
                    <a:pt x="797" y="23289"/>
                  </a:cubicBezTo>
                  <a:cubicBezTo>
                    <a:pt x="622" y="23508"/>
                    <a:pt x="732" y="23717"/>
                    <a:pt x="899" y="23717"/>
                  </a:cubicBezTo>
                  <a:cubicBezTo>
                    <a:pt x="972" y="23717"/>
                    <a:pt x="1056" y="23677"/>
                    <a:pt x="1132" y="23582"/>
                  </a:cubicBezTo>
                  <a:cubicBezTo>
                    <a:pt x="2031" y="22557"/>
                    <a:pt x="3517" y="22076"/>
                    <a:pt x="4584" y="21343"/>
                  </a:cubicBezTo>
                  <a:cubicBezTo>
                    <a:pt x="6300" y="20193"/>
                    <a:pt x="7974" y="19000"/>
                    <a:pt x="9773" y="17996"/>
                  </a:cubicBezTo>
                  <a:cubicBezTo>
                    <a:pt x="10819" y="17431"/>
                    <a:pt x="10861" y="16280"/>
                    <a:pt x="10903" y="15213"/>
                  </a:cubicBezTo>
                  <a:cubicBezTo>
                    <a:pt x="10945" y="13141"/>
                    <a:pt x="10631" y="11154"/>
                    <a:pt x="10213" y="9145"/>
                  </a:cubicBezTo>
                  <a:cubicBezTo>
                    <a:pt x="9982" y="8015"/>
                    <a:pt x="9648" y="6885"/>
                    <a:pt x="9459" y="5734"/>
                  </a:cubicBezTo>
                  <a:cubicBezTo>
                    <a:pt x="9292" y="4605"/>
                    <a:pt x="9459" y="3454"/>
                    <a:pt x="9376" y="2345"/>
                  </a:cubicBezTo>
                  <a:cubicBezTo>
                    <a:pt x="9357" y="1988"/>
                    <a:pt x="9305" y="0"/>
                    <a:pt x="85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5"/>
            <p:cNvSpPr/>
            <p:nvPr/>
          </p:nvSpPr>
          <p:spPr>
            <a:xfrm>
              <a:off x="4865850" y="610500"/>
              <a:ext cx="45525" cy="669875"/>
            </a:xfrm>
            <a:custGeom>
              <a:rect b="b" l="l" r="r" t="t"/>
              <a:pathLst>
                <a:path extrusionOk="0" h="26795" w="1821">
                  <a:moveTo>
                    <a:pt x="1284" y="0"/>
                  </a:moveTo>
                  <a:cubicBezTo>
                    <a:pt x="981" y="0"/>
                    <a:pt x="681" y="507"/>
                    <a:pt x="963" y="568"/>
                  </a:cubicBezTo>
                  <a:cubicBezTo>
                    <a:pt x="1151" y="588"/>
                    <a:pt x="1067" y="3727"/>
                    <a:pt x="1067" y="4145"/>
                  </a:cubicBezTo>
                  <a:cubicBezTo>
                    <a:pt x="1047" y="6384"/>
                    <a:pt x="712" y="8623"/>
                    <a:pt x="733" y="10862"/>
                  </a:cubicBezTo>
                  <a:cubicBezTo>
                    <a:pt x="795" y="13561"/>
                    <a:pt x="712" y="16281"/>
                    <a:pt x="544" y="18980"/>
                  </a:cubicBezTo>
                  <a:cubicBezTo>
                    <a:pt x="419" y="21512"/>
                    <a:pt x="0" y="24128"/>
                    <a:pt x="356" y="26638"/>
                  </a:cubicBezTo>
                  <a:cubicBezTo>
                    <a:pt x="369" y="26752"/>
                    <a:pt x="417" y="26795"/>
                    <a:pt x="481" y="26795"/>
                  </a:cubicBezTo>
                  <a:cubicBezTo>
                    <a:pt x="628" y="26795"/>
                    <a:pt x="856" y="26561"/>
                    <a:pt x="900" y="26429"/>
                  </a:cubicBezTo>
                  <a:lnTo>
                    <a:pt x="963" y="26032"/>
                  </a:lnTo>
                  <a:cubicBezTo>
                    <a:pt x="993" y="25896"/>
                    <a:pt x="939" y="25842"/>
                    <a:pt x="854" y="25842"/>
                  </a:cubicBezTo>
                  <a:cubicBezTo>
                    <a:pt x="849" y="25842"/>
                    <a:pt x="844" y="25842"/>
                    <a:pt x="839" y="25842"/>
                  </a:cubicBezTo>
                  <a:lnTo>
                    <a:pt x="839" y="25842"/>
                  </a:lnTo>
                  <a:cubicBezTo>
                    <a:pt x="585" y="23213"/>
                    <a:pt x="1036" y="20440"/>
                    <a:pt x="1193" y="17850"/>
                  </a:cubicBezTo>
                  <a:cubicBezTo>
                    <a:pt x="1339" y="14817"/>
                    <a:pt x="1235" y="11804"/>
                    <a:pt x="1319" y="8770"/>
                  </a:cubicBezTo>
                  <a:cubicBezTo>
                    <a:pt x="1360" y="6782"/>
                    <a:pt x="1674" y="4857"/>
                    <a:pt x="1653" y="2869"/>
                  </a:cubicBezTo>
                  <a:cubicBezTo>
                    <a:pt x="1653" y="2472"/>
                    <a:pt x="1821" y="107"/>
                    <a:pt x="1319" y="3"/>
                  </a:cubicBezTo>
                  <a:cubicBezTo>
                    <a:pt x="1307" y="1"/>
                    <a:pt x="1295" y="0"/>
                    <a:pt x="12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5"/>
            <p:cNvSpPr/>
            <p:nvPr/>
          </p:nvSpPr>
          <p:spPr>
            <a:xfrm>
              <a:off x="4998700" y="641275"/>
              <a:ext cx="37150" cy="639675"/>
            </a:xfrm>
            <a:custGeom>
              <a:rect b="b" l="l" r="r" t="t"/>
              <a:pathLst>
                <a:path extrusionOk="0" h="25587" w="1486">
                  <a:moveTo>
                    <a:pt x="553" y="0"/>
                  </a:moveTo>
                  <a:cubicBezTo>
                    <a:pt x="379" y="0"/>
                    <a:pt x="111" y="255"/>
                    <a:pt x="126" y="466"/>
                  </a:cubicBezTo>
                  <a:cubicBezTo>
                    <a:pt x="629" y="5111"/>
                    <a:pt x="85" y="9777"/>
                    <a:pt x="22" y="14422"/>
                  </a:cubicBezTo>
                  <a:cubicBezTo>
                    <a:pt x="1" y="16473"/>
                    <a:pt x="294" y="18503"/>
                    <a:pt x="315" y="20532"/>
                  </a:cubicBezTo>
                  <a:cubicBezTo>
                    <a:pt x="315" y="22227"/>
                    <a:pt x="231" y="23922"/>
                    <a:pt x="942" y="25491"/>
                  </a:cubicBezTo>
                  <a:cubicBezTo>
                    <a:pt x="974" y="25559"/>
                    <a:pt x="1021" y="25587"/>
                    <a:pt x="1074" y="25587"/>
                  </a:cubicBezTo>
                  <a:cubicBezTo>
                    <a:pt x="1234" y="25587"/>
                    <a:pt x="1450" y="25339"/>
                    <a:pt x="1466" y="25198"/>
                  </a:cubicBezTo>
                  <a:cubicBezTo>
                    <a:pt x="1486" y="25017"/>
                    <a:pt x="1467" y="24971"/>
                    <a:pt x="1353" y="24856"/>
                  </a:cubicBezTo>
                  <a:lnTo>
                    <a:pt x="1353" y="24856"/>
                  </a:lnTo>
                  <a:cubicBezTo>
                    <a:pt x="673" y="23140"/>
                    <a:pt x="939" y="21313"/>
                    <a:pt x="859" y="19486"/>
                  </a:cubicBezTo>
                  <a:cubicBezTo>
                    <a:pt x="754" y="17247"/>
                    <a:pt x="566" y="15029"/>
                    <a:pt x="629" y="12749"/>
                  </a:cubicBezTo>
                  <a:cubicBezTo>
                    <a:pt x="733" y="8543"/>
                    <a:pt x="1152" y="4358"/>
                    <a:pt x="691" y="132"/>
                  </a:cubicBezTo>
                  <a:cubicBezTo>
                    <a:pt x="674" y="38"/>
                    <a:pt x="621" y="0"/>
                    <a:pt x="5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45"/>
          <p:cNvGrpSpPr/>
          <p:nvPr/>
        </p:nvGrpSpPr>
        <p:grpSpPr>
          <a:xfrm>
            <a:off x="938825" y="4243100"/>
            <a:ext cx="659550" cy="428250"/>
            <a:chOff x="2028375" y="1610825"/>
            <a:chExt cx="659550" cy="428250"/>
          </a:xfrm>
        </p:grpSpPr>
        <p:sp>
          <p:nvSpPr>
            <p:cNvPr id="617" name="Google Shape;617;p45"/>
            <p:cNvSpPr/>
            <p:nvPr/>
          </p:nvSpPr>
          <p:spPr>
            <a:xfrm>
              <a:off x="2049775" y="1610825"/>
              <a:ext cx="638150" cy="428250"/>
            </a:xfrm>
            <a:custGeom>
              <a:rect b="b" l="l" r="r" t="t"/>
              <a:pathLst>
                <a:path extrusionOk="0" h="17130" w="25526">
                  <a:moveTo>
                    <a:pt x="24875" y="1"/>
                  </a:moveTo>
                  <a:cubicBezTo>
                    <a:pt x="24778" y="1"/>
                    <a:pt x="24664" y="25"/>
                    <a:pt x="24534" y="79"/>
                  </a:cubicBezTo>
                  <a:cubicBezTo>
                    <a:pt x="18654" y="2485"/>
                    <a:pt x="12064" y="2297"/>
                    <a:pt x="6017" y="4180"/>
                  </a:cubicBezTo>
                  <a:cubicBezTo>
                    <a:pt x="5682" y="4285"/>
                    <a:pt x="5263" y="4682"/>
                    <a:pt x="5263" y="5059"/>
                  </a:cubicBezTo>
                  <a:cubicBezTo>
                    <a:pt x="5326" y="6921"/>
                    <a:pt x="6330" y="8763"/>
                    <a:pt x="7042" y="10436"/>
                  </a:cubicBezTo>
                  <a:cubicBezTo>
                    <a:pt x="7293" y="11085"/>
                    <a:pt x="9281" y="15249"/>
                    <a:pt x="8172" y="15626"/>
                  </a:cubicBezTo>
                  <a:cubicBezTo>
                    <a:pt x="8061" y="15664"/>
                    <a:pt x="7948" y="15683"/>
                    <a:pt x="7833" y="15683"/>
                  </a:cubicBezTo>
                  <a:cubicBezTo>
                    <a:pt x="6464" y="15683"/>
                    <a:pt x="4817" y="13111"/>
                    <a:pt x="4238" y="12320"/>
                  </a:cubicBezTo>
                  <a:cubicBezTo>
                    <a:pt x="3276" y="10960"/>
                    <a:pt x="2460" y="9495"/>
                    <a:pt x="1518" y="8093"/>
                  </a:cubicBezTo>
                  <a:cubicBezTo>
                    <a:pt x="1420" y="7938"/>
                    <a:pt x="1284" y="7874"/>
                    <a:pt x="1139" y="7874"/>
                  </a:cubicBezTo>
                  <a:cubicBezTo>
                    <a:pt x="634" y="7874"/>
                    <a:pt x="1" y="8647"/>
                    <a:pt x="325" y="9118"/>
                  </a:cubicBezTo>
                  <a:cubicBezTo>
                    <a:pt x="1539" y="10876"/>
                    <a:pt x="2543" y="12738"/>
                    <a:pt x="3861" y="14433"/>
                  </a:cubicBezTo>
                  <a:cubicBezTo>
                    <a:pt x="4684" y="15466"/>
                    <a:pt x="6064" y="17129"/>
                    <a:pt x="7547" y="17129"/>
                  </a:cubicBezTo>
                  <a:cubicBezTo>
                    <a:pt x="7836" y="17129"/>
                    <a:pt x="8129" y="17066"/>
                    <a:pt x="8423" y="16923"/>
                  </a:cubicBezTo>
                  <a:cubicBezTo>
                    <a:pt x="10431" y="15918"/>
                    <a:pt x="9908" y="13617"/>
                    <a:pt x="9323" y="11922"/>
                  </a:cubicBezTo>
                  <a:cubicBezTo>
                    <a:pt x="8841" y="10583"/>
                    <a:pt x="8297" y="9307"/>
                    <a:pt x="7753" y="7988"/>
                  </a:cubicBezTo>
                  <a:cubicBezTo>
                    <a:pt x="7412" y="7170"/>
                    <a:pt x="6947" y="6255"/>
                    <a:pt x="6752" y="5333"/>
                  </a:cubicBezTo>
                  <a:lnTo>
                    <a:pt x="6752" y="5333"/>
                  </a:lnTo>
                  <a:cubicBezTo>
                    <a:pt x="12686" y="3665"/>
                    <a:pt x="19030" y="3693"/>
                    <a:pt x="24764" y="1356"/>
                  </a:cubicBezTo>
                  <a:cubicBezTo>
                    <a:pt x="25438" y="1082"/>
                    <a:pt x="25525" y="1"/>
                    <a:pt x="248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5"/>
            <p:cNvSpPr/>
            <p:nvPr/>
          </p:nvSpPr>
          <p:spPr>
            <a:xfrm>
              <a:off x="2355825" y="1786400"/>
              <a:ext cx="130550" cy="182325"/>
            </a:xfrm>
            <a:custGeom>
              <a:rect b="b" l="l" r="r" t="t"/>
              <a:pathLst>
                <a:path extrusionOk="0" h="7293" w="5222">
                  <a:moveTo>
                    <a:pt x="4474" y="0"/>
                  </a:moveTo>
                  <a:cubicBezTo>
                    <a:pt x="4286" y="0"/>
                    <a:pt x="4073" y="93"/>
                    <a:pt x="3881" y="317"/>
                  </a:cubicBezTo>
                  <a:cubicBezTo>
                    <a:pt x="2249" y="2200"/>
                    <a:pt x="910" y="4250"/>
                    <a:pt x="156" y="6615"/>
                  </a:cubicBezTo>
                  <a:cubicBezTo>
                    <a:pt x="0" y="7092"/>
                    <a:pt x="216" y="7293"/>
                    <a:pt x="519" y="7293"/>
                  </a:cubicBezTo>
                  <a:cubicBezTo>
                    <a:pt x="867" y="7293"/>
                    <a:pt x="1329" y="7028"/>
                    <a:pt x="1474" y="6615"/>
                  </a:cubicBezTo>
                  <a:cubicBezTo>
                    <a:pt x="2144" y="4501"/>
                    <a:pt x="3358" y="2723"/>
                    <a:pt x="4780" y="1049"/>
                  </a:cubicBezTo>
                  <a:cubicBezTo>
                    <a:pt x="5222" y="520"/>
                    <a:pt x="4918" y="0"/>
                    <a:pt x="44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5"/>
            <p:cNvSpPr/>
            <p:nvPr/>
          </p:nvSpPr>
          <p:spPr>
            <a:xfrm>
              <a:off x="2297425" y="1819375"/>
              <a:ext cx="232275" cy="83050"/>
            </a:xfrm>
            <a:custGeom>
              <a:rect b="b" l="l" r="r" t="t"/>
              <a:pathLst>
                <a:path extrusionOk="0" h="3322" w="9291">
                  <a:moveTo>
                    <a:pt x="1319" y="0"/>
                  </a:moveTo>
                  <a:cubicBezTo>
                    <a:pt x="644" y="0"/>
                    <a:pt x="1" y="1404"/>
                    <a:pt x="902" y="1425"/>
                  </a:cubicBezTo>
                  <a:cubicBezTo>
                    <a:pt x="2304" y="1488"/>
                    <a:pt x="3685" y="2157"/>
                    <a:pt x="5003" y="2659"/>
                  </a:cubicBezTo>
                  <a:cubicBezTo>
                    <a:pt x="5759" y="2943"/>
                    <a:pt x="6670" y="3321"/>
                    <a:pt x="7520" y="3321"/>
                  </a:cubicBezTo>
                  <a:cubicBezTo>
                    <a:pt x="7799" y="3321"/>
                    <a:pt x="8072" y="3281"/>
                    <a:pt x="8330" y="3182"/>
                  </a:cubicBezTo>
                  <a:cubicBezTo>
                    <a:pt x="8927" y="2959"/>
                    <a:pt x="9291" y="1721"/>
                    <a:pt x="8711" y="1721"/>
                  </a:cubicBezTo>
                  <a:cubicBezTo>
                    <a:pt x="8640" y="1721"/>
                    <a:pt x="8556" y="1740"/>
                    <a:pt x="8456" y="1781"/>
                  </a:cubicBezTo>
                  <a:cubicBezTo>
                    <a:pt x="8283" y="1844"/>
                    <a:pt x="8095" y="1872"/>
                    <a:pt x="7898" y="1872"/>
                  </a:cubicBezTo>
                  <a:cubicBezTo>
                    <a:pt x="6998" y="1872"/>
                    <a:pt x="5905" y="1298"/>
                    <a:pt x="5150" y="1006"/>
                  </a:cubicBezTo>
                  <a:cubicBezTo>
                    <a:pt x="3936" y="546"/>
                    <a:pt x="2681" y="44"/>
                    <a:pt x="1362" y="2"/>
                  </a:cubicBezTo>
                  <a:cubicBezTo>
                    <a:pt x="1348" y="1"/>
                    <a:pt x="1333" y="0"/>
                    <a:pt x="13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5"/>
            <p:cNvSpPr/>
            <p:nvPr/>
          </p:nvSpPr>
          <p:spPr>
            <a:xfrm>
              <a:off x="2028375" y="1719250"/>
              <a:ext cx="257100" cy="289750"/>
            </a:xfrm>
            <a:custGeom>
              <a:rect b="b" l="l" r="r" t="t"/>
              <a:pathLst>
                <a:path extrusionOk="0" h="11590" w="10284">
                  <a:moveTo>
                    <a:pt x="8314" y="10309"/>
                  </a:moveTo>
                  <a:cubicBezTo>
                    <a:pt x="8309" y="10407"/>
                    <a:pt x="8296" y="10445"/>
                    <a:pt x="8289" y="10445"/>
                  </a:cubicBezTo>
                  <a:cubicBezTo>
                    <a:pt x="8279" y="10445"/>
                    <a:pt x="8278" y="10383"/>
                    <a:pt x="8314" y="10309"/>
                  </a:cubicBezTo>
                  <a:close/>
                  <a:moveTo>
                    <a:pt x="7611" y="1"/>
                  </a:moveTo>
                  <a:cubicBezTo>
                    <a:pt x="7174" y="1"/>
                    <a:pt x="6555" y="601"/>
                    <a:pt x="6642" y="1099"/>
                  </a:cubicBezTo>
                  <a:cubicBezTo>
                    <a:pt x="6894" y="2584"/>
                    <a:pt x="7291" y="4070"/>
                    <a:pt x="7605" y="5576"/>
                  </a:cubicBezTo>
                  <a:cubicBezTo>
                    <a:pt x="7814" y="6560"/>
                    <a:pt x="8002" y="7585"/>
                    <a:pt x="8149" y="8568"/>
                  </a:cubicBezTo>
                  <a:cubicBezTo>
                    <a:pt x="8212" y="8945"/>
                    <a:pt x="8254" y="9322"/>
                    <a:pt x="8274" y="9698"/>
                  </a:cubicBezTo>
                  <a:cubicBezTo>
                    <a:pt x="8309" y="9853"/>
                    <a:pt x="8315" y="9979"/>
                    <a:pt x="8316" y="10123"/>
                  </a:cubicBezTo>
                  <a:lnTo>
                    <a:pt x="8316" y="10123"/>
                  </a:lnTo>
                  <a:cubicBezTo>
                    <a:pt x="7217" y="10026"/>
                    <a:pt x="5390" y="7477"/>
                    <a:pt x="4906" y="6915"/>
                  </a:cubicBezTo>
                  <a:cubicBezTo>
                    <a:pt x="4027" y="5869"/>
                    <a:pt x="2939" y="4195"/>
                    <a:pt x="1558" y="3756"/>
                  </a:cubicBezTo>
                  <a:cubicBezTo>
                    <a:pt x="1506" y="3742"/>
                    <a:pt x="1454" y="3735"/>
                    <a:pt x="1401" y="3735"/>
                  </a:cubicBezTo>
                  <a:cubicBezTo>
                    <a:pt x="694" y="3735"/>
                    <a:pt x="0" y="4966"/>
                    <a:pt x="721" y="5200"/>
                  </a:cubicBezTo>
                  <a:cubicBezTo>
                    <a:pt x="1453" y="5430"/>
                    <a:pt x="2081" y="6246"/>
                    <a:pt x="2583" y="6790"/>
                  </a:cubicBezTo>
                  <a:cubicBezTo>
                    <a:pt x="3378" y="7669"/>
                    <a:pt x="4111" y="8568"/>
                    <a:pt x="4906" y="9447"/>
                  </a:cubicBezTo>
                  <a:cubicBezTo>
                    <a:pt x="5630" y="10221"/>
                    <a:pt x="6832" y="11589"/>
                    <a:pt x="8046" y="11589"/>
                  </a:cubicBezTo>
                  <a:cubicBezTo>
                    <a:pt x="8375" y="11589"/>
                    <a:pt x="8706" y="11488"/>
                    <a:pt x="9028" y="11247"/>
                  </a:cubicBezTo>
                  <a:cubicBezTo>
                    <a:pt x="10283" y="10305"/>
                    <a:pt x="9488" y="7815"/>
                    <a:pt x="9279" y="6560"/>
                  </a:cubicBezTo>
                  <a:cubicBezTo>
                    <a:pt x="8902" y="4488"/>
                    <a:pt x="8358" y="2459"/>
                    <a:pt x="8002" y="387"/>
                  </a:cubicBezTo>
                  <a:cubicBezTo>
                    <a:pt x="7952" y="111"/>
                    <a:pt x="7798" y="1"/>
                    <a:pt x="76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45"/>
          <p:cNvSpPr/>
          <p:nvPr/>
        </p:nvSpPr>
        <p:spPr>
          <a:xfrm>
            <a:off x="7990138" y="4259688"/>
            <a:ext cx="286173" cy="395064"/>
          </a:xfrm>
          <a:custGeom>
            <a:rect b="b" l="l" r="r" t="t"/>
            <a:pathLst>
              <a:path extrusionOk="0" h="5297" w="3837">
                <a:moveTo>
                  <a:pt x="1085" y="1"/>
                </a:moveTo>
                <a:cubicBezTo>
                  <a:pt x="990" y="1"/>
                  <a:pt x="909" y="81"/>
                  <a:pt x="868" y="227"/>
                </a:cubicBezTo>
                <a:cubicBezTo>
                  <a:pt x="835" y="327"/>
                  <a:pt x="868" y="460"/>
                  <a:pt x="868" y="627"/>
                </a:cubicBezTo>
                <a:cubicBezTo>
                  <a:pt x="868" y="927"/>
                  <a:pt x="968" y="1261"/>
                  <a:pt x="935" y="1561"/>
                </a:cubicBezTo>
                <a:cubicBezTo>
                  <a:pt x="868" y="2095"/>
                  <a:pt x="534" y="2462"/>
                  <a:pt x="167" y="2795"/>
                </a:cubicBezTo>
                <a:cubicBezTo>
                  <a:pt x="101" y="2862"/>
                  <a:pt x="1" y="3095"/>
                  <a:pt x="34" y="3162"/>
                </a:cubicBezTo>
                <a:cubicBezTo>
                  <a:pt x="101" y="3262"/>
                  <a:pt x="268" y="3329"/>
                  <a:pt x="368" y="3362"/>
                </a:cubicBezTo>
                <a:cubicBezTo>
                  <a:pt x="390" y="3384"/>
                  <a:pt x="412" y="3392"/>
                  <a:pt x="433" y="3392"/>
                </a:cubicBezTo>
                <a:cubicBezTo>
                  <a:pt x="475" y="3392"/>
                  <a:pt x="512" y="3362"/>
                  <a:pt x="534" y="3362"/>
                </a:cubicBezTo>
                <a:cubicBezTo>
                  <a:pt x="591" y="3354"/>
                  <a:pt x="646" y="3349"/>
                  <a:pt x="699" y="3349"/>
                </a:cubicBezTo>
                <a:cubicBezTo>
                  <a:pt x="1054" y="3349"/>
                  <a:pt x="1341" y="3535"/>
                  <a:pt x="1602" y="3796"/>
                </a:cubicBezTo>
                <a:cubicBezTo>
                  <a:pt x="1769" y="3963"/>
                  <a:pt x="1869" y="4163"/>
                  <a:pt x="2002" y="4363"/>
                </a:cubicBezTo>
                <a:cubicBezTo>
                  <a:pt x="2169" y="4596"/>
                  <a:pt x="2302" y="4830"/>
                  <a:pt x="2469" y="5063"/>
                </a:cubicBezTo>
                <a:cubicBezTo>
                  <a:pt x="2536" y="5164"/>
                  <a:pt x="2769" y="5297"/>
                  <a:pt x="2869" y="5297"/>
                </a:cubicBezTo>
                <a:cubicBezTo>
                  <a:pt x="3103" y="5297"/>
                  <a:pt x="3103" y="5063"/>
                  <a:pt x="3103" y="4830"/>
                </a:cubicBezTo>
                <a:cubicBezTo>
                  <a:pt x="3103" y="4596"/>
                  <a:pt x="3036" y="4296"/>
                  <a:pt x="3003" y="3996"/>
                </a:cubicBezTo>
                <a:cubicBezTo>
                  <a:pt x="2936" y="3429"/>
                  <a:pt x="2969" y="2862"/>
                  <a:pt x="3537" y="2528"/>
                </a:cubicBezTo>
                <a:cubicBezTo>
                  <a:pt x="3670" y="2495"/>
                  <a:pt x="3703" y="2328"/>
                  <a:pt x="3837" y="2161"/>
                </a:cubicBezTo>
                <a:cubicBezTo>
                  <a:pt x="3703" y="2095"/>
                  <a:pt x="3637" y="1961"/>
                  <a:pt x="3603" y="1894"/>
                </a:cubicBezTo>
                <a:cubicBezTo>
                  <a:pt x="3436" y="1794"/>
                  <a:pt x="3270" y="1794"/>
                  <a:pt x="3103" y="1794"/>
                </a:cubicBezTo>
                <a:cubicBezTo>
                  <a:pt x="2536" y="1794"/>
                  <a:pt x="2169" y="1561"/>
                  <a:pt x="1935" y="1094"/>
                </a:cubicBezTo>
                <a:cubicBezTo>
                  <a:pt x="1835" y="927"/>
                  <a:pt x="1769" y="727"/>
                  <a:pt x="1635" y="560"/>
                </a:cubicBezTo>
                <a:cubicBezTo>
                  <a:pt x="1502" y="360"/>
                  <a:pt x="1368" y="227"/>
                  <a:pt x="1268" y="93"/>
                </a:cubicBezTo>
                <a:cubicBezTo>
                  <a:pt x="1205" y="30"/>
                  <a:pt x="1142" y="1"/>
                  <a:pt x="10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5"/>
          <p:cNvSpPr/>
          <p:nvPr/>
        </p:nvSpPr>
        <p:spPr>
          <a:xfrm>
            <a:off x="7913884" y="967006"/>
            <a:ext cx="912401" cy="394518"/>
          </a:xfrm>
          <a:custGeom>
            <a:rect b="b" l="l" r="r" t="t"/>
            <a:pathLst>
              <a:path extrusionOk="0" h="4717" w="10909">
                <a:moveTo>
                  <a:pt x="9182" y="0"/>
                </a:moveTo>
                <a:cubicBezTo>
                  <a:pt x="9103" y="0"/>
                  <a:pt x="9023" y="6"/>
                  <a:pt x="8941" y="17"/>
                </a:cubicBezTo>
                <a:cubicBezTo>
                  <a:pt x="8173" y="183"/>
                  <a:pt x="7540" y="584"/>
                  <a:pt x="7206" y="1318"/>
                </a:cubicBezTo>
                <a:cubicBezTo>
                  <a:pt x="6717" y="965"/>
                  <a:pt x="6208" y="798"/>
                  <a:pt x="5730" y="798"/>
                </a:cubicBezTo>
                <a:cubicBezTo>
                  <a:pt x="4807" y="798"/>
                  <a:pt x="4000" y="1419"/>
                  <a:pt x="3670" y="2518"/>
                </a:cubicBezTo>
                <a:cubicBezTo>
                  <a:pt x="3570" y="2452"/>
                  <a:pt x="3470" y="2418"/>
                  <a:pt x="3370" y="2285"/>
                </a:cubicBezTo>
                <a:cubicBezTo>
                  <a:pt x="2991" y="1978"/>
                  <a:pt x="2535" y="1828"/>
                  <a:pt x="2090" y="1828"/>
                </a:cubicBezTo>
                <a:cubicBezTo>
                  <a:pt x="1712" y="1828"/>
                  <a:pt x="1342" y="1937"/>
                  <a:pt x="1035" y="2152"/>
                </a:cubicBezTo>
                <a:cubicBezTo>
                  <a:pt x="334" y="2652"/>
                  <a:pt x="1" y="3653"/>
                  <a:pt x="234" y="4453"/>
                </a:cubicBezTo>
                <a:cubicBezTo>
                  <a:pt x="313" y="4585"/>
                  <a:pt x="351" y="4717"/>
                  <a:pt x="462" y="4717"/>
                </a:cubicBezTo>
                <a:cubicBezTo>
                  <a:pt x="491" y="4717"/>
                  <a:pt x="526" y="4708"/>
                  <a:pt x="568" y="4687"/>
                </a:cubicBezTo>
                <a:cubicBezTo>
                  <a:pt x="768" y="4620"/>
                  <a:pt x="735" y="4487"/>
                  <a:pt x="701" y="4320"/>
                </a:cubicBezTo>
                <a:cubicBezTo>
                  <a:pt x="434" y="3519"/>
                  <a:pt x="868" y="2652"/>
                  <a:pt x="1602" y="2352"/>
                </a:cubicBezTo>
                <a:cubicBezTo>
                  <a:pt x="1757" y="2304"/>
                  <a:pt x="1917" y="2282"/>
                  <a:pt x="2075" y="2282"/>
                </a:cubicBezTo>
                <a:cubicBezTo>
                  <a:pt x="2700" y="2282"/>
                  <a:pt x="3311" y="2634"/>
                  <a:pt x="3603" y="3219"/>
                </a:cubicBezTo>
                <a:cubicBezTo>
                  <a:pt x="3703" y="3319"/>
                  <a:pt x="3837" y="3352"/>
                  <a:pt x="3904" y="3452"/>
                </a:cubicBezTo>
                <a:cubicBezTo>
                  <a:pt x="3937" y="3352"/>
                  <a:pt x="4037" y="3219"/>
                  <a:pt x="4070" y="3152"/>
                </a:cubicBezTo>
                <a:lnTo>
                  <a:pt x="4070" y="3119"/>
                </a:lnTo>
                <a:cubicBezTo>
                  <a:pt x="4070" y="2285"/>
                  <a:pt x="4604" y="1484"/>
                  <a:pt x="5371" y="1284"/>
                </a:cubicBezTo>
                <a:cubicBezTo>
                  <a:pt x="5524" y="1240"/>
                  <a:pt x="5673" y="1218"/>
                  <a:pt x="5818" y="1218"/>
                </a:cubicBezTo>
                <a:cubicBezTo>
                  <a:pt x="6428" y="1218"/>
                  <a:pt x="6949" y="1604"/>
                  <a:pt x="7273" y="2252"/>
                </a:cubicBezTo>
                <a:cubicBezTo>
                  <a:pt x="7354" y="2333"/>
                  <a:pt x="7413" y="2436"/>
                  <a:pt x="7522" y="2436"/>
                </a:cubicBezTo>
                <a:cubicBezTo>
                  <a:pt x="7547" y="2436"/>
                  <a:pt x="7575" y="2431"/>
                  <a:pt x="7606" y="2418"/>
                </a:cubicBezTo>
                <a:cubicBezTo>
                  <a:pt x="7773" y="2318"/>
                  <a:pt x="7773" y="2152"/>
                  <a:pt x="7706" y="2018"/>
                </a:cubicBezTo>
                <a:cubicBezTo>
                  <a:pt x="7540" y="1751"/>
                  <a:pt x="7606" y="1418"/>
                  <a:pt x="7840" y="1151"/>
                </a:cubicBezTo>
                <a:cubicBezTo>
                  <a:pt x="8073" y="851"/>
                  <a:pt x="8440" y="650"/>
                  <a:pt x="8840" y="517"/>
                </a:cubicBezTo>
                <a:cubicBezTo>
                  <a:pt x="8965" y="469"/>
                  <a:pt x="9089" y="446"/>
                  <a:pt x="9211" y="446"/>
                </a:cubicBezTo>
                <a:cubicBezTo>
                  <a:pt x="9512" y="446"/>
                  <a:pt x="9794" y="589"/>
                  <a:pt x="10008" y="851"/>
                </a:cubicBezTo>
                <a:cubicBezTo>
                  <a:pt x="10208" y="1117"/>
                  <a:pt x="10342" y="1351"/>
                  <a:pt x="10508" y="1618"/>
                </a:cubicBezTo>
                <a:cubicBezTo>
                  <a:pt x="10556" y="1713"/>
                  <a:pt x="10638" y="1792"/>
                  <a:pt x="10730" y="1792"/>
                </a:cubicBezTo>
                <a:cubicBezTo>
                  <a:pt x="10766" y="1792"/>
                  <a:pt x="10804" y="1780"/>
                  <a:pt x="10842" y="1751"/>
                </a:cubicBezTo>
                <a:cubicBezTo>
                  <a:pt x="10875" y="1685"/>
                  <a:pt x="10909" y="1484"/>
                  <a:pt x="10875" y="1418"/>
                </a:cubicBezTo>
                <a:cubicBezTo>
                  <a:pt x="10675" y="1084"/>
                  <a:pt x="10442" y="750"/>
                  <a:pt x="10208" y="450"/>
                </a:cubicBezTo>
                <a:cubicBezTo>
                  <a:pt x="9929" y="144"/>
                  <a:pt x="9581" y="0"/>
                  <a:pt x="9182" y="0"/>
                </a:cubicBezTo>
                <a:close/>
              </a:path>
            </a:pathLst>
          </a:custGeom>
          <a:solidFill>
            <a:srgbClr val="09B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5"/>
          <p:cNvSpPr/>
          <p:nvPr/>
        </p:nvSpPr>
        <p:spPr>
          <a:xfrm>
            <a:off x="7682623" y="592933"/>
            <a:ext cx="901194" cy="397529"/>
          </a:xfrm>
          <a:custGeom>
            <a:rect b="b" l="l" r="r" t="t"/>
            <a:pathLst>
              <a:path extrusionOk="0" h="4753" w="10775">
                <a:moveTo>
                  <a:pt x="9041" y="0"/>
                </a:moveTo>
                <a:cubicBezTo>
                  <a:pt x="8882" y="0"/>
                  <a:pt x="8715" y="28"/>
                  <a:pt x="8540" y="83"/>
                </a:cubicBezTo>
                <a:cubicBezTo>
                  <a:pt x="7806" y="283"/>
                  <a:pt x="7272" y="617"/>
                  <a:pt x="6972" y="1317"/>
                </a:cubicBezTo>
                <a:cubicBezTo>
                  <a:pt x="6557" y="977"/>
                  <a:pt x="6046" y="789"/>
                  <a:pt x="5536" y="789"/>
                </a:cubicBezTo>
                <a:cubicBezTo>
                  <a:pt x="4694" y="789"/>
                  <a:pt x="3852" y="1301"/>
                  <a:pt x="3436" y="2485"/>
                </a:cubicBezTo>
                <a:cubicBezTo>
                  <a:pt x="3336" y="2451"/>
                  <a:pt x="3236" y="2385"/>
                  <a:pt x="3203" y="2318"/>
                </a:cubicBezTo>
                <a:cubicBezTo>
                  <a:pt x="2812" y="2019"/>
                  <a:pt x="2374" y="1879"/>
                  <a:pt x="1950" y="1879"/>
                </a:cubicBezTo>
                <a:cubicBezTo>
                  <a:pt x="1142" y="1879"/>
                  <a:pt x="385" y="2388"/>
                  <a:pt x="100" y="3285"/>
                </a:cubicBezTo>
                <a:cubicBezTo>
                  <a:pt x="0" y="3752"/>
                  <a:pt x="0" y="4153"/>
                  <a:pt x="167" y="4586"/>
                </a:cubicBezTo>
                <a:cubicBezTo>
                  <a:pt x="201" y="4653"/>
                  <a:pt x="367" y="4686"/>
                  <a:pt x="434" y="4753"/>
                </a:cubicBezTo>
                <a:cubicBezTo>
                  <a:pt x="501" y="4653"/>
                  <a:pt x="567" y="4519"/>
                  <a:pt x="567" y="4453"/>
                </a:cubicBezTo>
                <a:cubicBezTo>
                  <a:pt x="567" y="4319"/>
                  <a:pt x="501" y="4253"/>
                  <a:pt x="501" y="4153"/>
                </a:cubicBezTo>
                <a:cubicBezTo>
                  <a:pt x="350" y="3397"/>
                  <a:pt x="937" y="2314"/>
                  <a:pt x="1990" y="2314"/>
                </a:cubicBezTo>
                <a:cubicBezTo>
                  <a:pt x="2100" y="2314"/>
                  <a:pt x="2216" y="2326"/>
                  <a:pt x="2335" y="2351"/>
                </a:cubicBezTo>
                <a:cubicBezTo>
                  <a:pt x="2869" y="2485"/>
                  <a:pt x="3236" y="2785"/>
                  <a:pt x="3503" y="3285"/>
                </a:cubicBezTo>
                <a:cubicBezTo>
                  <a:pt x="3536" y="3419"/>
                  <a:pt x="3670" y="3452"/>
                  <a:pt x="3736" y="3485"/>
                </a:cubicBezTo>
                <a:cubicBezTo>
                  <a:pt x="3770" y="3419"/>
                  <a:pt x="3870" y="3285"/>
                  <a:pt x="3903" y="3185"/>
                </a:cubicBezTo>
                <a:lnTo>
                  <a:pt x="3903" y="2952"/>
                </a:lnTo>
                <a:cubicBezTo>
                  <a:pt x="3937" y="2284"/>
                  <a:pt x="4270" y="1751"/>
                  <a:pt x="4871" y="1417"/>
                </a:cubicBezTo>
                <a:cubicBezTo>
                  <a:pt x="5099" y="1288"/>
                  <a:pt x="5355" y="1227"/>
                  <a:pt x="5610" y="1227"/>
                </a:cubicBezTo>
                <a:cubicBezTo>
                  <a:pt x="6212" y="1227"/>
                  <a:pt x="6815" y="1566"/>
                  <a:pt x="7072" y="2151"/>
                </a:cubicBezTo>
                <a:cubicBezTo>
                  <a:pt x="7100" y="2292"/>
                  <a:pt x="7176" y="2433"/>
                  <a:pt x="7320" y="2433"/>
                </a:cubicBezTo>
                <a:cubicBezTo>
                  <a:pt x="7346" y="2433"/>
                  <a:pt x="7375" y="2428"/>
                  <a:pt x="7406" y="2418"/>
                </a:cubicBezTo>
                <a:cubicBezTo>
                  <a:pt x="7606" y="2351"/>
                  <a:pt x="7572" y="2184"/>
                  <a:pt x="7506" y="2018"/>
                </a:cubicBezTo>
                <a:cubicBezTo>
                  <a:pt x="7306" y="1684"/>
                  <a:pt x="7439" y="1451"/>
                  <a:pt x="7606" y="1184"/>
                </a:cubicBezTo>
                <a:cubicBezTo>
                  <a:pt x="7906" y="850"/>
                  <a:pt x="8240" y="650"/>
                  <a:pt x="8640" y="517"/>
                </a:cubicBezTo>
                <a:cubicBezTo>
                  <a:pt x="8774" y="469"/>
                  <a:pt x="8905" y="446"/>
                  <a:pt x="9030" y="446"/>
                </a:cubicBezTo>
                <a:cubicBezTo>
                  <a:pt x="9342" y="446"/>
                  <a:pt x="9617" y="588"/>
                  <a:pt x="9807" y="850"/>
                </a:cubicBezTo>
                <a:lnTo>
                  <a:pt x="10308" y="1617"/>
                </a:lnTo>
                <a:cubicBezTo>
                  <a:pt x="10363" y="1700"/>
                  <a:pt x="10485" y="1759"/>
                  <a:pt x="10564" y="1759"/>
                </a:cubicBezTo>
                <a:cubicBezTo>
                  <a:pt x="10581" y="1759"/>
                  <a:pt x="10596" y="1757"/>
                  <a:pt x="10608" y="1751"/>
                </a:cubicBezTo>
                <a:cubicBezTo>
                  <a:pt x="10775" y="1684"/>
                  <a:pt x="10775" y="1551"/>
                  <a:pt x="10708" y="1417"/>
                </a:cubicBezTo>
                <a:cubicBezTo>
                  <a:pt x="10508" y="1117"/>
                  <a:pt x="10308" y="783"/>
                  <a:pt x="10108" y="550"/>
                </a:cubicBezTo>
                <a:cubicBezTo>
                  <a:pt x="9818" y="188"/>
                  <a:pt x="9458" y="0"/>
                  <a:pt x="9041" y="0"/>
                </a:cubicBezTo>
                <a:close/>
              </a:path>
            </a:pathLst>
          </a:custGeom>
          <a:solidFill>
            <a:srgbClr val="09B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5"/>
          <p:cNvSpPr/>
          <p:nvPr/>
        </p:nvSpPr>
        <p:spPr>
          <a:xfrm rot="744500">
            <a:off x="46709" y="2171523"/>
            <a:ext cx="340247" cy="471653"/>
          </a:xfrm>
          <a:custGeom>
            <a:rect b="b" l="l" r="r" t="t"/>
            <a:pathLst>
              <a:path extrusionOk="0" h="3331" w="2403">
                <a:moveTo>
                  <a:pt x="668" y="0"/>
                </a:moveTo>
                <a:cubicBezTo>
                  <a:pt x="468" y="100"/>
                  <a:pt x="501" y="267"/>
                  <a:pt x="535" y="334"/>
                </a:cubicBezTo>
                <a:cubicBezTo>
                  <a:pt x="668" y="901"/>
                  <a:pt x="535" y="1335"/>
                  <a:pt x="134" y="1735"/>
                </a:cubicBezTo>
                <a:cubicBezTo>
                  <a:pt x="68" y="1768"/>
                  <a:pt x="1" y="1902"/>
                  <a:pt x="34" y="1968"/>
                </a:cubicBezTo>
                <a:cubicBezTo>
                  <a:pt x="34" y="2035"/>
                  <a:pt x="168" y="2102"/>
                  <a:pt x="234" y="2102"/>
                </a:cubicBezTo>
                <a:cubicBezTo>
                  <a:pt x="284" y="2096"/>
                  <a:pt x="330" y="2093"/>
                  <a:pt x="375" y="2093"/>
                </a:cubicBezTo>
                <a:cubicBezTo>
                  <a:pt x="842" y="2093"/>
                  <a:pt x="1058" y="2401"/>
                  <a:pt x="1302" y="2736"/>
                </a:cubicBezTo>
                <a:cubicBezTo>
                  <a:pt x="1368" y="2902"/>
                  <a:pt x="1502" y="3103"/>
                  <a:pt x="1635" y="3236"/>
                </a:cubicBezTo>
                <a:cubicBezTo>
                  <a:pt x="1700" y="3301"/>
                  <a:pt x="1755" y="3331"/>
                  <a:pt x="1802" y="3331"/>
                </a:cubicBezTo>
                <a:cubicBezTo>
                  <a:pt x="1875" y="3331"/>
                  <a:pt x="1928" y="3258"/>
                  <a:pt x="1969" y="3136"/>
                </a:cubicBezTo>
                <a:cubicBezTo>
                  <a:pt x="2002" y="3002"/>
                  <a:pt x="2002" y="2869"/>
                  <a:pt x="1969" y="2736"/>
                </a:cubicBezTo>
                <a:cubicBezTo>
                  <a:pt x="1869" y="2269"/>
                  <a:pt x="1835" y="1835"/>
                  <a:pt x="2302" y="1568"/>
                </a:cubicBezTo>
                <a:cubicBezTo>
                  <a:pt x="2369" y="1501"/>
                  <a:pt x="2403" y="1401"/>
                  <a:pt x="2369" y="1301"/>
                </a:cubicBezTo>
                <a:cubicBezTo>
                  <a:pt x="2369" y="1235"/>
                  <a:pt x="2236" y="1201"/>
                  <a:pt x="2169" y="1134"/>
                </a:cubicBezTo>
                <a:lnTo>
                  <a:pt x="2002" y="1134"/>
                </a:lnTo>
                <a:cubicBezTo>
                  <a:pt x="1602" y="1134"/>
                  <a:pt x="1368" y="1001"/>
                  <a:pt x="1202" y="667"/>
                </a:cubicBezTo>
                <a:cubicBezTo>
                  <a:pt x="1068" y="501"/>
                  <a:pt x="1002" y="334"/>
                  <a:pt x="868" y="167"/>
                </a:cubicBezTo>
                <a:cubicBezTo>
                  <a:pt x="768" y="100"/>
                  <a:pt x="735" y="67"/>
                  <a:pt x="6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5"/>
          <p:cNvSpPr/>
          <p:nvPr/>
        </p:nvSpPr>
        <p:spPr>
          <a:xfrm>
            <a:off x="6769913" y="671475"/>
            <a:ext cx="300257" cy="346241"/>
          </a:xfrm>
          <a:custGeom>
            <a:rect b="b" l="l" r="r" t="t"/>
            <a:pathLst>
              <a:path extrusionOk="0" h="5233" w="4538">
                <a:moveTo>
                  <a:pt x="1836" y="429"/>
                </a:moveTo>
                <a:cubicBezTo>
                  <a:pt x="1902" y="563"/>
                  <a:pt x="2002" y="629"/>
                  <a:pt x="2002" y="763"/>
                </a:cubicBezTo>
                <a:cubicBezTo>
                  <a:pt x="2102" y="963"/>
                  <a:pt x="2169" y="1130"/>
                  <a:pt x="2236" y="1330"/>
                </a:cubicBezTo>
                <a:cubicBezTo>
                  <a:pt x="2503" y="1930"/>
                  <a:pt x="2903" y="2330"/>
                  <a:pt x="3570" y="2497"/>
                </a:cubicBezTo>
                <a:cubicBezTo>
                  <a:pt x="3603" y="2497"/>
                  <a:pt x="3704" y="2564"/>
                  <a:pt x="3837" y="2597"/>
                </a:cubicBezTo>
                <a:cubicBezTo>
                  <a:pt x="3170" y="2931"/>
                  <a:pt x="2603" y="3331"/>
                  <a:pt x="2703" y="4098"/>
                </a:cubicBezTo>
                <a:cubicBezTo>
                  <a:pt x="2403" y="3798"/>
                  <a:pt x="2169" y="3431"/>
                  <a:pt x="1836" y="3231"/>
                </a:cubicBezTo>
                <a:cubicBezTo>
                  <a:pt x="1502" y="2998"/>
                  <a:pt x="1068" y="2931"/>
                  <a:pt x="668" y="2764"/>
                </a:cubicBezTo>
                <a:cubicBezTo>
                  <a:pt x="835" y="2697"/>
                  <a:pt x="935" y="2564"/>
                  <a:pt x="1102" y="2464"/>
                </a:cubicBezTo>
                <a:cubicBezTo>
                  <a:pt x="1602" y="2197"/>
                  <a:pt x="1769" y="1763"/>
                  <a:pt x="1735" y="1230"/>
                </a:cubicBezTo>
                <a:lnTo>
                  <a:pt x="1735" y="462"/>
                </a:lnTo>
                <a:cubicBezTo>
                  <a:pt x="1769" y="462"/>
                  <a:pt x="1769" y="429"/>
                  <a:pt x="1836" y="429"/>
                </a:cubicBezTo>
                <a:close/>
                <a:moveTo>
                  <a:pt x="1743" y="0"/>
                </a:moveTo>
                <a:cubicBezTo>
                  <a:pt x="1530" y="0"/>
                  <a:pt x="1358" y="171"/>
                  <a:pt x="1335" y="462"/>
                </a:cubicBezTo>
                <a:cubicBezTo>
                  <a:pt x="1268" y="729"/>
                  <a:pt x="1268" y="1030"/>
                  <a:pt x="1335" y="1263"/>
                </a:cubicBezTo>
                <a:cubicBezTo>
                  <a:pt x="1369" y="1697"/>
                  <a:pt x="1202" y="1964"/>
                  <a:pt x="835" y="2197"/>
                </a:cubicBezTo>
                <a:cubicBezTo>
                  <a:pt x="601" y="2297"/>
                  <a:pt x="435" y="2431"/>
                  <a:pt x="268" y="2564"/>
                </a:cubicBezTo>
                <a:cubicBezTo>
                  <a:pt x="1" y="2797"/>
                  <a:pt x="68" y="3098"/>
                  <a:pt x="401" y="3231"/>
                </a:cubicBezTo>
                <a:cubicBezTo>
                  <a:pt x="535" y="3264"/>
                  <a:pt x="701" y="3298"/>
                  <a:pt x="835" y="3298"/>
                </a:cubicBezTo>
                <a:cubicBezTo>
                  <a:pt x="1569" y="3398"/>
                  <a:pt x="2069" y="3798"/>
                  <a:pt x="2369" y="4532"/>
                </a:cubicBezTo>
                <a:cubicBezTo>
                  <a:pt x="2436" y="4766"/>
                  <a:pt x="2669" y="4966"/>
                  <a:pt x="2836" y="5233"/>
                </a:cubicBezTo>
                <a:cubicBezTo>
                  <a:pt x="3170" y="4899"/>
                  <a:pt x="3203" y="4532"/>
                  <a:pt x="3237" y="4065"/>
                </a:cubicBezTo>
                <a:cubicBezTo>
                  <a:pt x="3203" y="3631"/>
                  <a:pt x="3403" y="3331"/>
                  <a:pt x="3770" y="3131"/>
                </a:cubicBezTo>
                <a:cubicBezTo>
                  <a:pt x="3937" y="3064"/>
                  <a:pt x="4104" y="2964"/>
                  <a:pt x="4271" y="2864"/>
                </a:cubicBezTo>
                <a:cubicBezTo>
                  <a:pt x="4537" y="2697"/>
                  <a:pt x="4537" y="2364"/>
                  <a:pt x="4204" y="2230"/>
                </a:cubicBezTo>
                <a:cubicBezTo>
                  <a:pt x="4037" y="2130"/>
                  <a:pt x="3870" y="2097"/>
                  <a:pt x="3704" y="2064"/>
                </a:cubicBezTo>
                <a:cubicBezTo>
                  <a:pt x="3270" y="1964"/>
                  <a:pt x="3003" y="1730"/>
                  <a:pt x="2770" y="1363"/>
                </a:cubicBezTo>
                <a:cubicBezTo>
                  <a:pt x="2669" y="1130"/>
                  <a:pt x="2603" y="929"/>
                  <a:pt x="2503" y="729"/>
                </a:cubicBezTo>
                <a:cubicBezTo>
                  <a:pt x="2403" y="529"/>
                  <a:pt x="2236" y="296"/>
                  <a:pt x="2069" y="129"/>
                </a:cubicBezTo>
                <a:cubicBezTo>
                  <a:pt x="1959" y="41"/>
                  <a:pt x="1846" y="0"/>
                  <a:pt x="1743" y="0"/>
                </a:cubicBezTo>
                <a:close/>
              </a:path>
            </a:pathLst>
          </a:custGeom>
          <a:solidFill>
            <a:srgbClr val="FEC0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5"/>
          <p:cNvSpPr/>
          <p:nvPr/>
        </p:nvSpPr>
        <p:spPr>
          <a:xfrm rot="1296169">
            <a:off x="3863210" y="4603992"/>
            <a:ext cx="222976" cy="258705"/>
          </a:xfrm>
          <a:custGeom>
            <a:rect b="b" l="l" r="r" t="t"/>
            <a:pathLst>
              <a:path extrusionOk="0" h="3910" w="3370">
                <a:moveTo>
                  <a:pt x="1167" y="0"/>
                </a:moveTo>
                <a:cubicBezTo>
                  <a:pt x="1154" y="0"/>
                  <a:pt x="1143" y="2"/>
                  <a:pt x="1134" y="7"/>
                </a:cubicBezTo>
                <a:cubicBezTo>
                  <a:pt x="1034" y="73"/>
                  <a:pt x="1001" y="174"/>
                  <a:pt x="967" y="307"/>
                </a:cubicBezTo>
                <a:cubicBezTo>
                  <a:pt x="934" y="407"/>
                  <a:pt x="967" y="507"/>
                  <a:pt x="967" y="641"/>
                </a:cubicBezTo>
                <a:cubicBezTo>
                  <a:pt x="1101" y="1241"/>
                  <a:pt x="867" y="1641"/>
                  <a:pt x="334" y="1908"/>
                </a:cubicBezTo>
                <a:cubicBezTo>
                  <a:pt x="200" y="1941"/>
                  <a:pt x="133" y="2108"/>
                  <a:pt x="0" y="2242"/>
                </a:cubicBezTo>
                <a:cubicBezTo>
                  <a:pt x="167" y="2275"/>
                  <a:pt x="300" y="2375"/>
                  <a:pt x="467" y="2408"/>
                </a:cubicBezTo>
                <a:cubicBezTo>
                  <a:pt x="1168" y="2509"/>
                  <a:pt x="1635" y="2842"/>
                  <a:pt x="1868" y="3509"/>
                </a:cubicBezTo>
                <a:cubicBezTo>
                  <a:pt x="1935" y="3643"/>
                  <a:pt x="2001" y="3776"/>
                  <a:pt x="2102" y="3910"/>
                </a:cubicBezTo>
                <a:lnTo>
                  <a:pt x="2168" y="3910"/>
                </a:lnTo>
                <a:cubicBezTo>
                  <a:pt x="2202" y="3743"/>
                  <a:pt x="2268" y="3576"/>
                  <a:pt x="2268" y="3443"/>
                </a:cubicBezTo>
                <a:cubicBezTo>
                  <a:pt x="2168" y="2842"/>
                  <a:pt x="2468" y="2475"/>
                  <a:pt x="2969" y="2242"/>
                </a:cubicBezTo>
                <a:cubicBezTo>
                  <a:pt x="3102" y="2142"/>
                  <a:pt x="3202" y="2075"/>
                  <a:pt x="3369" y="1941"/>
                </a:cubicBezTo>
                <a:cubicBezTo>
                  <a:pt x="3202" y="1908"/>
                  <a:pt x="3102" y="1808"/>
                  <a:pt x="2935" y="1775"/>
                </a:cubicBezTo>
                <a:cubicBezTo>
                  <a:pt x="2268" y="1641"/>
                  <a:pt x="1868" y="1241"/>
                  <a:pt x="1668" y="607"/>
                </a:cubicBezTo>
                <a:cubicBezTo>
                  <a:pt x="1635" y="440"/>
                  <a:pt x="1534" y="274"/>
                  <a:pt x="1434" y="140"/>
                </a:cubicBezTo>
                <a:cubicBezTo>
                  <a:pt x="1377" y="83"/>
                  <a:pt x="1245" y="0"/>
                  <a:pt x="1167" y="0"/>
                </a:cubicBezTo>
                <a:close/>
              </a:path>
            </a:pathLst>
          </a:custGeom>
          <a:solidFill>
            <a:srgbClr val="04B7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
            </a:r>
            <a:r>
              <a:rPr lang="en"/>
              <a:t>aybe you need to divide the content</a:t>
            </a:r>
            <a:endParaRPr/>
          </a:p>
        </p:txBody>
      </p:sp>
      <p:sp>
        <p:nvSpPr>
          <p:cNvPr id="632" name="Google Shape;632;p46"/>
          <p:cNvSpPr txBox="1"/>
          <p:nvPr>
            <p:ph idx="1" type="subTitle"/>
          </p:nvPr>
        </p:nvSpPr>
        <p:spPr>
          <a:xfrm>
            <a:off x="4965232" y="2845200"/>
            <a:ext cx="28068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633" name="Google Shape;633;p46"/>
          <p:cNvSpPr txBox="1"/>
          <p:nvPr>
            <p:ph idx="2" type="subTitle"/>
          </p:nvPr>
        </p:nvSpPr>
        <p:spPr>
          <a:xfrm>
            <a:off x="1371975" y="2845200"/>
            <a:ext cx="28068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634" name="Google Shape;634;p46"/>
          <p:cNvSpPr txBox="1"/>
          <p:nvPr>
            <p:ph idx="3" type="subTitle"/>
          </p:nvPr>
        </p:nvSpPr>
        <p:spPr>
          <a:xfrm>
            <a:off x="1371975" y="2357580"/>
            <a:ext cx="28068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35" name="Google Shape;635;p46"/>
          <p:cNvSpPr txBox="1"/>
          <p:nvPr>
            <p:ph idx="4" type="subTitle"/>
          </p:nvPr>
        </p:nvSpPr>
        <p:spPr>
          <a:xfrm>
            <a:off x="4965236" y="2357580"/>
            <a:ext cx="28068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grpSp>
        <p:nvGrpSpPr>
          <p:cNvPr id="636" name="Google Shape;636;p46"/>
          <p:cNvGrpSpPr/>
          <p:nvPr/>
        </p:nvGrpSpPr>
        <p:grpSpPr>
          <a:xfrm rot="461977">
            <a:off x="673782" y="4172044"/>
            <a:ext cx="491287" cy="555322"/>
            <a:chOff x="3629425" y="2357975"/>
            <a:chExt cx="184325" cy="208350"/>
          </a:xfrm>
        </p:grpSpPr>
        <p:sp>
          <p:nvSpPr>
            <p:cNvPr id="637" name="Google Shape;637;p46"/>
            <p:cNvSpPr/>
            <p:nvPr/>
          </p:nvSpPr>
          <p:spPr>
            <a:xfrm>
              <a:off x="3717000" y="2432025"/>
              <a:ext cx="96750" cy="134300"/>
            </a:xfrm>
            <a:custGeom>
              <a:rect b="b" l="l" r="r" t="t"/>
              <a:pathLst>
                <a:path extrusionOk="0" h="5372" w="3870">
                  <a:moveTo>
                    <a:pt x="1033" y="0"/>
                  </a:moveTo>
                  <a:cubicBezTo>
                    <a:pt x="1021" y="0"/>
                    <a:pt x="1010" y="2"/>
                    <a:pt x="1001" y="7"/>
                  </a:cubicBezTo>
                  <a:cubicBezTo>
                    <a:pt x="901" y="74"/>
                    <a:pt x="834" y="240"/>
                    <a:pt x="834" y="340"/>
                  </a:cubicBezTo>
                  <a:cubicBezTo>
                    <a:pt x="801" y="507"/>
                    <a:pt x="834" y="674"/>
                    <a:pt x="867" y="841"/>
                  </a:cubicBezTo>
                  <a:cubicBezTo>
                    <a:pt x="1034" y="1641"/>
                    <a:pt x="801" y="2242"/>
                    <a:pt x="200" y="2775"/>
                  </a:cubicBezTo>
                  <a:cubicBezTo>
                    <a:pt x="67" y="2842"/>
                    <a:pt x="0" y="3076"/>
                    <a:pt x="0" y="3176"/>
                  </a:cubicBezTo>
                  <a:cubicBezTo>
                    <a:pt x="34" y="3409"/>
                    <a:pt x="234" y="3409"/>
                    <a:pt x="467" y="3409"/>
                  </a:cubicBezTo>
                  <a:lnTo>
                    <a:pt x="534" y="3409"/>
                  </a:lnTo>
                  <a:cubicBezTo>
                    <a:pt x="594" y="3401"/>
                    <a:pt x="651" y="3397"/>
                    <a:pt x="707" y="3397"/>
                  </a:cubicBezTo>
                  <a:cubicBezTo>
                    <a:pt x="1086" y="3397"/>
                    <a:pt x="1373" y="3590"/>
                    <a:pt x="1635" y="3910"/>
                  </a:cubicBezTo>
                  <a:cubicBezTo>
                    <a:pt x="1801" y="4110"/>
                    <a:pt x="1902" y="4343"/>
                    <a:pt x="2068" y="4610"/>
                  </a:cubicBezTo>
                  <a:cubicBezTo>
                    <a:pt x="2235" y="4810"/>
                    <a:pt x="2402" y="5044"/>
                    <a:pt x="2635" y="5277"/>
                  </a:cubicBezTo>
                  <a:cubicBezTo>
                    <a:pt x="2674" y="5342"/>
                    <a:pt x="2724" y="5372"/>
                    <a:pt x="2775" y="5372"/>
                  </a:cubicBezTo>
                  <a:cubicBezTo>
                    <a:pt x="2855" y="5372"/>
                    <a:pt x="2941" y="5299"/>
                    <a:pt x="3002" y="5177"/>
                  </a:cubicBezTo>
                  <a:cubicBezTo>
                    <a:pt x="3036" y="5110"/>
                    <a:pt x="3069" y="4977"/>
                    <a:pt x="3069" y="4910"/>
                  </a:cubicBezTo>
                  <a:cubicBezTo>
                    <a:pt x="3069" y="4577"/>
                    <a:pt x="3036" y="4277"/>
                    <a:pt x="3002" y="3976"/>
                  </a:cubicBezTo>
                  <a:cubicBezTo>
                    <a:pt x="2902" y="3443"/>
                    <a:pt x="3002" y="2909"/>
                    <a:pt x="3536" y="2575"/>
                  </a:cubicBezTo>
                  <a:cubicBezTo>
                    <a:pt x="3669" y="2475"/>
                    <a:pt x="3736" y="2308"/>
                    <a:pt x="3870" y="2142"/>
                  </a:cubicBezTo>
                  <a:cubicBezTo>
                    <a:pt x="3703" y="2008"/>
                    <a:pt x="3636" y="1908"/>
                    <a:pt x="3536" y="1808"/>
                  </a:cubicBezTo>
                  <a:cubicBezTo>
                    <a:pt x="3436" y="1775"/>
                    <a:pt x="3202" y="1775"/>
                    <a:pt x="3036" y="1775"/>
                  </a:cubicBezTo>
                  <a:cubicBezTo>
                    <a:pt x="2602" y="1775"/>
                    <a:pt x="2302" y="1575"/>
                    <a:pt x="2035" y="1241"/>
                  </a:cubicBezTo>
                  <a:cubicBezTo>
                    <a:pt x="1935" y="1074"/>
                    <a:pt x="1835" y="907"/>
                    <a:pt x="1768" y="741"/>
                  </a:cubicBezTo>
                  <a:cubicBezTo>
                    <a:pt x="1635" y="507"/>
                    <a:pt x="1501" y="307"/>
                    <a:pt x="1334" y="140"/>
                  </a:cubicBezTo>
                  <a:cubicBezTo>
                    <a:pt x="1248" y="83"/>
                    <a:pt x="1112" y="0"/>
                    <a:pt x="10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6"/>
            <p:cNvSpPr/>
            <p:nvPr/>
          </p:nvSpPr>
          <p:spPr>
            <a:xfrm>
              <a:off x="3629425" y="2357975"/>
              <a:ext cx="58400" cy="83400"/>
            </a:xfrm>
            <a:custGeom>
              <a:rect b="b" l="l" r="r" t="t"/>
              <a:pathLst>
                <a:path extrusionOk="0" h="3336" w="2336">
                  <a:moveTo>
                    <a:pt x="601" y="0"/>
                  </a:moveTo>
                  <a:cubicBezTo>
                    <a:pt x="601" y="200"/>
                    <a:pt x="501" y="334"/>
                    <a:pt x="534" y="467"/>
                  </a:cubicBezTo>
                  <a:cubicBezTo>
                    <a:pt x="634" y="934"/>
                    <a:pt x="501" y="1334"/>
                    <a:pt x="167" y="1668"/>
                  </a:cubicBezTo>
                  <a:cubicBezTo>
                    <a:pt x="101" y="1768"/>
                    <a:pt x="34" y="1901"/>
                    <a:pt x="1" y="2035"/>
                  </a:cubicBezTo>
                  <a:cubicBezTo>
                    <a:pt x="134" y="2068"/>
                    <a:pt x="201" y="2135"/>
                    <a:pt x="334" y="2202"/>
                  </a:cubicBezTo>
                  <a:cubicBezTo>
                    <a:pt x="411" y="2184"/>
                    <a:pt x="481" y="2176"/>
                    <a:pt x="544" y="2176"/>
                  </a:cubicBezTo>
                  <a:cubicBezTo>
                    <a:pt x="839" y="2176"/>
                    <a:pt x="1003" y="2355"/>
                    <a:pt x="1168" y="2602"/>
                  </a:cubicBezTo>
                  <a:cubicBezTo>
                    <a:pt x="1302" y="2802"/>
                    <a:pt x="1435" y="3002"/>
                    <a:pt x="1535" y="3169"/>
                  </a:cubicBezTo>
                  <a:cubicBezTo>
                    <a:pt x="1602" y="3269"/>
                    <a:pt x="1702" y="3302"/>
                    <a:pt x="1802" y="3336"/>
                  </a:cubicBezTo>
                  <a:cubicBezTo>
                    <a:pt x="1835" y="3236"/>
                    <a:pt x="1935" y="3136"/>
                    <a:pt x="1935" y="3002"/>
                  </a:cubicBezTo>
                  <a:cubicBezTo>
                    <a:pt x="1935" y="2802"/>
                    <a:pt x="1869" y="2569"/>
                    <a:pt x="1835" y="2335"/>
                  </a:cubicBezTo>
                  <a:cubicBezTo>
                    <a:pt x="1835" y="2068"/>
                    <a:pt x="1869" y="1868"/>
                    <a:pt x="2136" y="1635"/>
                  </a:cubicBezTo>
                  <a:cubicBezTo>
                    <a:pt x="2202" y="1568"/>
                    <a:pt x="2269" y="1434"/>
                    <a:pt x="2336" y="1301"/>
                  </a:cubicBezTo>
                  <a:cubicBezTo>
                    <a:pt x="2202" y="1234"/>
                    <a:pt x="2102" y="1134"/>
                    <a:pt x="1969" y="1134"/>
                  </a:cubicBezTo>
                  <a:cubicBezTo>
                    <a:pt x="1535" y="1134"/>
                    <a:pt x="1302" y="934"/>
                    <a:pt x="1135" y="600"/>
                  </a:cubicBezTo>
                  <a:cubicBezTo>
                    <a:pt x="1101" y="500"/>
                    <a:pt x="1035" y="400"/>
                    <a:pt x="968" y="300"/>
                  </a:cubicBezTo>
                  <a:cubicBezTo>
                    <a:pt x="835" y="200"/>
                    <a:pt x="701" y="100"/>
                    <a:pt x="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46"/>
          <p:cNvSpPr/>
          <p:nvPr/>
        </p:nvSpPr>
        <p:spPr>
          <a:xfrm>
            <a:off x="166996" y="445014"/>
            <a:ext cx="320452" cy="383663"/>
          </a:xfrm>
          <a:custGeom>
            <a:rect b="b" l="l" r="r" t="t"/>
            <a:pathLst>
              <a:path extrusionOk="0" h="5232" w="4370">
                <a:moveTo>
                  <a:pt x="1635" y="428"/>
                </a:moveTo>
                <a:cubicBezTo>
                  <a:pt x="1701" y="529"/>
                  <a:pt x="1835" y="662"/>
                  <a:pt x="1868" y="762"/>
                </a:cubicBezTo>
                <a:cubicBezTo>
                  <a:pt x="1968" y="929"/>
                  <a:pt x="2002" y="1096"/>
                  <a:pt x="2068" y="1262"/>
                </a:cubicBezTo>
                <a:cubicBezTo>
                  <a:pt x="2335" y="1896"/>
                  <a:pt x="2802" y="2330"/>
                  <a:pt x="3469" y="2497"/>
                </a:cubicBezTo>
                <a:cubicBezTo>
                  <a:pt x="3536" y="2530"/>
                  <a:pt x="3569" y="2530"/>
                  <a:pt x="3703" y="2563"/>
                </a:cubicBezTo>
                <a:cubicBezTo>
                  <a:pt x="3036" y="2897"/>
                  <a:pt x="2502" y="3264"/>
                  <a:pt x="2569" y="4164"/>
                </a:cubicBezTo>
                <a:cubicBezTo>
                  <a:pt x="2202" y="3230"/>
                  <a:pt x="1468" y="2897"/>
                  <a:pt x="534" y="2730"/>
                </a:cubicBezTo>
                <a:cubicBezTo>
                  <a:pt x="701" y="2663"/>
                  <a:pt x="834" y="2563"/>
                  <a:pt x="901" y="2497"/>
                </a:cubicBezTo>
                <a:cubicBezTo>
                  <a:pt x="1368" y="2196"/>
                  <a:pt x="1568" y="1763"/>
                  <a:pt x="1535" y="1229"/>
                </a:cubicBezTo>
                <a:lnTo>
                  <a:pt x="1535" y="495"/>
                </a:lnTo>
                <a:cubicBezTo>
                  <a:pt x="1568" y="428"/>
                  <a:pt x="1568" y="428"/>
                  <a:pt x="1635" y="428"/>
                </a:cubicBezTo>
                <a:close/>
                <a:moveTo>
                  <a:pt x="1579" y="1"/>
                </a:moveTo>
                <a:cubicBezTo>
                  <a:pt x="1524" y="1"/>
                  <a:pt x="1474" y="9"/>
                  <a:pt x="1435" y="28"/>
                </a:cubicBezTo>
                <a:cubicBezTo>
                  <a:pt x="1334" y="95"/>
                  <a:pt x="1234" y="295"/>
                  <a:pt x="1201" y="462"/>
                </a:cubicBezTo>
                <a:cubicBezTo>
                  <a:pt x="1168" y="729"/>
                  <a:pt x="1168" y="996"/>
                  <a:pt x="1201" y="1229"/>
                </a:cubicBezTo>
                <a:cubicBezTo>
                  <a:pt x="1234" y="1629"/>
                  <a:pt x="1101" y="1930"/>
                  <a:pt x="734" y="2130"/>
                </a:cubicBezTo>
                <a:cubicBezTo>
                  <a:pt x="567" y="2263"/>
                  <a:pt x="367" y="2363"/>
                  <a:pt x="200" y="2530"/>
                </a:cubicBezTo>
                <a:cubicBezTo>
                  <a:pt x="67" y="2597"/>
                  <a:pt x="0" y="2763"/>
                  <a:pt x="34" y="2897"/>
                </a:cubicBezTo>
                <a:cubicBezTo>
                  <a:pt x="67" y="3030"/>
                  <a:pt x="200" y="3130"/>
                  <a:pt x="334" y="3197"/>
                </a:cubicBezTo>
                <a:cubicBezTo>
                  <a:pt x="467" y="3264"/>
                  <a:pt x="634" y="3264"/>
                  <a:pt x="801" y="3297"/>
                </a:cubicBezTo>
                <a:cubicBezTo>
                  <a:pt x="1501" y="3397"/>
                  <a:pt x="2002" y="3831"/>
                  <a:pt x="2235" y="4498"/>
                </a:cubicBezTo>
                <a:cubicBezTo>
                  <a:pt x="2335" y="4732"/>
                  <a:pt x="2535" y="4932"/>
                  <a:pt x="2702" y="5232"/>
                </a:cubicBezTo>
                <a:cubicBezTo>
                  <a:pt x="3036" y="4832"/>
                  <a:pt x="3069" y="4431"/>
                  <a:pt x="3036" y="4031"/>
                </a:cubicBezTo>
                <a:cubicBezTo>
                  <a:pt x="3036" y="3664"/>
                  <a:pt x="3202" y="3364"/>
                  <a:pt x="3503" y="3197"/>
                </a:cubicBezTo>
                <a:lnTo>
                  <a:pt x="4136" y="2830"/>
                </a:lnTo>
                <a:cubicBezTo>
                  <a:pt x="4370" y="2597"/>
                  <a:pt x="4337" y="2330"/>
                  <a:pt x="4036" y="2196"/>
                </a:cubicBezTo>
                <a:cubicBezTo>
                  <a:pt x="3870" y="2096"/>
                  <a:pt x="3703" y="2063"/>
                  <a:pt x="3536" y="2030"/>
                </a:cubicBezTo>
                <a:cubicBezTo>
                  <a:pt x="3136" y="1930"/>
                  <a:pt x="2836" y="1629"/>
                  <a:pt x="2635" y="1262"/>
                </a:cubicBezTo>
                <a:cubicBezTo>
                  <a:pt x="2535" y="1062"/>
                  <a:pt x="2502" y="862"/>
                  <a:pt x="2369" y="629"/>
                </a:cubicBezTo>
                <a:cubicBezTo>
                  <a:pt x="2235" y="462"/>
                  <a:pt x="2135" y="228"/>
                  <a:pt x="1968" y="95"/>
                </a:cubicBezTo>
                <a:cubicBezTo>
                  <a:pt x="1874" y="48"/>
                  <a:pt x="1713" y="1"/>
                  <a:pt x="15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6"/>
          <p:cNvSpPr/>
          <p:nvPr/>
        </p:nvSpPr>
        <p:spPr>
          <a:xfrm>
            <a:off x="8379652" y="1388397"/>
            <a:ext cx="320452" cy="379417"/>
          </a:xfrm>
          <a:custGeom>
            <a:rect b="b" l="l" r="r" t="t"/>
            <a:pathLst>
              <a:path extrusionOk="0" h="3872" w="3270">
                <a:moveTo>
                  <a:pt x="1152" y="1"/>
                </a:moveTo>
                <a:cubicBezTo>
                  <a:pt x="1070" y="1"/>
                  <a:pt x="1011" y="82"/>
                  <a:pt x="968" y="236"/>
                </a:cubicBezTo>
                <a:lnTo>
                  <a:pt x="968" y="703"/>
                </a:lnTo>
                <a:cubicBezTo>
                  <a:pt x="1068" y="1236"/>
                  <a:pt x="868" y="1670"/>
                  <a:pt x="300" y="1903"/>
                </a:cubicBezTo>
                <a:cubicBezTo>
                  <a:pt x="200" y="2004"/>
                  <a:pt x="100" y="2104"/>
                  <a:pt x="0" y="2237"/>
                </a:cubicBezTo>
                <a:cubicBezTo>
                  <a:pt x="100" y="2270"/>
                  <a:pt x="267" y="2404"/>
                  <a:pt x="401" y="2404"/>
                </a:cubicBezTo>
                <a:cubicBezTo>
                  <a:pt x="1101" y="2504"/>
                  <a:pt x="1601" y="2871"/>
                  <a:pt x="1868" y="3538"/>
                </a:cubicBezTo>
                <a:cubicBezTo>
                  <a:pt x="1902" y="3671"/>
                  <a:pt x="1968" y="3738"/>
                  <a:pt x="2068" y="3872"/>
                </a:cubicBezTo>
                <a:lnTo>
                  <a:pt x="2168" y="3872"/>
                </a:lnTo>
                <a:cubicBezTo>
                  <a:pt x="2168" y="3738"/>
                  <a:pt x="2202" y="3571"/>
                  <a:pt x="2202" y="3438"/>
                </a:cubicBezTo>
                <a:cubicBezTo>
                  <a:pt x="2102" y="2871"/>
                  <a:pt x="2402" y="2504"/>
                  <a:pt x="2902" y="2237"/>
                </a:cubicBezTo>
                <a:lnTo>
                  <a:pt x="3269" y="2004"/>
                </a:lnTo>
                <a:cubicBezTo>
                  <a:pt x="3269" y="1937"/>
                  <a:pt x="3269" y="1903"/>
                  <a:pt x="3136" y="1903"/>
                </a:cubicBezTo>
                <a:cubicBezTo>
                  <a:pt x="3036" y="1803"/>
                  <a:pt x="2902" y="1770"/>
                  <a:pt x="2736" y="1737"/>
                </a:cubicBezTo>
                <a:cubicBezTo>
                  <a:pt x="2269" y="1603"/>
                  <a:pt x="1935" y="1336"/>
                  <a:pt x="1735" y="869"/>
                </a:cubicBezTo>
                <a:cubicBezTo>
                  <a:pt x="1701" y="703"/>
                  <a:pt x="1668" y="536"/>
                  <a:pt x="1568" y="402"/>
                </a:cubicBezTo>
                <a:cubicBezTo>
                  <a:pt x="1535" y="269"/>
                  <a:pt x="1435" y="136"/>
                  <a:pt x="1301" y="69"/>
                </a:cubicBezTo>
                <a:cubicBezTo>
                  <a:pt x="1244" y="23"/>
                  <a:pt x="1195" y="1"/>
                  <a:pt x="1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6"/>
          <p:cNvSpPr/>
          <p:nvPr/>
        </p:nvSpPr>
        <p:spPr>
          <a:xfrm>
            <a:off x="7985300" y="4171902"/>
            <a:ext cx="320449" cy="390751"/>
          </a:xfrm>
          <a:custGeom>
            <a:rect b="b" l="l" r="r" t="t"/>
            <a:pathLst>
              <a:path extrusionOk="0" h="3174" w="2603">
                <a:moveTo>
                  <a:pt x="1435" y="668"/>
                </a:moveTo>
                <a:cubicBezTo>
                  <a:pt x="1435" y="1102"/>
                  <a:pt x="1535" y="1502"/>
                  <a:pt x="1868" y="1802"/>
                </a:cubicBezTo>
                <a:cubicBezTo>
                  <a:pt x="1635" y="1936"/>
                  <a:pt x="1435" y="2069"/>
                  <a:pt x="1268" y="2136"/>
                </a:cubicBezTo>
                <a:cubicBezTo>
                  <a:pt x="1101" y="1902"/>
                  <a:pt x="934" y="1635"/>
                  <a:pt x="734" y="1402"/>
                </a:cubicBezTo>
                <a:cubicBezTo>
                  <a:pt x="1134" y="1335"/>
                  <a:pt x="1368" y="1102"/>
                  <a:pt x="1435" y="668"/>
                </a:cubicBezTo>
                <a:close/>
                <a:moveTo>
                  <a:pt x="1435" y="1"/>
                </a:moveTo>
                <a:cubicBezTo>
                  <a:pt x="1201" y="68"/>
                  <a:pt x="1101" y="268"/>
                  <a:pt x="1134" y="501"/>
                </a:cubicBezTo>
                <a:cubicBezTo>
                  <a:pt x="1068" y="868"/>
                  <a:pt x="834" y="1035"/>
                  <a:pt x="467" y="1102"/>
                </a:cubicBezTo>
                <a:cubicBezTo>
                  <a:pt x="334" y="1135"/>
                  <a:pt x="134" y="1268"/>
                  <a:pt x="100" y="1368"/>
                </a:cubicBezTo>
                <a:cubicBezTo>
                  <a:pt x="0" y="1535"/>
                  <a:pt x="167" y="1669"/>
                  <a:pt x="334" y="1769"/>
                </a:cubicBezTo>
                <a:cubicBezTo>
                  <a:pt x="734" y="1969"/>
                  <a:pt x="934" y="2302"/>
                  <a:pt x="934" y="2769"/>
                </a:cubicBezTo>
                <a:cubicBezTo>
                  <a:pt x="934" y="2936"/>
                  <a:pt x="934" y="3136"/>
                  <a:pt x="1134" y="3170"/>
                </a:cubicBezTo>
                <a:cubicBezTo>
                  <a:pt x="1149" y="3172"/>
                  <a:pt x="1164" y="3173"/>
                  <a:pt x="1178" y="3173"/>
                </a:cubicBezTo>
                <a:cubicBezTo>
                  <a:pt x="1349" y="3173"/>
                  <a:pt x="1440" y="2991"/>
                  <a:pt x="1501" y="2836"/>
                </a:cubicBezTo>
                <a:cubicBezTo>
                  <a:pt x="1568" y="2803"/>
                  <a:pt x="1568" y="2803"/>
                  <a:pt x="1568" y="2769"/>
                </a:cubicBezTo>
                <a:cubicBezTo>
                  <a:pt x="1601" y="2436"/>
                  <a:pt x="1802" y="2336"/>
                  <a:pt x="2102" y="2302"/>
                </a:cubicBezTo>
                <a:cubicBezTo>
                  <a:pt x="2118" y="2286"/>
                  <a:pt x="2152" y="2286"/>
                  <a:pt x="2185" y="2286"/>
                </a:cubicBezTo>
                <a:cubicBezTo>
                  <a:pt x="2218" y="2286"/>
                  <a:pt x="2252" y="2286"/>
                  <a:pt x="2269" y="2269"/>
                </a:cubicBezTo>
                <a:cubicBezTo>
                  <a:pt x="2402" y="2169"/>
                  <a:pt x="2502" y="2102"/>
                  <a:pt x="2569" y="2002"/>
                </a:cubicBezTo>
                <a:cubicBezTo>
                  <a:pt x="2602" y="1969"/>
                  <a:pt x="2469" y="1802"/>
                  <a:pt x="2435" y="1735"/>
                </a:cubicBezTo>
                <a:cubicBezTo>
                  <a:pt x="2402" y="1635"/>
                  <a:pt x="2269" y="1635"/>
                  <a:pt x="2235" y="1535"/>
                </a:cubicBezTo>
                <a:cubicBezTo>
                  <a:pt x="2102" y="1402"/>
                  <a:pt x="1968" y="1235"/>
                  <a:pt x="1935" y="1068"/>
                </a:cubicBezTo>
                <a:cubicBezTo>
                  <a:pt x="1902" y="901"/>
                  <a:pt x="1902" y="668"/>
                  <a:pt x="1902" y="501"/>
                </a:cubicBezTo>
                <a:cubicBezTo>
                  <a:pt x="1868" y="234"/>
                  <a:pt x="1668" y="1"/>
                  <a:pt x="14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 name="Google Shape;642;p46"/>
          <p:cNvGrpSpPr/>
          <p:nvPr/>
        </p:nvGrpSpPr>
        <p:grpSpPr>
          <a:xfrm>
            <a:off x="6054300" y="1595097"/>
            <a:ext cx="628652" cy="672751"/>
            <a:chOff x="3233275" y="1452975"/>
            <a:chExt cx="487025" cy="529350"/>
          </a:xfrm>
        </p:grpSpPr>
        <p:sp>
          <p:nvSpPr>
            <p:cNvPr id="643" name="Google Shape;643;p46"/>
            <p:cNvSpPr/>
            <p:nvPr/>
          </p:nvSpPr>
          <p:spPr>
            <a:xfrm>
              <a:off x="3372425" y="1582725"/>
              <a:ext cx="130275" cy="89800"/>
            </a:xfrm>
            <a:custGeom>
              <a:rect b="b" l="l" r="r" t="t"/>
              <a:pathLst>
                <a:path extrusionOk="0" h="3592" w="5211">
                  <a:moveTo>
                    <a:pt x="3258" y="629"/>
                  </a:moveTo>
                  <a:cubicBezTo>
                    <a:pt x="3272" y="634"/>
                    <a:pt x="3287" y="639"/>
                    <a:pt x="3301" y="644"/>
                  </a:cubicBezTo>
                  <a:lnTo>
                    <a:pt x="3301" y="644"/>
                  </a:lnTo>
                  <a:cubicBezTo>
                    <a:pt x="3317" y="678"/>
                    <a:pt x="3346" y="712"/>
                    <a:pt x="3390" y="743"/>
                  </a:cubicBezTo>
                  <a:cubicBezTo>
                    <a:pt x="3913" y="1161"/>
                    <a:pt x="4353" y="1873"/>
                    <a:pt x="3662" y="2375"/>
                  </a:cubicBezTo>
                  <a:cubicBezTo>
                    <a:pt x="3446" y="2528"/>
                    <a:pt x="3192" y="2594"/>
                    <a:pt x="2932" y="2594"/>
                  </a:cubicBezTo>
                  <a:cubicBezTo>
                    <a:pt x="2411" y="2594"/>
                    <a:pt x="1863" y="2333"/>
                    <a:pt x="1528" y="1998"/>
                  </a:cubicBezTo>
                  <a:cubicBezTo>
                    <a:pt x="1096" y="1567"/>
                    <a:pt x="1271" y="1135"/>
                    <a:pt x="1643" y="839"/>
                  </a:cubicBezTo>
                  <a:lnTo>
                    <a:pt x="1643" y="839"/>
                  </a:lnTo>
                  <a:cubicBezTo>
                    <a:pt x="1845" y="751"/>
                    <a:pt x="2071" y="712"/>
                    <a:pt x="2291" y="712"/>
                  </a:cubicBezTo>
                  <a:cubicBezTo>
                    <a:pt x="2441" y="712"/>
                    <a:pt x="2587" y="731"/>
                    <a:pt x="2720" y="764"/>
                  </a:cubicBezTo>
                  <a:cubicBezTo>
                    <a:pt x="2762" y="779"/>
                    <a:pt x="2807" y="785"/>
                    <a:pt x="2853" y="785"/>
                  </a:cubicBezTo>
                  <a:cubicBezTo>
                    <a:pt x="3001" y="785"/>
                    <a:pt x="3158" y="716"/>
                    <a:pt x="3258" y="629"/>
                  </a:cubicBezTo>
                  <a:close/>
                  <a:moveTo>
                    <a:pt x="2796" y="1"/>
                  </a:moveTo>
                  <a:cubicBezTo>
                    <a:pt x="2101" y="1"/>
                    <a:pt x="1365" y="257"/>
                    <a:pt x="900" y="722"/>
                  </a:cubicBezTo>
                  <a:cubicBezTo>
                    <a:pt x="892" y="730"/>
                    <a:pt x="885" y="738"/>
                    <a:pt x="878" y="746"/>
                  </a:cubicBezTo>
                  <a:lnTo>
                    <a:pt x="878" y="746"/>
                  </a:lnTo>
                  <a:cubicBezTo>
                    <a:pt x="806" y="803"/>
                    <a:pt x="737" y="865"/>
                    <a:pt x="670" y="931"/>
                  </a:cubicBezTo>
                  <a:cubicBezTo>
                    <a:pt x="0" y="1580"/>
                    <a:pt x="251" y="2417"/>
                    <a:pt x="879" y="2982"/>
                  </a:cubicBezTo>
                  <a:cubicBezTo>
                    <a:pt x="1364" y="3399"/>
                    <a:pt x="2006" y="3592"/>
                    <a:pt x="2641" y="3592"/>
                  </a:cubicBezTo>
                  <a:cubicBezTo>
                    <a:pt x="2992" y="3592"/>
                    <a:pt x="3342" y="3533"/>
                    <a:pt x="3662" y="3421"/>
                  </a:cubicBezTo>
                  <a:cubicBezTo>
                    <a:pt x="4373" y="3149"/>
                    <a:pt x="5106" y="2584"/>
                    <a:pt x="5169" y="1768"/>
                  </a:cubicBezTo>
                  <a:cubicBezTo>
                    <a:pt x="5210" y="848"/>
                    <a:pt x="4164" y="262"/>
                    <a:pt x="3411" y="73"/>
                  </a:cubicBezTo>
                  <a:cubicBezTo>
                    <a:pt x="3216" y="25"/>
                    <a:pt x="3008" y="1"/>
                    <a:pt x="2796" y="1"/>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6"/>
            <p:cNvSpPr/>
            <p:nvPr/>
          </p:nvSpPr>
          <p:spPr>
            <a:xfrm>
              <a:off x="3233275" y="1452975"/>
              <a:ext cx="399275" cy="342050"/>
            </a:xfrm>
            <a:custGeom>
              <a:rect b="b" l="l" r="r" t="t"/>
              <a:pathLst>
                <a:path extrusionOk="0" h="13682" w="15971">
                  <a:moveTo>
                    <a:pt x="6899" y="293"/>
                  </a:moveTo>
                  <a:cubicBezTo>
                    <a:pt x="7161" y="293"/>
                    <a:pt x="7451" y="367"/>
                    <a:pt x="7763" y="535"/>
                  </a:cubicBezTo>
                  <a:cubicBezTo>
                    <a:pt x="9416" y="1393"/>
                    <a:pt x="9521" y="3945"/>
                    <a:pt x="8077" y="5033"/>
                  </a:cubicBezTo>
                  <a:cubicBezTo>
                    <a:pt x="7956" y="5198"/>
                    <a:pt x="8107" y="5253"/>
                    <a:pt x="8298" y="5253"/>
                  </a:cubicBezTo>
                  <a:cubicBezTo>
                    <a:pt x="8471" y="5253"/>
                    <a:pt x="8677" y="5208"/>
                    <a:pt x="8747" y="5159"/>
                  </a:cubicBezTo>
                  <a:cubicBezTo>
                    <a:pt x="8766" y="5145"/>
                    <a:pt x="8784" y="5130"/>
                    <a:pt x="8803" y="5115"/>
                  </a:cubicBezTo>
                  <a:lnTo>
                    <a:pt x="8803" y="5115"/>
                  </a:lnTo>
                  <a:cubicBezTo>
                    <a:pt x="8944" y="5084"/>
                    <a:pt x="9076" y="5029"/>
                    <a:pt x="9123" y="4950"/>
                  </a:cubicBezTo>
                  <a:cubicBezTo>
                    <a:pt x="9647" y="4092"/>
                    <a:pt x="10337" y="3401"/>
                    <a:pt x="11153" y="2794"/>
                  </a:cubicBezTo>
                  <a:cubicBezTo>
                    <a:pt x="11574" y="2489"/>
                    <a:pt x="12144" y="2321"/>
                    <a:pt x="12700" y="2321"/>
                  </a:cubicBezTo>
                  <a:cubicBezTo>
                    <a:pt x="13554" y="2321"/>
                    <a:pt x="14373" y="2719"/>
                    <a:pt x="14564" y="3631"/>
                  </a:cubicBezTo>
                  <a:cubicBezTo>
                    <a:pt x="14796" y="4778"/>
                    <a:pt x="13170" y="5683"/>
                    <a:pt x="11877" y="6144"/>
                  </a:cubicBezTo>
                  <a:lnTo>
                    <a:pt x="11877" y="6144"/>
                  </a:lnTo>
                  <a:cubicBezTo>
                    <a:pt x="11186" y="6219"/>
                    <a:pt x="10549" y="6391"/>
                    <a:pt x="10107" y="6623"/>
                  </a:cubicBezTo>
                  <a:cubicBezTo>
                    <a:pt x="9898" y="6728"/>
                    <a:pt x="9919" y="6854"/>
                    <a:pt x="10149" y="6854"/>
                  </a:cubicBezTo>
                  <a:cubicBezTo>
                    <a:pt x="10626" y="6827"/>
                    <a:pt x="11383" y="6662"/>
                    <a:pt x="12171" y="6382"/>
                  </a:cubicBezTo>
                  <a:lnTo>
                    <a:pt x="12171" y="6382"/>
                  </a:lnTo>
                  <a:cubicBezTo>
                    <a:pt x="12542" y="6384"/>
                    <a:pt x="12911" y="6455"/>
                    <a:pt x="13266" y="6540"/>
                  </a:cubicBezTo>
                  <a:cubicBezTo>
                    <a:pt x="13978" y="6707"/>
                    <a:pt x="14626" y="7063"/>
                    <a:pt x="14982" y="7711"/>
                  </a:cubicBezTo>
                  <a:cubicBezTo>
                    <a:pt x="15695" y="9096"/>
                    <a:pt x="14128" y="10204"/>
                    <a:pt x="12886" y="10204"/>
                  </a:cubicBezTo>
                  <a:cubicBezTo>
                    <a:pt x="12852" y="10204"/>
                    <a:pt x="12818" y="10203"/>
                    <a:pt x="12785" y="10201"/>
                  </a:cubicBezTo>
                  <a:cubicBezTo>
                    <a:pt x="12203" y="10183"/>
                    <a:pt x="11744" y="9932"/>
                    <a:pt x="11342" y="9584"/>
                  </a:cubicBezTo>
                  <a:lnTo>
                    <a:pt x="11342" y="9584"/>
                  </a:lnTo>
                  <a:cubicBezTo>
                    <a:pt x="10982" y="9060"/>
                    <a:pt x="10537" y="8581"/>
                    <a:pt x="10105" y="8224"/>
                  </a:cubicBezTo>
                  <a:lnTo>
                    <a:pt x="10105" y="8224"/>
                  </a:lnTo>
                  <a:cubicBezTo>
                    <a:pt x="10057" y="8171"/>
                    <a:pt x="10009" y="8118"/>
                    <a:pt x="9960" y="8067"/>
                  </a:cubicBezTo>
                  <a:cubicBezTo>
                    <a:pt x="9942" y="8072"/>
                    <a:pt x="9924" y="8077"/>
                    <a:pt x="9906" y="8083"/>
                  </a:cubicBezTo>
                  <a:lnTo>
                    <a:pt x="9906" y="8083"/>
                  </a:lnTo>
                  <a:cubicBezTo>
                    <a:pt x="9880" y="8076"/>
                    <a:pt x="9850" y="8073"/>
                    <a:pt x="9816" y="8073"/>
                  </a:cubicBezTo>
                  <a:cubicBezTo>
                    <a:pt x="9564" y="8073"/>
                    <a:pt x="9136" y="8247"/>
                    <a:pt x="9270" y="8381"/>
                  </a:cubicBezTo>
                  <a:cubicBezTo>
                    <a:pt x="9760" y="8906"/>
                    <a:pt x="10187" y="9412"/>
                    <a:pt x="10656" y="9808"/>
                  </a:cubicBezTo>
                  <a:lnTo>
                    <a:pt x="10656" y="9808"/>
                  </a:lnTo>
                  <a:cubicBezTo>
                    <a:pt x="11312" y="10738"/>
                    <a:pt x="11741" y="11840"/>
                    <a:pt x="11153" y="12629"/>
                  </a:cubicBezTo>
                  <a:cubicBezTo>
                    <a:pt x="10931" y="12933"/>
                    <a:pt x="10611" y="13047"/>
                    <a:pt x="10272" y="13047"/>
                  </a:cubicBezTo>
                  <a:cubicBezTo>
                    <a:pt x="9750" y="13047"/>
                    <a:pt x="9181" y="12778"/>
                    <a:pt x="8851" y="12524"/>
                  </a:cubicBezTo>
                  <a:cubicBezTo>
                    <a:pt x="8433" y="12210"/>
                    <a:pt x="8161" y="11750"/>
                    <a:pt x="7973" y="11268"/>
                  </a:cubicBezTo>
                  <a:cubicBezTo>
                    <a:pt x="7816" y="10903"/>
                    <a:pt x="7725" y="10498"/>
                    <a:pt x="7688" y="10085"/>
                  </a:cubicBezTo>
                  <a:lnTo>
                    <a:pt x="7688" y="10085"/>
                  </a:lnTo>
                  <a:cubicBezTo>
                    <a:pt x="7827" y="9477"/>
                    <a:pt x="7877" y="8892"/>
                    <a:pt x="7826" y="8423"/>
                  </a:cubicBezTo>
                  <a:cubicBezTo>
                    <a:pt x="7825" y="8415"/>
                    <a:pt x="7823" y="8409"/>
                    <a:pt x="7821" y="8402"/>
                  </a:cubicBezTo>
                  <a:lnTo>
                    <a:pt x="7821" y="8402"/>
                  </a:lnTo>
                  <a:cubicBezTo>
                    <a:pt x="7823" y="8395"/>
                    <a:pt x="7824" y="8388"/>
                    <a:pt x="7826" y="8381"/>
                  </a:cubicBezTo>
                  <a:lnTo>
                    <a:pt x="7826" y="8381"/>
                  </a:lnTo>
                  <a:cubicBezTo>
                    <a:pt x="7820" y="8382"/>
                    <a:pt x="7814" y="8383"/>
                    <a:pt x="7808" y="8384"/>
                  </a:cubicBezTo>
                  <a:lnTo>
                    <a:pt x="7808" y="8384"/>
                  </a:lnTo>
                  <a:cubicBezTo>
                    <a:pt x="7782" y="8356"/>
                    <a:pt x="7730" y="8344"/>
                    <a:pt x="7665" y="8344"/>
                  </a:cubicBezTo>
                  <a:cubicBezTo>
                    <a:pt x="7496" y="8344"/>
                    <a:pt x="7240" y="8426"/>
                    <a:pt x="7127" y="8518"/>
                  </a:cubicBezTo>
                  <a:lnTo>
                    <a:pt x="7127" y="8518"/>
                  </a:lnTo>
                  <a:cubicBezTo>
                    <a:pt x="7109" y="8521"/>
                    <a:pt x="7091" y="8524"/>
                    <a:pt x="7073" y="8527"/>
                  </a:cubicBezTo>
                  <a:cubicBezTo>
                    <a:pt x="7075" y="8544"/>
                    <a:pt x="7076" y="8560"/>
                    <a:pt x="7077" y="8577"/>
                  </a:cubicBezTo>
                  <a:lnTo>
                    <a:pt x="7077" y="8577"/>
                  </a:lnTo>
                  <a:cubicBezTo>
                    <a:pt x="7076" y="8582"/>
                    <a:pt x="7074" y="8586"/>
                    <a:pt x="7073" y="8590"/>
                  </a:cubicBezTo>
                  <a:cubicBezTo>
                    <a:pt x="6952" y="9085"/>
                    <a:pt x="6913" y="9626"/>
                    <a:pt x="6957" y="10161"/>
                  </a:cubicBezTo>
                  <a:lnTo>
                    <a:pt x="6957" y="10161"/>
                  </a:lnTo>
                  <a:cubicBezTo>
                    <a:pt x="6679" y="11562"/>
                    <a:pt x="5962" y="13076"/>
                    <a:pt x="4785" y="13076"/>
                  </a:cubicBezTo>
                  <a:cubicBezTo>
                    <a:pt x="4495" y="13076"/>
                    <a:pt x="4176" y="12984"/>
                    <a:pt x="3830" y="12775"/>
                  </a:cubicBezTo>
                  <a:cubicBezTo>
                    <a:pt x="2804" y="12168"/>
                    <a:pt x="2302" y="11122"/>
                    <a:pt x="2637" y="9971"/>
                  </a:cubicBezTo>
                  <a:cubicBezTo>
                    <a:pt x="2784" y="9532"/>
                    <a:pt x="3097" y="9134"/>
                    <a:pt x="3411" y="8799"/>
                  </a:cubicBezTo>
                  <a:cubicBezTo>
                    <a:pt x="3534" y="8667"/>
                    <a:pt x="3970" y="8429"/>
                    <a:pt x="4307" y="8216"/>
                  </a:cubicBezTo>
                  <a:lnTo>
                    <a:pt x="4307" y="8216"/>
                  </a:lnTo>
                  <a:cubicBezTo>
                    <a:pt x="4365" y="8219"/>
                    <a:pt x="4423" y="8220"/>
                    <a:pt x="4481" y="8220"/>
                  </a:cubicBezTo>
                  <a:cubicBezTo>
                    <a:pt x="5151" y="8220"/>
                    <a:pt x="5811" y="8055"/>
                    <a:pt x="6362" y="7670"/>
                  </a:cubicBezTo>
                  <a:cubicBezTo>
                    <a:pt x="6466" y="7586"/>
                    <a:pt x="6466" y="7481"/>
                    <a:pt x="6299" y="7481"/>
                  </a:cubicBezTo>
                  <a:cubicBezTo>
                    <a:pt x="6264" y="7480"/>
                    <a:pt x="6230" y="7480"/>
                    <a:pt x="6196" y="7480"/>
                  </a:cubicBezTo>
                  <a:cubicBezTo>
                    <a:pt x="5668" y="7480"/>
                    <a:pt x="5131" y="7589"/>
                    <a:pt x="4622" y="7781"/>
                  </a:cubicBezTo>
                  <a:lnTo>
                    <a:pt x="4622" y="7781"/>
                  </a:lnTo>
                  <a:cubicBezTo>
                    <a:pt x="4604" y="7778"/>
                    <a:pt x="4584" y="7776"/>
                    <a:pt x="4562" y="7774"/>
                  </a:cubicBezTo>
                  <a:cubicBezTo>
                    <a:pt x="3097" y="7649"/>
                    <a:pt x="691" y="6310"/>
                    <a:pt x="1235" y="4531"/>
                  </a:cubicBezTo>
                  <a:cubicBezTo>
                    <a:pt x="1473" y="3741"/>
                    <a:pt x="2028" y="3450"/>
                    <a:pt x="2718" y="3450"/>
                  </a:cubicBezTo>
                  <a:cubicBezTo>
                    <a:pt x="3452" y="3450"/>
                    <a:pt x="4339" y="3780"/>
                    <a:pt x="5159" y="4190"/>
                  </a:cubicBezTo>
                  <a:lnTo>
                    <a:pt x="5159" y="4190"/>
                  </a:lnTo>
                  <a:cubicBezTo>
                    <a:pt x="5712" y="4823"/>
                    <a:pt x="6585" y="5248"/>
                    <a:pt x="7429" y="5619"/>
                  </a:cubicBezTo>
                  <a:cubicBezTo>
                    <a:pt x="7452" y="5631"/>
                    <a:pt x="7484" y="5636"/>
                    <a:pt x="7523" y="5636"/>
                  </a:cubicBezTo>
                  <a:cubicBezTo>
                    <a:pt x="7760" y="5636"/>
                    <a:pt x="8221" y="5437"/>
                    <a:pt x="8077" y="5347"/>
                  </a:cubicBezTo>
                  <a:cubicBezTo>
                    <a:pt x="8040" y="5321"/>
                    <a:pt x="8002" y="5295"/>
                    <a:pt x="7962" y="5268"/>
                  </a:cubicBezTo>
                  <a:lnTo>
                    <a:pt x="7962" y="5268"/>
                  </a:lnTo>
                  <a:cubicBezTo>
                    <a:pt x="7980" y="5259"/>
                    <a:pt x="7997" y="5251"/>
                    <a:pt x="8014" y="5242"/>
                  </a:cubicBezTo>
                  <a:cubicBezTo>
                    <a:pt x="7923" y="5201"/>
                    <a:pt x="7832" y="5161"/>
                    <a:pt x="7742" y="5120"/>
                  </a:cubicBezTo>
                  <a:lnTo>
                    <a:pt x="7742" y="5120"/>
                  </a:lnTo>
                  <a:cubicBezTo>
                    <a:pt x="7293" y="4826"/>
                    <a:pt x="6717" y="4484"/>
                    <a:pt x="6084" y="4171"/>
                  </a:cubicBezTo>
                  <a:lnTo>
                    <a:pt x="6084" y="4171"/>
                  </a:lnTo>
                  <a:cubicBezTo>
                    <a:pt x="5769" y="3876"/>
                    <a:pt x="5526" y="3500"/>
                    <a:pt x="5399" y="2983"/>
                  </a:cubicBezTo>
                  <a:cubicBezTo>
                    <a:pt x="5091" y="1785"/>
                    <a:pt x="5721" y="293"/>
                    <a:pt x="6899" y="293"/>
                  </a:cubicBezTo>
                  <a:close/>
                  <a:moveTo>
                    <a:pt x="7428" y="0"/>
                  </a:moveTo>
                  <a:cubicBezTo>
                    <a:pt x="7347" y="0"/>
                    <a:pt x="7263" y="4"/>
                    <a:pt x="7178" y="12"/>
                  </a:cubicBezTo>
                  <a:cubicBezTo>
                    <a:pt x="5859" y="116"/>
                    <a:pt x="4939" y="681"/>
                    <a:pt x="4667" y="1999"/>
                  </a:cubicBezTo>
                  <a:cubicBezTo>
                    <a:pt x="4516" y="2642"/>
                    <a:pt x="4577" y="3170"/>
                    <a:pt x="4780" y="3613"/>
                  </a:cubicBezTo>
                  <a:lnTo>
                    <a:pt x="4780" y="3613"/>
                  </a:lnTo>
                  <a:cubicBezTo>
                    <a:pt x="4098" y="3370"/>
                    <a:pt x="3405" y="3210"/>
                    <a:pt x="2771" y="3210"/>
                  </a:cubicBezTo>
                  <a:cubicBezTo>
                    <a:pt x="1706" y="3210"/>
                    <a:pt x="809" y="3664"/>
                    <a:pt x="419" y="4950"/>
                  </a:cubicBezTo>
                  <a:cubicBezTo>
                    <a:pt x="1" y="6310"/>
                    <a:pt x="1737" y="7398"/>
                    <a:pt x="2721" y="7858"/>
                  </a:cubicBezTo>
                  <a:cubicBezTo>
                    <a:pt x="3065" y="8002"/>
                    <a:pt x="3435" y="8108"/>
                    <a:pt x="3813" y="8167"/>
                  </a:cubicBezTo>
                  <a:lnTo>
                    <a:pt x="3813" y="8167"/>
                  </a:lnTo>
                  <a:cubicBezTo>
                    <a:pt x="1837" y="9329"/>
                    <a:pt x="734" y="11708"/>
                    <a:pt x="3369" y="13298"/>
                  </a:cubicBezTo>
                  <a:cubicBezTo>
                    <a:pt x="3814" y="13564"/>
                    <a:pt x="4234" y="13681"/>
                    <a:pt x="4624" y="13681"/>
                  </a:cubicBezTo>
                  <a:cubicBezTo>
                    <a:pt x="5777" y="13681"/>
                    <a:pt x="6678" y="12661"/>
                    <a:pt x="7230" y="11442"/>
                  </a:cubicBezTo>
                  <a:lnTo>
                    <a:pt x="7230" y="11442"/>
                  </a:lnTo>
                  <a:cubicBezTo>
                    <a:pt x="7639" y="12572"/>
                    <a:pt x="8475" y="13450"/>
                    <a:pt x="9727" y="13450"/>
                  </a:cubicBezTo>
                  <a:cubicBezTo>
                    <a:pt x="10019" y="13450"/>
                    <a:pt x="10334" y="13402"/>
                    <a:pt x="10672" y="13298"/>
                  </a:cubicBezTo>
                  <a:cubicBezTo>
                    <a:pt x="12245" y="12809"/>
                    <a:pt x="12345" y="11637"/>
                    <a:pt x="11846" y="10482"/>
                  </a:cubicBezTo>
                  <a:lnTo>
                    <a:pt x="11846" y="10482"/>
                  </a:lnTo>
                  <a:cubicBezTo>
                    <a:pt x="12107" y="10560"/>
                    <a:pt x="12392" y="10603"/>
                    <a:pt x="12709" y="10603"/>
                  </a:cubicBezTo>
                  <a:cubicBezTo>
                    <a:pt x="12847" y="10603"/>
                    <a:pt x="12990" y="10595"/>
                    <a:pt x="13141" y="10578"/>
                  </a:cubicBezTo>
                  <a:cubicBezTo>
                    <a:pt x="14333" y="10411"/>
                    <a:pt x="15798" y="9846"/>
                    <a:pt x="15882" y="8423"/>
                  </a:cubicBezTo>
                  <a:cubicBezTo>
                    <a:pt x="15970" y="6795"/>
                    <a:pt x="14446" y="6164"/>
                    <a:pt x="12863" y="6108"/>
                  </a:cubicBezTo>
                  <a:lnTo>
                    <a:pt x="12863" y="6108"/>
                  </a:lnTo>
                  <a:cubicBezTo>
                    <a:pt x="14364" y="5448"/>
                    <a:pt x="15715" y="4394"/>
                    <a:pt x="15191" y="3108"/>
                  </a:cubicBezTo>
                  <a:cubicBezTo>
                    <a:pt x="14859" y="2271"/>
                    <a:pt x="13920" y="1942"/>
                    <a:pt x="13025" y="1942"/>
                  </a:cubicBezTo>
                  <a:cubicBezTo>
                    <a:pt x="12623" y="1942"/>
                    <a:pt x="12231" y="2008"/>
                    <a:pt x="11906" y="2125"/>
                  </a:cubicBezTo>
                  <a:cubicBezTo>
                    <a:pt x="11122" y="2401"/>
                    <a:pt x="10407" y="2835"/>
                    <a:pt x="9787" y="3380"/>
                  </a:cubicBezTo>
                  <a:lnTo>
                    <a:pt x="9787" y="3380"/>
                  </a:lnTo>
                  <a:cubicBezTo>
                    <a:pt x="10066" y="1803"/>
                    <a:pt x="9216" y="0"/>
                    <a:pt x="7428" y="0"/>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6"/>
            <p:cNvSpPr/>
            <p:nvPr/>
          </p:nvSpPr>
          <p:spPr>
            <a:xfrm>
              <a:off x="3498150" y="1697350"/>
              <a:ext cx="222150" cy="284975"/>
            </a:xfrm>
            <a:custGeom>
              <a:rect b="b" l="l" r="r" t="t"/>
              <a:pathLst>
                <a:path extrusionOk="0" h="11399" w="8886">
                  <a:moveTo>
                    <a:pt x="6213" y="2266"/>
                  </a:moveTo>
                  <a:cubicBezTo>
                    <a:pt x="5589" y="3004"/>
                    <a:pt x="5048" y="3858"/>
                    <a:pt x="4310" y="4345"/>
                  </a:cubicBezTo>
                  <a:lnTo>
                    <a:pt x="4310" y="4345"/>
                  </a:lnTo>
                  <a:cubicBezTo>
                    <a:pt x="4298" y="4303"/>
                    <a:pt x="4289" y="4262"/>
                    <a:pt x="4283" y="4224"/>
                  </a:cubicBezTo>
                  <a:lnTo>
                    <a:pt x="4283" y="4224"/>
                  </a:lnTo>
                  <a:cubicBezTo>
                    <a:pt x="4330" y="4102"/>
                    <a:pt x="4383" y="3987"/>
                    <a:pt x="4443" y="3876"/>
                  </a:cubicBezTo>
                  <a:lnTo>
                    <a:pt x="4443" y="3876"/>
                  </a:lnTo>
                  <a:cubicBezTo>
                    <a:pt x="4894" y="3460"/>
                    <a:pt x="5315" y="2974"/>
                    <a:pt x="5768" y="2531"/>
                  </a:cubicBezTo>
                  <a:lnTo>
                    <a:pt x="5768" y="2531"/>
                  </a:lnTo>
                  <a:cubicBezTo>
                    <a:pt x="5911" y="2438"/>
                    <a:pt x="6060" y="2351"/>
                    <a:pt x="6213" y="2266"/>
                  </a:cubicBezTo>
                  <a:close/>
                  <a:moveTo>
                    <a:pt x="7416" y="1691"/>
                  </a:moveTo>
                  <a:lnTo>
                    <a:pt x="7416" y="1691"/>
                  </a:lnTo>
                  <a:cubicBezTo>
                    <a:pt x="7567" y="2331"/>
                    <a:pt x="7696" y="2966"/>
                    <a:pt x="7630" y="3628"/>
                  </a:cubicBezTo>
                  <a:cubicBezTo>
                    <a:pt x="7604" y="3945"/>
                    <a:pt x="7479" y="4199"/>
                    <a:pt x="7288" y="4399"/>
                  </a:cubicBezTo>
                  <a:lnTo>
                    <a:pt x="7288" y="4399"/>
                  </a:lnTo>
                  <a:cubicBezTo>
                    <a:pt x="7252" y="4394"/>
                    <a:pt x="7214" y="4391"/>
                    <a:pt x="7174" y="4391"/>
                  </a:cubicBezTo>
                  <a:cubicBezTo>
                    <a:pt x="7021" y="4391"/>
                    <a:pt x="6849" y="4429"/>
                    <a:pt x="6772" y="4506"/>
                  </a:cubicBezTo>
                  <a:cubicBezTo>
                    <a:pt x="6286" y="4893"/>
                    <a:pt x="5642" y="4938"/>
                    <a:pt x="4998" y="4942"/>
                  </a:cubicBezTo>
                  <a:lnTo>
                    <a:pt x="4998" y="4942"/>
                  </a:lnTo>
                  <a:cubicBezTo>
                    <a:pt x="4822" y="4915"/>
                    <a:pt x="4653" y="4876"/>
                    <a:pt x="4497" y="4826"/>
                  </a:cubicBezTo>
                  <a:lnTo>
                    <a:pt x="4497" y="4826"/>
                  </a:lnTo>
                  <a:cubicBezTo>
                    <a:pt x="4483" y="4795"/>
                    <a:pt x="4469" y="4763"/>
                    <a:pt x="4455" y="4731"/>
                  </a:cubicBezTo>
                  <a:lnTo>
                    <a:pt x="4455" y="4731"/>
                  </a:lnTo>
                  <a:cubicBezTo>
                    <a:pt x="5664" y="3981"/>
                    <a:pt x="6236" y="2517"/>
                    <a:pt x="7416" y="1691"/>
                  </a:cubicBezTo>
                  <a:close/>
                  <a:moveTo>
                    <a:pt x="703" y="0"/>
                  </a:moveTo>
                  <a:cubicBezTo>
                    <a:pt x="463" y="0"/>
                    <a:pt x="1" y="250"/>
                    <a:pt x="265" y="426"/>
                  </a:cubicBezTo>
                  <a:cubicBezTo>
                    <a:pt x="1708" y="1430"/>
                    <a:pt x="2845" y="2901"/>
                    <a:pt x="3413" y="4483"/>
                  </a:cubicBezTo>
                  <a:lnTo>
                    <a:pt x="3413" y="4483"/>
                  </a:lnTo>
                  <a:cubicBezTo>
                    <a:pt x="3347" y="4711"/>
                    <a:pt x="3301" y="4955"/>
                    <a:pt x="3278" y="5218"/>
                  </a:cubicBezTo>
                  <a:cubicBezTo>
                    <a:pt x="3236" y="5406"/>
                    <a:pt x="3487" y="5406"/>
                    <a:pt x="3613" y="5406"/>
                  </a:cubicBezTo>
                  <a:cubicBezTo>
                    <a:pt x="3633" y="5404"/>
                    <a:pt x="3654" y="5401"/>
                    <a:pt x="3674" y="5399"/>
                  </a:cubicBezTo>
                  <a:lnTo>
                    <a:pt x="3674" y="5399"/>
                  </a:lnTo>
                  <a:cubicBezTo>
                    <a:pt x="4109" y="7451"/>
                    <a:pt x="3543" y="9576"/>
                    <a:pt x="1433" y="11043"/>
                  </a:cubicBezTo>
                  <a:lnTo>
                    <a:pt x="1433" y="11043"/>
                  </a:lnTo>
                  <a:cubicBezTo>
                    <a:pt x="1400" y="11061"/>
                    <a:pt x="1366" y="11079"/>
                    <a:pt x="1332" y="11097"/>
                  </a:cubicBezTo>
                  <a:lnTo>
                    <a:pt x="1344" y="11103"/>
                  </a:lnTo>
                  <a:lnTo>
                    <a:pt x="1344" y="11103"/>
                  </a:lnTo>
                  <a:cubicBezTo>
                    <a:pt x="1060" y="11298"/>
                    <a:pt x="1269" y="11398"/>
                    <a:pt x="1512" y="11398"/>
                  </a:cubicBezTo>
                  <a:cubicBezTo>
                    <a:pt x="1629" y="11398"/>
                    <a:pt x="1753" y="11375"/>
                    <a:pt x="1834" y="11328"/>
                  </a:cubicBezTo>
                  <a:cubicBezTo>
                    <a:pt x="3634" y="10386"/>
                    <a:pt x="4785" y="8691"/>
                    <a:pt x="4847" y="6620"/>
                  </a:cubicBezTo>
                  <a:cubicBezTo>
                    <a:pt x="4866" y="6235"/>
                    <a:pt x="4788" y="5833"/>
                    <a:pt x="4712" y="5430"/>
                  </a:cubicBezTo>
                  <a:lnTo>
                    <a:pt x="4712" y="5430"/>
                  </a:lnTo>
                  <a:cubicBezTo>
                    <a:pt x="4916" y="5458"/>
                    <a:pt x="5126" y="5472"/>
                    <a:pt x="5336" y="5472"/>
                  </a:cubicBezTo>
                  <a:cubicBezTo>
                    <a:pt x="6027" y="5472"/>
                    <a:pt x="6726" y="5325"/>
                    <a:pt x="7254" y="5050"/>
                  </a:cubicBezTo>
                  <a:cubicBezTo>
                    <a:pt x="8886" y="4172"/>
                    <a:pt x="8446" y="2519"/>
                    <a:pt x="8091" y="991"/>
                  </a:cubicBezTo>
                  <a:cubicBezTo>
                    <a:pt x="8050" y="897"/>
                    <a:pt x="7931" y="872"/>
                    <a:pt x="7812" y="872"/>
                  </a:cubicBezTo>
                  <a:cubicBezTo>
                    <a:pt x="7747" y="872"/>
                    <a:pt x="7682" y="879"/>
                    <a:pt x="7630" y="887"/>
                  </a:cubicBezTo>
                  <a:cubicBezTo>
                    <a:pt x="6811" y="1099"/>
                    <a:pt x="6138" y="1546"/>
                    <a:pt x="5522" y="2081"/>
                  </a:cubicBezTo>
                  <a:lnTo>
                    <a:pt x="5522" y="2081"/>
                  </a:lnTo>
                  <a:cubicBezTo>
                    <a:pt x="4844" y="2473"/>
                    <a:pt x="4243" y="2940"/>
                    <a:pt x="3832" y="3568"/>
                  </a:cubicBezTo>
                  <a:lnTo>
                    <a:pt x="3832" y="3568"/>
                  </a:lnTo>
                  <a:cubicBezTo>
                    <a:pt x="3196" y="2201"/>
                    <a:pt x="2143" y="951"/>
                    <a:pt x="809" y="29"/>
                  </a:cubicBezTo>
                  <a:cubicBezTo>
                    <a:pt x="786" y="9"/>
                    <a:pt x="749" y="0"/>
                    <a:pt x="703" y="0"/>
                  </a:cubicBezTo>
                  <a:close/>
                </a:path>
              </a:pathLst>
            </a:custGeom>
            <a:solidFill>
              <a:srgbClr val="B1A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 name="Google Shape;646;p46"/>
          <p:cNvGrpSpPr/>
          <p:nvPr/>
        </p:nvGrpSpPr>
        <p:grpSpPr>
          <a:xfrm>
            <a:off x="2446177" y="1595093"/>
            <a:ext cx="759168" cy="672755"/>
            <a:chOff x="5119025" y="2873300"/>
            <a:chExt cx="587500" cy="496425"/>
          </a:xfrm>
        </p:grpSpPr>
        <p:sp>
          <p:nvSpPr>
            <p:cNvPr id="647" name="Google Shape;647;p46"/>
            <p:cNvSpPr/>
            <p:nvPr/>
          </p:nvSpPr>
          <p:spPr>
            <a:xfrm>
              <a:off x="5259525" y="3018375"/>
              <a:ext cx="298400" cy="229075"/>
            </a:xfrm>
            <a:custGeom>
              <a:rect b="b" l="l" r="r" t="t"/>
              <a:pathLst>
                <a:path extrusionOk="0" h="9163" w="11936">
                  <a:moveTo>
                    <a:pt x="11196" y="4089"/>
                  </a:moveTo>
                  <a:lnTo>
                    <a:pt x="11196" y="4089"/>
                  </a:lnTo>
                  <a:cubicBezTo>
                    <a:pt x="11458" y="5110"/>
                    <a:pt x="11199" y="6150"/>
                    <a:pt x="10541" y="6967"/>
                  </a:cubicBezTo>
                  <a:lnTo>
                    <a:pt x="10541" y="6967"/>
                  </a:lnTo>
                  <a:cubicBezTo>
                    <a:pt x="10807" y="6478"/>
                    <a:pt x="11004" y="5962"/>
                    <a:pt x="11119" y="5523"/>
                  </a:cubicBezTo>
                  <a:cubicBezTo>
                    <a:pt x="11253" y="5025"/>
                    <a:pt x="11271" y="4544"/>
                    <a:pt x="11196" y="4089"/>
                  </a:cubicBezTo>
                  <a:close/>
                  <a:moveTo>
                    <a:pt x="1082" y="4022"/>
                  </a:moveTo>
                  <a:cubicBezTo>
                    <a:pt x="1036" y="4360"/>
                    <a:pt x="1025" y="4715"/>
                    <a:pt x="1055" y="5083"/>
                  </a:cubicBezTo>
                  <a:cubicBezTo>
                    <a:pt x="1142" y="6245"/>
                    <a:pt x="1602" y="7134"/>
                    <a:pt x="2287" y="7778"/>
                  </a:cubicBezTo>
                  <a:lnTo>
                    <a:pt x="2287" y="7778"/>
                  </a:lnTo>
                  <a:cubicBezTo>
                    <a:pt x="1564" y="7211"/>
                    <a:pt x="1143" y="6342"/>
                    <a:pt x="992" y="5418"/>
                  </a:cubicBezTo>
                  <a:cubicBezTo>
                    <a:pt x="913" y="4930"/>
                    <a:pt x="953" y="4462"/>
                    <a:pt x="1082" y="4022"/>
                  </a:cubicBezTo>
                  <a:close/>
                  <a:moveTo>
                    <a:pt x="9035" y="1810"/>
                  </a:moveTo>
                  <a:cubicBezTo>
                    <a:pt x="9803" y="2417"/>
                    <a:pt x="10377" y="3244"/>
                    <a:pt x="10680" y="4288"/>
                  </a:cubicBezTo>
                  <a:cubicBezTo>
                    <a:pt x="11053" y="5551"/>
                    <a:pt x="9930" y="8221"/>
                    <a:pt x="8453" y="8221"/>
                  </a:cubicBezTo>
                  <a:cubicBezTo>
                    <a:pt x="8409" y="8221"/>
                    <a:pt x="8365" y="8219"/>
                    <a:pt x="8320" y="8214"/>
                  </a:cubicBezTo>
                  <a:lnTo>
                    <a:pt x="8320" y="8214"/>
                  </a:lnTo>
                  <a:cubicBezTo>
                    <a:pt x="8413" y="8156"/>
                    <a:pt x="8502" y="8096"/>
                    <a:pt x="8587" y="8034"/>
                  </a:cubicBezTo>
                  <a:cubicBezTo>
                    <a:pt x="9676" y="7218"/>
                    <a:pt x="10387" y="6088"/>
                    <a:pt x="10387" y="4707"/>
                  </a:cubicBezTo>
                  <a:cubicBezTo>
                    <a:pt x="10387" y="3639"/>
                    <a:pt x="9813" y="2635"/>
                    <a:pt x="9035" y="1810"/>
                  </a:cubicBezTo>
                  <a:close/>
                  <a:moveTo>
                    <a:pt x="6012" y="524"/>
                  </a:moveTo>
                  <a:cubicBezTo>
                    <a:pt x="6189" y="524"/>
                    <a:pt x="6366" y="533"/>
                    <a:pt x="6542" y="551"/>
                  </a:cubicBezTo>
                  <a:lnTo>
                    <a:pt x="6542" y="551"/>
                  </a:lnTo>
                  <a:cubicBezTo>
                    <a:pt x="6545" y="614"/>
                    <a:pt x="6575" y="672"/>
                    <a:pt x="6642" y="710"/>
                  </a:cubicBezTo>
                  <a:cubicBezTo>
                    <a:pt x="6650" y="715"/>
                    <a:pt x="6659" y="720"/>
                    <a:pt x="6667" y="724"/>
                  </a:cubicBezTo>
                  <a:lnTo>
                    <a:pt x="6667" y="724"/>
                  </a:lnTo>
                  <a:cubicBezTo>
                    <a:pt x="6666" y="727"/>
                    <a:pt x="6664" y="729"/>
                    <a:pt x="6663" y="731"/>
                  </a:cubicBezTo>
                  <a:cubicBezTo>
                    <a:pt x="6672" y="733"/>
                    <a:pt x="6682" y="736"/>
                    <a:pt x="6691" y="738"/>
                  </a:cubicBezTo>
                  <a:lnTo>
                    <a:pt x="6691" y="738"/>
                  </a:lnTo>
                  <a:cubicBezTo>
                    <a:pt x="9037" y="2031"/>
                    <a:pt x="11206" y="5120"/>
                    <a:pt x="8713" y="7343"/>
                  </a:cubicBezTo>
                  <a:cubicBezTo>
                    <a:pt x="8418" y="7606"/>
                    <a:pt x="8087" y="7826"/>
                    <a:pt x="7731" y="8005"/>
                  </a:cubicBezTo>
                  <a:lnTo>
                    <a:pt x="7731" y="8005"/>
                  </a:lnTo>
                  <a:cubicBezTo>
                    <a:pt x="7703" y="7988"/>
                    <a:pt x="7674" y="7969"/>
                    <a:pt x="7646" y="7950"/>
                  </a:cubicBezTo>
                  <a:cubicBezTo>
                    <a:pt x="7608" y="7925"/>
                    <a:pt x="7568" y="7914"/>
                    <a:pt x="7528" y="7914"/>
                  </a:cubicBezTo>
                  <a:cubicBezTo>
                    <a:pt x="7367" y="7914"/>
                    <a:pt x="7206" y="8090"/>
                    <a:pt x="7196" y="8237"/>
                  </a:cubicBezTo>
                  <a:lnTo>
                    <a:pt x="7196" y="8237"/>
                  </a:lnTo>
                  <a:cubicBezTo>
                    <a:pt x="6643" y="8441"/>
                    <a:pt x="6051" y="8557"/>
                    <a:pt x="5457" y="8587"/>
                  </a:cubicBezTo>
                  <a:lnTo>
                    <a:pt x="5457" y="8587"/>
                  </a:lnTo>
                  <a:cubicBezTo>
                    <a:pt x="4430" y="8450"/>
                    <a:pt x="3457" y="8073"/>
                    <a:pt x="2729" y="7427"/>
                  </a:cubicBezTo>
                  <a:cubicBezTo>
                    <a:pt x="1411" y="6276"/>
                    <a:pt x="1264" y="4309"/>
                    <a:pt x="1934" y="2803"/>
                  </a:cubicBezTo>
                  <a:cubicBezTo>
                    <a:pt x="2053" y="2534"/>
                    <a:pt x="2196" y="2290"/>
                    <a:pt x="2358" y="2070"/>
                  </a:cubicBezTo>
                  <a:lnTo>
                    <a:pt x="2358" y="2070"/>
                  </a:lnTo>
                  <a:cubicBezTo>
                    <a:pt x="2791" y="1665"/>
                    <a:pt x="3283" y="1326"/>
                    <a:pt x="3775" y="1066"/>
                  </a:cubicBezTo>
                  <a:cubicBezTo>
                    <a:pt x="4474" y="695"/>
                    <a:pt x="5241" y="524"/>
                    <a:pt x="6012" y="524"/>
                  </a:cubicBezTo>
                  <a:close/>
                  <a:moveTo>
                    <a:pt x="6010" y="0"/>
                  </a:moveTo>
                  <a:cubicBezTo>
                    <a:pt x="4438" y="0"/>
                    <a:pt x="2963" y="681"/>
                    <a:pt x="2034" y="1827"/>
                  </a:cubicBezTo>
                  <a:lnTo>
                    <a:pt x="2034" y="1827"/>
                  </a:lnTo>
                  <a:cubicBezTo>
                    <a:pt x="504" y="3305"/>
                    <a:pt x="0" y="5606"/>
                    <a:pt x="1201" y="7448"/>
                  </a:cubicBezTo>
                  <a:cubicBezTo>
                    <a:pt x="1971" y="8662"/>
                    <a:pt x="3392" y="9163"/>
                    <a:pt x="4860" y="9163"/>
                  </a:cubicBezTo>
                  <a:cubicBezTo>
                    <a:pt x="5143" y="9163"/>
                    <a:pt x="5429" y="9144"/>
                    <a:pt x="5712" y="9108"/>
                  </a:cubicBezTo>
                  <a:lnTo>
                    <a:pt x="5712" y="9108"/>
                  </a:lnTo>
                  <a:cubicBezTo>
                    <a:pt x="5871" y="9118"/>
                    <a:pt x="6031" y="9123"/>
                    <a:pt x="6191" y="9123"/>
                  </a:cubicBezTo>
                  <a:cubicBezTo>
                    <a:pt x="7396" y="9123"/>
                    <a:pt x="8622" y="8843"/>
                    <a:pt x="9634" y="8327"/>
                  </a:cubicBezTo>
                  <a:cubicBezTo>
                    <a:pt x="10973" y="7615"/>
                    <a:pt x="11935" y="6151"/>
                    <a:pt x="11789" y="4602"/>
                  </a:cubicBezTo>
                  <a:cubicBezTo>
                    <a:pt x="11642" y="2740"/>
                    <a:pt x="10366" y="1380"/>
                    <a:pt x="8755" y="606"/>
                  </a:cubicBezTo>
                  <a:cubicBezTo>
                    <a:pt x="8123" y="302"/>
                    <a:pt x="7473" y="124"/>
                    <a:pt x="6824" y="61"/>
                  </a:cubicBezTo>
                  <a:lnTo>
                    <a:pt x="6824" y="61"/>
                  </a:lnTo>
                  <a:cubicBezTo>
                    <a:pt x="6551" y="20"/>
                    <a:pt x="6279" y="0"/>
                    <a:pt x="6010" y="0"/>
                  </a:cubicBezTo>
                  <a:close/>
                </a:path>
              </a:pathLst>
            </a:custGeom>
            <a:solidFill>
              <a:srgbClr val="F1D5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6"/>
            <p:cNvSpPr/>
            <p:nvPr/>
          </p:nvSpPr>
          <p:spPr>
            <a:xfrm>
              <a:off x="5380725" y="2873300"/>
              <a:ext cx="19950" cy="78250"/>
            </a:xfrm>
            <a:custGeom>
              <a:rect b="b" l="l" r="r" t="t"/>
              <a:pathLst>
                <a:path extrusionOk="0" h="3130" w="798">
                  <a:moveTo>
                    <a:pt x="387" y="0"/>
                  </a:moveTo>
                  <a:cubicBezTo>
                    <a:pt x="232" y="0"/>
                    <a:pt x="0" y="207"/>
                    <a:pt x="15" y="383"/>
                  </a:cubicBezTo>
                  <a:cubicBezTo>
                    <a:pt x="120" y="1262"/>
                    <a:pt x="162" y="2140"/>
                    <a:pt x="287" y="2998"/>
                  </a:cubicBezTo>
                  <a:cubicBezTo>
                    <a:pt x="300" y="3092"/>
                    <a:pt x="351" y="3130"/>
                    <a:pt x="417" y="3130"/>
                  </a:cubicBezTo>
                  <a:cubicBezTo>
                    <a:pt x="570" y="3130"/>
                    <a:pt x="798" y="2923"/>
                    <a:pt x="768" y="2747"/>
                  </a:cubicBezTo>
                  <a:cubicBezTo>
                    <a:pt x="643" y="1889"/>
                    <a:pt x="622" y="990"/>
                    <a:pt x="517" y="132"/>
                  </a:cubicBezTo>
                  <a:cubicBezTo>
                    <a:pt x="505" y="38"/>
                    <a:pt x="453" y="0"/>
                    <a:pt x="387" y="0"/>
                  </a:cubicBezTo>
                  <a:close/>
                </a:path>
              </a:pathLst>
            </a:custGeom>
            <a:solidFill>
              <a:srgbClr val="F1D5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6"/>
            <p:cNvSpPr/>
            <p:nvPr/>
          </p:nvSpPr>
          <p:spPr>
            <a:xfrm>
              <a:off x="5503650" y="2935600"/>
              <a:ext cx="95150" cy="49225"/>
            </a:xfrm>
            <a:custGeom>
              <a:rect b="b" l="l" r="r" t="t"/>
              <a:pathLst>
                <a:path extrusionOk="0" h="1969" w="3806">
                  <a:moveTo>
                    <a:pt x="3605" y="1"/>
                  </a:moveTo>
                  <a:cubicBezTo>
                    <a:pt x="3579" y="1"/>
                    <a:pt x="3548" y="8"/>
                    <a:pt x="3509" y="25"/>
                  </a:cubicBezTo>
                  <a:cubicBezTo>
                    <a:pt x="2400" y="402"/>
                    <a:pt x="1438" y="1029"/>
                    <a:pt x="371" y="1448"/>
                  </a:cubicBezTo>
                  <a:cubicBezTo>
                    <a:pt x="127" y="1523"/>
                    <a:pt x="1" y="1969"/>
                    <a:pt x="219" y="1969"/>
                  </a:cubicBezTo>
                  <a:cubicBezTo>
                    <a:pt x="244" y="1969"/>
                    <a:pt x="274" y="1963"/>
                    <a:pt x="308" y="1950"/>
                  </a:cubicBezTo>
                  <a:cubicBezTo>
                    <a:pt x="1375" y="1532"/>
                    <a:pt x="2338" y="904"/>
                    <a:pt x="3447" y="506"/>
                  </a:cubicBezTo>
                  <a:cubicBezTo>
                    <a:pt x="3651" y="451"/>
                    <a:pt x="3805" y="1"/>
                    <a:pt x="3605" y="1"/>
                  </a:cubicBezTo>
                  <a:close/>
                </a:path>
              </a:pathLst>
            </a:custGeom>
            <a:solidFill>
              <a:srgbClr val="F1D5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6"/>
            <p:cNvSpPr/>
            <p:nvPr/>
          </p:nvSpPr>
          <p:spPr>
            <a:xfrm>
              <a:off x="5599900" y="3073025"/>
              <a:ext cx="106625" cy="16550"/>
            </a:xfrm>
            <a:custGeom>
              <a:rect b="b" l="l" r="r" t="t"/>
              <a:pathLst>
                <a:path extrusionOk="0" h="662" w="4265">
                  <a:moveTo>
                    <a:pt x="4015" y="1"/>
                  </a:moveTo>
                  <a:cubicBezTo>
                    <a:pt x="3996" y="1"/>
                    <a:pt x="3973" y="4"/>
                    <a:pt x="3949" y="10"/>
                  </a:cubicBezTo>
                  <a:cubicBezTo>
                    <a:pt x="3346" y="131"/>
                    <a:pt x="2743" y="159"/>
                    <a:pt x="2134" y="159"/>
                  </a:cubicBezTo>
                  <a:cubicBezTo>
                    <a:pt x="1581" y="159"/>
                    <a:pt x="1022" y="136"/>
                    <a:pt x="454" y="136"/>
                  </a:cubicBezTo>
                  <a:cubicBezTo>
                    <a:pt x="450" y="135"/>
                    <a:pt x="445" y="135"/>
                    <a:pt x="441" y="135"/>
                  </a:cubicBezTo>
                  <a:cubicBezTo>
                    <a:pt x="215" y="135"/>
                    <a:pt x="0" y="638"/>
                    <a:pt x="308" y="638"/>
                  </a:cubicBezTo>
                  <a:cubicBezTo>
                    <a:pt x="876" y="638"/>
                    <a:pt x="1449" y="661"/>
                    <a:pt x="2019" y="661"/>
                  </a:cubicBezTo>
                  <a:cubicBezTo>
                    <a:pt x="2647" y="661"/>
                    <a:pt x="3272" y="633"/>
                    <a:pt x="3886" y="512"/>
                  </a:cubicBezTo>
                  <a:cubicBezTo>
                    <a:pt x="4138" y="454"/>
                    <a:pt x="4264" y="1"/>
                    <a:pt x="4015" y="1"/>
                  </a:cubicBezTo>
                  <a:close/>
                </a:path>
              </a:pathLst>
            </a:custGeom>
            <a:solidFill>
              <a:srgbClr val="F1D5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6"/>
            <p:cNvSpPr/>
            <p:nvPr/>
          </p:nvSpPr>
          <p:spPr>
            <a:xfrm>
              <a:off x="5567275" y="3236675"/>
              <a:ext cx="89725" cy="46125"/>
            </a:xfrm>
            <a:custGeom>
              <a:rect b="b" l="l" r="r" t="t"/>
              <a:pathLst>
                <a:path extrusionOk="0" h="1845" w="3589">
                  <a:moveTo>
                    <a:pt x="729" y="1"/>
                  </a:moveTo>
                  <a:cubicBezTo>
                    <a:pt x="641" y="1"/>
                    <a:pt x="552" y="5"/>
                    <a:pt x="462" y="13"/>
                  </a:cubicBezTo>
                  <a:cubicBezTo>
                    <a:pt x="241" y="13"/>
                    <a:pt x="0" y="497"/>
                    <a:pt x="261" y="497"/>
                  </a:cubicBezTo>
                  <a:cubicBezTo>
                    <a:pt x="272" y="497"/>
                    <a:pt x="283" y="496"/>
                    <a:pt x="295" y="494"/>
                  </a:cubicBezTo>
                  <a:cubicBezTo>
                    <a:pt x="379" y="486"/>
                    <a:pt x="463" y="482"/>
                    <a:pt x="547" y="482"/>
                  </a:cubicBezTo>
                  <a:cubicBezTo>
                    <a:pt x="1534" y="482"/>
                    <a:pt x="2422" y="1039"/>
                    <a:pt x="3078" y="1792"/>
                  </a:cubicBezTo>
                  <a:cubicBezTo>
                    <a:pt x="3111" y="1829"/>
                    <a:pt x="3150" y="1845"/>
                    <a:pt x="3190" y="1845"/>
                  </a:cubicBezTo>
                  <a:cubicBezTo>
                    <a:pt x="3375" y="1845"/>
                    <a:pt x="3588" y="1503"/>
                    <a:pt x="3433" y="1331"/>
                  </a:cubicBezTo>
                  <a:cubicBezTo>
                    <a:pt x="2758" y="559"/>
                    <a:pt x="1780" y="1"/>
                    <a:pt x="729" y="1"/>
                  </a:cubicBezTo>
                  <a:close/>
                </a:path>
              </a:pathLst>
            </a:custGeom>
            <a:solidFill>
              <a:srgbClr val="F1D5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6"/>
            <p:cNvSpPr/>
            <p:nvPr/>
          </p:nvSpPr>
          <p:spPr>
            <a:xfrm>
              <a:off x="5441900" y="3298050"/>
              <a:ext cx="22900" cy="71675"/>
            </a:xfrm>
            <a:custGeom>
              <a:rect b="b" l="l" r="r" t="t"/>
              <a:pathLst>
                <a:path extrusionOk="0" h="2867" w="916">
                  <a:moveTo>
                    <a:pt x="676" y="1"/>
                  </a:moveTo>
                  <a:cubicBezTo>
                    <a:pt x="530" y="1"/>
                    <a:pt x="301" y="212"/>
                    <a:pt x="330" y="404"/>
                  </a:cubicBezTo>
                  <a:cubicBezTo>
                    <a:pt x="414" y="1157"/>
                    <a:pt x="288" y="1889"/>
                    <a:pt x="58" y="2622"/>
                  </a:cubicBezTo>
                  <a:cubicBezTo>
                    <a:pt x="0" y="2795"/>
                    <a:pt x="71" y="2866"/>
                    <a:pt x="175" y="2866"/>
                  </a:cubicBezTo>
                  <a:cubicBezTo>
                    <a:pt x="296" y="2866"/>
                    <a:pt x="462" y="2768"/>
                    <a:pt x="518" y="2622"/>
                  </a:cubicBezTo>
                  <a:cubicBezTo>
                    <a:pt x="790" y="1806"/>
                    <a:pt x="916" y="1010"/>
                    <a:pt x="790" y="132"/>
                  </a:cubicBezTo>
                  <a:cubicBezTo>
                    <a:pt x="784" y="38"/>
                    <a:pt x="737" y="1"/>
                    <a:pt x="676" y="1"/>
                  </a:cubicBezTo>
                  <a:close/>
                </a:path>
              </a:pathLst>
            </a:custGeom>
            <a:solidFill>
              <a:srgbClr val="F1D5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6"/>
            <p:cNvSpPr/>
            <p:nvPr/>
          </p:nvSpPr>
          <p:spPr>
            <a:xfrm>
              <a:off x="5236325" y="3271900"/>
              <a:ext cx="76775" cy="52300"/>
            </a:xfrm>
            <a:custGeom>
              <a:rect b="b" l="l" r="r" t="t"/>
              <a:pathLst>
                <a:path extrusionOk="0" h="2092" w="3071">
                  <a:moveTo>
                    <a:pt x="2863" y="0"/>
                  </a:moveTo>
                  <a:cubicBezTo>
                    <a:pt x="2816" y="0"/>
                    <a:pt x="2758" y="26"/>
                    <a:pt x="2694" y="90"/>
                  </a:cubicBezTo>
                  <a:cubicBezTo>
                    <a:pt x="1920" y="696"/>
                    <a:pt x="1125" y="1178"/>
                    <a:pt x="246" y="1596"/>
                  </a:cubicBezTo>
                  <a:cubicBezTo>
                    <a:pt x="32" y="1721"/>
                    <a:pt x="1" y="2091"/>
                    <a:pt x="205" y="2091"/>
                  </a:cubicBezTo>
                  <a:cubicBezTo>
                    <a:pt x="240" y="2091"/>
                    <a:pt x="281" y="2081"/>
                    <a:pt x="330" y="2056"/>
                  </a:cubicBezTo>
                  <a:cubicBezTo>
                    <a:pt x="1230" y="1596"/>
                    <a:pt x="2088" y="1073"/>
                    <a:pt x="2862" y="424"/>
                  </a:cubicBezTo>
                  <a:cubicBezTo>
                    <a:pt x="3070" y="280"/>
                    <a:pt x="3021" y="0"/>
                    <a:pt x="2863" y="0"/>
                  </a:cubicBezTo>
                  <a:close/>
                </a:path>
              </a:pathLst>
            </a:custGeom>
            <a:solidFill>
              <a:srgbClr val="F1D5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6"/>
            <p:cNvSpPr/>
            <p:nvPr/>
          </p:nvSpPr>
          <p:spPr>
            <a:xfrm>
              <a:off x="5119025" y="3151200"/>
              <a:ext cx="88950" cy="16250"/>
            </a:xfrm>
            <a:custGeom>
              <a:rect b="b" l="l" r="r" t="t"/>
              <a:pathLst>
                <a:path extrusionOk="0" h="650" w="3558">
                  <a:moveTo>
                    <a:pt x="3244" y="1"/>
                  </a:moveTo>
                  <a:cubicBezTo>
                    <a:pt x="2323" y="1"/>
                    <a:pt x="1423" y="126"/>
                    <a:pt x="503" y="126"/>
                  </a:cubicBezTo>
                  <a:cubicBezTo>
                    <a:pt x="231" y="126"/>
                    <a:pt x="0" y="649"/>
                    <a:pt x="335" y="649"/>
                  </a:cubicBezTo>
                  <a:cubicBezTo>
                    <a:pt x="1256" y="649"/>
                    <a:pt x="2176" y="524"/>
                    <a:pt x="3097" y="524"/>
                  </a:cubicBezTo>
                  <a:cubicBezTo>
                    <a:pt x="3327" y="524"/>
                    <a:pt x="3557" y="1"/>
                    <a:pt x="3244" y="1"/>
                  </a:cubicBezTo>
                  <a:close/>
                </a:path>
              </a:pathLst>
            </a:custGeom>
            <a:solidFill>
              <a:srgbClr val="F1D5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6"/>
            <p:cNvSpPr/>
            <p:nvPr/>
          </p:nvSpPr>
          <p:spPr>
            <a:xfrm>
              <a:off x="5185850" y="2971550"/>
              <a:ext cx="69525" cy="58950"/>
            </a:xfrm>
            <a:custGeom>
              <a:rect b="b" l="l" r="r" t="t"/>
              <a:pathLst>
                <a:path extrusionOk="0" h="2358" w="2781">
                  <a:moveTo>
                    <a:pt x="421" y="1"/>
                  </a:moveTo>
                  <a:cubicBezTo>
                    <a:pt x="226" y="1"/>
                    <a:pt x="1" y="265"/>
                    <a:pt x="131" y="428"/>
                  </a:cubicBezTo>
                  <a:cubicBezTo>
                    <a:pt x="675" y="1223"/>
                    <a:pt x="1575" y="1642"/>
                    <a:pt x="2244" y="2311"/>
                  </a:cubicBezTo>
                  <a:cubicBezTo>
                    <a:pt x="2280" y="2343"/>
                    <a:pt x="2320" y="2357"/>
                    <a:pt x="2360" y="2357"/>
                  </a:cubicBezTo>
                  <a:cubicBezTo>
                    <a:pt x="2559" y="2357"/>
                    <a:pt x="2781" y="2025"/>
                    <a:pt x="2642" y="1851"/>
                  </a:cubicBezTo>
                  <a:cubicBezTo>
                    <a:pt x="1993" y="1223"/>
                    <a:pt x="1115" y="826"/>
                    <a:pt x="571" y="73"/>
                  </a:cubicBezTo>
                  <a:cubicBezTo>
                    <a:pt x="529" y="22"/>
                    <a:pt x="476" y="1"/>
                    <a:pt x="421" y="1"/>
                  </a:cubicBezTo>
                  <a:close/>
                </a:path>
              </a:pathLst>
            </a:custGeom>
            <a:solidFill>
              <a:srgbClr val="F1D5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 name="Google Shape;656;p46"/>
          <p:cNvSpPr/>
          <p:nvPr/>
        </p:nvSpPr>
        <p:spPr>
          <a:xfrm>
            <a:off x="6050129" y="4352024"/>
            <a:ext cx="887369" cy="383105"/>
          </a:xfrm>
          <a:custGeom>
            <a:rect b="b" l="l" r="r" t="t"/>
            <a:pathLst>
              <a:path extrusionOk="0" h="4724" w="10942">
                <a:moveTo>
                  <a:pt x="9330" y="0"/>
                </a:moveTo>
                <a:cubicBezTo>
                  <a:pt x="9174" y="0"/>
                  <a:pt x="9010" y="30"/>
                  <a:pt x="8840" y="90"/>
                </a:cubicBezTo>
                <a:cubicBezTo>
                  <a:pt x="8106" y="257"/>
                  <a:pt x="7539" y="624"/>
                  <a:pt x="7239" y="1324"/>
                </a:cubicBezTo>
                <a:cubicBezTo>
                  <a:pt x="6777" y="955"/>
                  <a:pt x="6275" y="781"/>
                  <a:pt x="5796" y="781"/>
                </a:cubicBezTo>
                <a:cubicBezTo>
                  <a:pt x="4890" y="781"/>
                  <a:pt x="4063" y="1401"/>
                  <a:pt x="3736" y="2492"/>
                </a:cubicBezTo>
                <a:cubicBezTo>
                  <a:pt x="3670" y="2392"/>
                  <a:pt x="3569" y="2359"/>
                  <a:pt x="3369" y="2325"/>
                </a:cubicBezTo>
                <a:cubicBezTo>
                  <a:pt x="3002" y="2032"/>
                  <a:pt x="2545" y="1879"/>
                  <a:pt x="2091" y="1879"/>
                </a:cubicBezTo>
                <a:cubicBezTo>
                  <a:pt x="1719" y="1879"/>
                  <a:pt x="1350" y="1982"/>
                  <a:pt x="1034" y="2192"/>
                </a:cubicBezTo>
                <a:cubicBezTo>
                  <a:pt x="334" y="2659"/>
                  <a:pt x="0" y="3659"/>
                  <a:pt x="234" y="4460"/>
                </a:cubicBezTo>
                <a:cubicBezTo>
                  <a:pt x="313" y="4592"/>
                  <a:pt x="350" y="4724"/>
                  <a:pt x="461" y="4724"/>
                </a:cubicBezTo>
                <a:cubicBezTo>
                  <a:pt x="491" y="4724"/>
                  <a:pt x="525" y="4715"/>
                  <a:pt x="567" y="4694"/>
                </a:cubicBezTo>
                <a:cubicBezTo>
                  <a:pt x="767" y="4627"/>
                  <a:pt x="734" y="4493"/>
                  <a:pt x="701" y="4327"/>
                </a:cubicBezTo>
                <a:cubicBezTo>
                  <a:pt x="534" y="3693"/>
                  <a:pt x="701" y="3159"/>
                  <a:pt x="1168" y="2692"/>
                </a:cubicBezTo>
                <a:cubicBezTo>
                  <a:pt x="1430" y="2417"/>
                  <a:pt x="1776" y="2292"/>
                  <a:pt x="2130" y="2292"/>
                </a:cubicBezTo>
                <a:cubicBezTo>
                  <a:pt x="2721" y="2292"/>
                  <a:pt x="3332" y="2642"/>
                  <a:pt x="3603" y="3226"/>
                </a:cubicBezTo>
                <a:cubicBezTo>
                  <a:pt x="3670" y="3326"/>
                  <a:pt x="3836" y="3359"/>
                  <a:pt x="3903" y="3459"/>
                </a:cubicBezTo>
                <a:cubicBezTo>
                  <a:pt x="4003" y="3359"/>
                  <a:pt x="4036" y="3293"/>
                  <a:pt x="4070" y="3159"/>
                </a:cubicBezTo>
                <a:cubicBezTo>
                  <a:pt x="4103" y="2959"/>
                  <a:pt x="4103" y="2725"/>
                  <a:pt x="4170" y="2525"/>
                </a:cubicBezTo>
                <a:cubicBezTo>
                  <a:pt x="4370" y="1825"/>
                  <a:pt x="5004" y="1291"/>
                  <a:pt x="5671" y="1224"/>
                </a:cubicBezTo>
                <a:cubicBezTo>
                  <a:pt x="5699" y="1223"/>
                  <a:pt x="5727" y="1222"/>
                  <a:pt x="5754" y="1222"/>
                </a:cubicBezTo>
                <a:cubicBezTo>
                  <a:pt x="6388" y="1222"/>
                  <a:pt x="6952" y="1586"/>
                  <a:pt x="7272" y="2225"/>
                </a:cubicBezTo>
                <a:cubicBezTo>
                  <a:pt x="7348" y="2326"/>
                  <a:pt x="7404" y="2427"/>
                  <a:pt x="7499" y="2427"/>
                </a:cubicBezTo>
                <a:cubicBezTo>
                  <a:pt x="7530" y="2427"/>
                  <a:pt x="7565" y="2416"/>
                  <a:pt x="7606" y="2392"/>
                </a:cubicBezTo>
                <a:cubicBezTo>
                  <a:pt x="7772" y="2325"/>
                  <a:pt x="7772" y="2158"/>
                  <a:pt x="7706" y="2025"/>
                </a:cubicBezTo>
                <a:cubicBezTo>
                  <a:pt x="7539" y="1658"/>
                  <a:pt x="7672" y="1358"/>
                  <a:pt x="7873" y="1124"/>
                </a:cubicBezTo>
                <a:cubicBezTo>
                  <a:pt x="8173" y="791"/>
                  <a:pt x="8540" y="624"/>
                  <a:pt x="8940" y="491"/>
                </a:cubicBezTo>
                <a:cubicBezTo>
                  <a:pt x="9059" y="451"/>
                  <a:pt x="9173" y="432"/>
                  <a:pt x="9280" y="432"/>
                </a:cubicBezTo>
                <a:cubicBezTo>
                  <a:pt x="9530" y="432"/>
                  <a:pt x="9743" y="537"/>
                  <a:pt x="9907" y="724"/>
                </a:cubicBezTo>
                <a:cubicBezTo>
                  <a:pt x="10174" y="1024"/>
                  <a:pt x="10341" y="1324"/>
                  <a:pt x="10541" y="1625"/>
                </a:cubicBezTo>
                <a:cubicBezTo>
                  <a:pt x="10574" y="1691"/>
                  <a:pt x="10741" y="1691"/>
                  <a:pt x="10841" y="1758"/>
                </a:cubicBezTo>
                <a:cubicBezTo>
                  <a:pt x="10875" y="1658"/>
                  <a:pt x="10941" y="1525"/>
                  <a:pt x="10908" y="1458"/>
                </a:cubicBezTo>
                <a:cubicBezTo>
                  <a:pt x="10741" y="1124"/>
                  <a:pt x="10541" y="791"/>
                  <a:pt x="10274" y="491"/>
                </a:cubicBezTo>
                <a:cubicBezTo>
                  <a:pt x="10017" y="164"/>
                  <a:pt x="9695" y="0"/>
                  <a:pt x="9330" y="0"/>
                </a:cubicBezTo>
                <a:close/>
              </a:path>
            </a:pathLst>
          </a:custGeom>
          <a:solidFill>
            <a:srgbClr val="08B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6"/>
          <p:cNvSpPr/>
          <p:nvPr/>
        </p:nvSpPr>
        <p:spPr>
          <a:xfrm>
            <a:off x="6445068" y="4548924"/>
            <a:ext cx="865716" cy="375806"/>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rgbClr val="09B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three important ideas</a:t>
            </a:r>
            <a:endParaRPr/>
          </a:p>
        </p:txBody>
      </p:sp>
      <p:sp>
        <p:nvSpPr>
          <p:cNvPr id="663" name="Google Shape;663;p47"/>
          <p:cNvSpPr txBox="1"/>
          <p:nvPr>
            <p:ph idx="1" type="subTitle"/>
          </p:nvPr>
        </p:nvSpPr>
        <p:spPr>
          <a:xfrm>
            <a:off x="769050" y="2726250"/>
            <a:ext cx="23055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 one in the Solar System</a:t>
            </a:r>
            <a:endParaRPr/>
          </a:p>
        </p:txBody>
      </p:sp>
      <p:sp>
        <p:nvSpPr>
          <p:cNvPr id="664" name="Google Shape;664;p47"/>
          <p:cNvSpPr txBox="1"/>
          <p:nvPr>
            <p:ph idx="2" type="subTitle"/>
          </p:nvPr>
        </p:nvSpPr>
        <p:spPr>
          <a:xfrm>
            <a:off x="3468279" y="2726250"/>
            <a:ext cx="23055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665" name="Google Shape;665;p47"/>
          <p:cNvSpPr txBox="1"/>
          <p:nvPr>
            <p:ph idx="3" type="subTitle"/>
          </p:nvPr>
        </p:nvSpPr>
        <p:spPr>
          <a:xfrm>
            <a:off x="6167514" y="2726250"/>
            <a:ext cx="23055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666" name="Google Shape;666;p47"/>
          <p:cNvSpPr txBox="1"/>
          <p:nvPr>
            <p:ph idx="4" type="subTitle"/>
          </p:nvPr>
        </p:nvSpPr>
        <p:spPr>
          <a:xfrm>
            <a:off x="762300" y="2411700"/>
            <a:ext cx="2305500" cy="38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67" name="Google Shape;667;p47"/>
          <p:cNvSpPr txBox="1"/>
          <p:nvPr>
            <p:ph idx="5" type="subTitle"/>
          </p:nvPr>
        </p:nvSpPr>
        <p:spPr>
          <a:xfrm>
            <a:off x="3468275" y="2411700"/>
            <a:ext cx="2305500" cy="38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68" name="Google Shape;668;p47"/>
          <p:cNvSpPr txBox="1"/>
          <p:nvPr>
            <p:ph idx="6" type="subTitle"/>
          </p:nvPr>
        </p:nvSpPr>
        <p:spPr>
          <a:xfrm>
            <a:off x="6167525" y="2411700"/>
            <a:ext cx="2305500" cy="38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669" name="Google Shape;669;p47"/>
          <p:cNvGrpSpPr/>
          <p:nvPr/>
        </p:nvGrpSpPr>
        <p:grpSpPr>
          <a:xfrm>
            <a:off x="1443977" y="1547860"/>
            <a:ext cx="808780" cy="648340"/>
            <a:chOff x="5712725" y="709850"/>
            <a:chExt cx="577700" cy="463100"/>
          </a:xfrm>
        </p:grpSpPr>
        <p:sp>
          <p:nvSpPr>
            <p:cNvPr id="670" name="Google Shape;670;p47"/>
            <p:cNvSpPr/>
            <p:nvPr/>
          </p:nvSpPr>
          <p:spPr>
            <a:xfrm>
              <a:off x="5712725" y="731500"/>
              <a:ext cx="567575" cy="440900"/>
            </a:xfrm>
            <a:custGeom>
              <a:rect b="b" l="l" r="r" t="t"/>
              <a:pathLst>
                <a:path extrusionOk="0" h="17636" w="22703">
                  <a:moveTo>
                    <a:pt x="630" y="0"/>
                  </a:moveTo>
                  <a:cubicBezTo>
                    <a:pt x="416" y="0"/>
                    <a:pt x="1" y="110"/>
                    <a:pt x="1" y="268"/>
                  </a:cubicBezTo>
                  <a:cubicBezTo>
                    <a:pt x="1" y="6022"/>
                    <a:pt x="126" y="11818"/>
                    <a:pt x="649" y="17530"/>
                  </a:cubicBezTo>
                  <a:cubicBezTo>
                    <a:pt x="649" y="17593"/>
                    <a:pt x="754" y="17593"/>
                    <a:pt x="796" y="17593"/>
                  </a:cubicBezTo>
                  <a:cubicBezTo>
                    <a:pt x="1421" y="17622"/>
                    <a:pt x="2046" y="17636"/>
                    <a:pt x="2671" y="17636"/>
                  </a:cubicBezTo>
                  <a:cubicBezTo>
                    <a:pt x="8424" y="17636"/>
                    <a:pt x="14130" y="16498"/>
                    <a:pt x="19869" y="16498"/>
                  </a:cubicBezTo>
                  <a:cubicBezTo>
                    <a:pt x="20527" y="16498"/>
                    <a:pt x="21186" y="16513"/>
                    <a:pt x="21845" y="16547"/>
                  </a:cubicBezTo>
                  <a:cubicBezTo>
                    <a:pt x="22033" y="16547"/>
                    <a:pt x="22703" y="16233"/>
                    <a:pt x="22347" y="16191"/>
                  </a:cubicBezTo>
                  <a:cubicBezTo>
                    <a:pt x="21736" y="16164"/>
                    <a:pt x="21125" y="16151"/>
                    <a:pt x="20515" y="16151"/>
                  </a:cubicBezTo>
                  <a:cubicBezTo>
                    <a:pt x="15030" y="16151"/>
                    <a:pt x="9600" y="17149"/>
                    <a:pt x="4102" y="17300"/>
                  </a:cubicBezTo>
                  <a:cubicBezTo>
                    <a:pt x="3875" y="17306"/>
                    <a:pt x="3646" y="17308"/>
                    <a:pt x="3417" y="17308"/>
                  </a:cubicBezTo>
                  <a:cubicBezTo>
                    <a:pt x="2864" y="17308"/>
                    <a:pt x="2306" y="17294"/>
                    <a:pt x="1758" y="17279"/>
                  </a:cubicBezTo>
                  <a:cubicBezTo>
                    <a:pt x="1131" y="17237"/>
                    <a:pt x="1235" y="15145"/>
                    <a:pt x="1214" y="14768"/>
                  </a:cubicBezTo>
                  <a:cubicBezTo>
                    <a:pt x="1068" y="13052"/>
                    <a:pt x="1005" y="11378"/>
                    <a:pt x="921" y="9684"/>
                  </a:cubicBezTo>
                  <a:cubicBezTo>
                    <a:pt x="775" y="6461"/>
                    <a:pt x="754" y="3260"/>
                    <a:pt x="754" y="38"/>
                  </a:cubicBezTo>
                  <a:cubicBezTo>
                    <a:pt x="749" y="12"/>
                    <a:pt x="700" y="0"/>
                    <a:pt x="6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7"/>
            <p:cNvSpPr/>
            <p:nvPr/>
          </p:nvSpPr>
          <p:spPr>
            <a:xfrm>
              <a:off x="5727900" y="804600"/>
              <a:ext cx="562525" cy="363375"/>
            </a:xfrm>
            <a:custGeom>
              <a:rect b="b" l="l" r="r" t="t"/>
              <a:pathLst>
                <a:path extrusionOk="0" h="14535" w="22501">
                  <a:moveTo>
                    <a:pt x="10681" y="0"/>
                  </a:moveTo>
                  <a:cubicBezTo>
                    <a:pt x="10657" y="0"/>
                    <a:pt x="10633" y="1"/>
                    <a:pt x="10609" y="1"/>
                  </a:cubicBezTo>
                  <a:cubicBezTo>
                    <a:pt x="8140" y="64"/>
                    <a:pt x="6508" y="2261"/>
                    <a:pt x="5336" y="4228"/>
                  </a:cubicBezTo>
                  <a:cubicBezTo>
                    <a:pt x="3390" y="7492"/>
                    <a:pt x="1172" y="10798"/>
                    <a:pt x="0" y="14459"/>
                  </a:cubicBezTo>
                  <a:cubicBezTo>
                    <a:pt x="0" y="14511"/>
                    <a:pt x="91" y="14534"/>
                    <a:pt x="211" y="14534"/>
                  </a:cubicBezTo>
                  <a:cubicBezTo>
                    <a:pt x="430" y="14534"/>
                    <a:pt x="747" y="14456"/>
                    <a:pt x="775" y="14334"/>
                  </a:cubicBezTo>
                  <a:cubicBezTo>
                    <a:pt x="1904" y="10882"/>
                    <a:pt x="3976" y="7889"/>
                    <a:pt x="5754" y="4772"/>
                  </a:cubicBezTo>
                  <a:cubicBezTo>
                    <a:pt x="6612" y="3265"/>
                    <a:pt x="7512" y="1780"/>
                    <a:pt x="8998" y="755"/>
                  </a:cubicBezTo>
                  <a:cubicBezTo>
                    <a:pt x="9421" y="461"/>
                    <a:pt x="9837" y="335"/>
                    <a:pt x="10241" y="335"/>
                  </a:cubicBezTo>
                  <a:cubicBezTo>
                    <a:pt x="12111" y="335"/>
                    <a:pt x="13713" y="3038"/>
                    <a:pt x="14521" y="4312"/>
                  </a:cubicBezTo>
                  <a:cubicBezTo>
                    <a:pt x="16153" y="6948"/>
                    <a:pt x="16969" y="10149"/>
                    <a:pt x="18727" y="12681"/>
                  </a:cubicBezTo>
                  <a:cubicBezTo>
                    <a:pt x="19120" y="13233"/>
                    <a:pt x="19614" y="13460"/>
                    <a:pt x="20115" y="13460"/>
                  </a:cubicBezTo>
                  <a:cubicBezTo>
                    <a:pt x="21189" y="13460"/>
                    <a:pt x="22294" y="12420"/>
                    <a:pt x="22493" y="11321"/>
                  </a:cubicBezTo>
                  <a:cubicBezTo>
                    <a:pt x="22501" y="11255"/>
                    <a:pt x="22416" y="11228"/>
                    <a:pt x="22302" y="11228"/>
                  </a:cubicBezTo>
                  <a:cubicBezTo>
                    <a:pt x="22088" y="11228"/>
                    <a:pt x="21767" y="11324"/>
                    <a:pt x="21740" y="11446"/>
                  </a:cubicBezTo>
                  <a:cubicBezTo>
                    <a:pt x="21609" y="12167"/>
                    <a:pt x="21170" y="13055"/>
                    <a:pt x="20454" y="13055"/>
                  </a:cubicBezTo>
                  <a:cubicBezTo>
                    <a:pt x="20255" y="13055"/>
                    <a:pt x="20035" y="12986"/>
                    <a:pt x="19794" y="12827"/>
                  </a:cubicBezTo>
                  <a:cubicBezTo>
                    <a:pt x="19250" y="12472"/>
                    <a:pt x="18915" y="11614"/>
                    <a:pt x="18643" y="11028"/>
                  </a:cubicBezTo>
                  <a:cubicBezTo>
                    <a:pt x="17911" y="9522"/>
                    <a:pt x="17241" y="7973"/>
                    <a:pt x="16509" y="6446"/>
                  </a:cubicBezTo>
                  <a:cubicBezTo>
                    <a:pt x="15777" y="4960"/>
                    <a:pt x="14961" y="3558"/>
                    <a:pt x="13936" y="2219"/>
                  </a:cubicBezTo>
                  <a:cubicBezTo>
                    <a:pt x="13174" y="1191"/>
                    <a:pt x="12090" y="0"/>
                    <a:pt x="106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7"/>
            <p:cNvSpPr/>
            <p:nvPr/>
          </p:nvSpPr>
          <p:spPr>
            <a:xfrm>
              <a:off x="5972150" y="805725"/>
              <a:ext cx="27775" cy="47275"/>
            </a:xfrm>
            <a:custGeom>
              <a:rect b="b" l="l" r="r" t="t"/>
              <a:pathLst>
                <a:path extrusionOk="0" h="1891" w="1111">
                  <a:moveTo>
                    <a:pt x="571" y="0"/>
                  </a:moveTo>
                  <a:cubicBezTo>
                    <a:pt x="318" y="0"/>
                    <a:pt x="0" y="156"/>
                    <a:pt x="85" y="312"/>
                  </a:cubicBezTo>
                  <a:cubicBezTo>
                    <a:pt x="295" y="751"/>
                    <a:pt x="357" y="1212"/>
                    <a:pt x="357" y="1693"/>
                  </a:cubicBezTo>
                  <a:cubicBezTo>
                    <a:pt x="357" y="1836"/>
                    <a:pt x="479" y="1891"/>
                    <a:pt x="624" y="1891"/>
                  </a:cubicBezTo>
                  <a:cubicBezTo>
                    <a:pt x="841" y="1891"/>
                    <a:pt x="1111" y="1768"/>
                    <a:pt x="1111" y="1630"/>
                  </a:cubicBezTo>
                  <a:cubicBezTo>
                    <a:pt x="1111" y="1107"/>
                    <a:pt x="1090" y="605"/>
                    <a:pt x="839" y="124"/>
                  </a:cubicBezTo>
                  <a:cubicBezTo>
                    <a:pt x="798" y="36"/>
                    <a:pt x="692" y="0"/>
                    <a:pt x="5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7"/>
            <p:cNvSpPr/>
            <p:nvPr/>
          </p:nvSpPr>
          <p:spPr>
            <a:xfrm>
              <a:off x="5989975" y="873675"/>
              <a:ext cx="22500" cy="55150"/>
            </a:xfrm>
            <a:custGeom>
              <a:rect b="b" l="l" r="r" t="t"/>
              <a:pathLst>
                <a:path extrusionOk="0" h="2206" w="900">
                  <a:moveTo>
                    <a:pt x="472" y="1"/>
                  </a:moveTo>
                  <a:cubicBezTo>
                    <a:pt x="258" y="1"/>
                    <a:pt x="0" y="122"/>
                    <a:pt x="0" y="293"/>
                  </a:cubicBezTo>
                  <a:cubicBezTo>
                    <a:pt x="0" y="858"/>
                    <a:pt x="126" y="1423"/>
                    <a:pt x="126" y="1988"/>
                  </a:cubicBezTo>
                  <a:cubicBezTo>
                    <a:pt x="126" y="2143"/>
                    <a:pt x="257" y="2206"/>
                    <a:pt x="411" y="2206"/>
                  </a:cubicBezTo>
                  <a:cubicBezTo>
                    <a:pt x="631" y="2206"/>
                    <a:pt x="900" y="2077"/>
                    <a:pt x="900" y="1904"/>
                  </a:cubicBezTo>
                  <a:cubicBezTo>
                    <a:pt x="900" y="1339"/>
                    <a:pt x="753" y="795"/>
                    <a:pt x="753" y="209"/>
                  </a:cubicBezTo>
                  <a:cubicBezTo>
                    <a:pt x="753" y="62"/>
                    <a:pt x="624" y="1"/>
                    <a:pt x="4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7"/>
            <p:cNvSpPr/>
            <p:nvPr/>
          </p:nvSpPr>
          <p:spPr>
            <a:xfrm>
              <a:off x="5993425" y="963075"/>
              <a:ext cx="22725" cy="49225"/>
            </a:xfrm>
            <a:custGeom>
              <a:rect b="b" l="l" r="r" t="t"/>
              <a:pathLst>
                <a:path extrusionOk="0" h="1969" w="909">
                  <a:moveTo>
                    <a:pt x="587" y="0"/>
                  </a:moveTo>
                  <a:cubicBezTo>
                    <a:pt x="355" y="0"/>
                    <a:pt x="1" y="123"/>
                    <a:pt x="30" y="295"/>
                  </a:cubicBezTo>
                  <a:cubicBezTo>
                    <a:pt x="30" y="818"/>
                    <a:pt x="155" y="1341"/>
                    <a:pt x="155" y="1864"/>
                  </a:cubicBezTo>
                  <a:cubicBezTo>
                    <a:pt x="155" y="1936"/>
                    <a:pt x="243" y="1968"/>
                    <a:pt x="359" y="1968"/>
                  </a:cubicBezTo>
                  <a:cubicBezTo>
                    <a:pt x="582" y="1968"/>
                    <a:pt x="908" y="1848"/>
                    <a:pt x="908" y="1655"/>
                  </a:cubicBezTo>
                  <a:cubicBezTo>
                    <a:pt x="908" y="1132"/>
                    <a:pt x="783" y="609"/>
                    <a:pt x="783" y="86"/>
                  </a:cubicBezTo>
                  <a:cubicBezTo>
                    <a:pt x="776" y="26"/>
                    <a:pt x="695" y="0"/>
                    <a:pt x="5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7"/>
            <p:cNvSpPr/>
            <p:nvPr/>
          </p:nvSpPr>
          <p:spPr>
            <a:xfrm>
              <a:off x="5999625" y="1055575"/>
              <a:ext cx="26450" cy="33825"/>
            </a:xfrm>
            <a:custGeom>
              <a:rect b="b" l="l" r="r" t="t"/>
              <a:pathLst>
                <a:path extrusionOk="0" h="1353" w="1058">
                  <a:moveTo>
                    <a:pt x="656" y="0"/>
                  </a:moveTo>
                  <a:cubicBezTo>
                    <a:pt x="430" y="0"/>
                    <a:pt x="0" y="160"/>
                    <a:pt x="33" y="257"/>
                  </a:cubicBezTo>
                  <a:cubicBezTo>
                    <a:pt x="158" y="591"/>
                    <a:pt x="305" y="947"/>
                    <a:pt x="305" y="1303"/>
                  </a:cubicBezTo>
                  <a:cubicBezTo>
                    <a:pt x="305" y="1337"/>
                    <a:pt x="362" y="1353"/>
                    <a:pt x="444" y="1353"/>
                  </a:cubicBezTo>
                  <a:cubicBezTo>
                    <a:pt x="662" y="1353"/>
                    <a:pt x="1058" y="1245"/>
                    <a:pt x="1058" y="1094"/>
                  </a:cubicBezTo>
                  <a:cubicBezTo>
                    <a:pt x="1058" y="717"/>
                    <a:pt x="932" y="382"/>
                    <a:pt x="786" y="47"/>
                  </a:cubicBezTo>
                  <a:cubicBezTo>
                    <a:pt x="772" y="14"/>
                    <a:pt x="723" y="0"/>
                    <a:pt x="6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7"/>
            <p:cNvSpPr/>
            <p:nvPr/>
          </p:nvSpPr>
          <p:spPr>
            <a:xfrm>
              <a:off x="6012450" y="1101475"/>
              <a:ext cx="24625" cy="41450"/>
            </a:xfrm>
            <a:custGeom>
              <a:rect b="b" l="l" r="r" t="t"/>
              <a:pathLst>
                <a:path extrusionOk="0" h="1658" w="985">
                  <a:moveTo>
                    <a:pt x="578" y="1"/>
                  </a:moveTo>
                  <a:cubicBezTo>
                    <a:pt x="404" y="1"/>
                    <a:pt x="216" y="90"/>
                    <a:pt x="168" y="262"/>
                  </a:cubicBezTo>
                  <a:cubicBezTo>
                    <a:pt x="43" y="639"/>
                    <a:pt x="1" y="1057"/>
                    <a:pt x="147" y="1455"/>
                  </a:cubicBezTo>
                  <a:cubicBezTo>
                    <a:pt x="212" y="1600"/>
                    <a:pt x="338" y="1658"/>
                    <a:pt x="469" y="1658"/>
                  </a:cubicBezTo>
                  <a:cubicBezTo>
                    <a:pt x="509" y="1658"/>
                    <a:pt x="548" y="1653"/>
                    <a:pt x="587" y="1643"/>
                  </a:cubicBezTo>
                  <a:cubicBezTo>
                    <a:pt x="733" y="1601"/>
                    <a:pt x="984" y="1434"/>
                    <a:pt x="901" y="1266"/>
                  </a:cubicBezTo>
                  <a:cubicBezTo>
                    <a:pt x="775" y="973"/>
                    <a:pt x="796" y="660"/>
                    <a:pt x="880" y="388"/>
                  </a:cubicBezTo>
                  <a:cubicBezTo>
                    <a:pt x="971" y="126"/>
                    <a:pt x="784" y="1"/>
                    <a:pt x="5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7"/>
            <p:cNvSpPr/>
            <p:nvPr/>
          </p:nvSpPr>
          <p:spPr>
            <a:xfrm>
              <a:off x="5717950" y="827100"/>
              <a:ext cx="53925" cy="14150"/>
            </a:xfrm>
            <a:custGeom>
              <a:rect b="b" l="l" r="r" t="t"/>
              <a:pathLst>
                <a:path extrusionOk="0" h="566" w="2157">
                  <a:moveTo>
                    <a:pt x="1968" y="1"/>
                  </a:moveTo>
                  <a:cubicBezTo>
                    <a:pt x="1779" y="1"/>
                    <a:pt x="1570" y="64"/>
                    <a:pt x="1445" y="147"/>
                  </a:cubicBezTo>
                  <a:cubicBezTo>
                    <a:pt x="1266" y="261"/>
                    <a:pt x="1061" y="274"/>
                    <a:pt x="841" y="274"/>
                  </a:cubicBezTo>
                  <a:cubicBezTo>
                    <a:pt x="779" y="274"/>
                    <a:pt x="715" y="273"/>
                    <a:pt x="650" y="273"/>
                  </a:cubicBezTo>
                  <a:cubicBezTo>
                    <a:pt x="482" y="273"/>
                    <a:pt x="273" y="315"/>
                    <a:pt x="126" y="399"/>
                  </a:cubicBezTo>
                  <a:cubicBezTo>
                    <a:pt x="1" y="482"/>
                    <a:pt x="22" y="566"/>
                    <a:pt x="189" y="566"/>
                  </a:cubicBezTo>
                  <a:cubicBezTo>
                    <a:pt x="838" y="566"/>
                    <a:pt x="1466" y="503"/>
                    <a:pt x="2010" y="168"/>
                  </a:cubicBezTo>
                  <a:cubicBezTo>
                    <a:pt x="2156" y="85"/>
                    <a:pt x="2114" y="1"/>
                    <a:pt x="19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7"/>
            <p:cNvSpPr/>
            <p:nvPr/>
          </p:nvSpPr>
          <p:spPr>
            <a:xfrm>
              <a:off x="5795900" y="818225"/>
              <a:ext cx="50775" cy="10250"/>
            </a:xfrm>
            <a:custGeom>
              <a:rect b="b" l="l" r="r" t="t"/>
              <a:pathLst>
                <a:path extrusionOk="0" h="410" w="2031">
                  <a:moveTo>
                    <a:pt x="1884" y="0"/>
                  </a:moveTo>
                  <a:cubicBezTo>
                    <a:pt x="1361" y="0"/>
                    <a:pt x="837" y="42"/>
                    <a:pt x="335" y="210"/>
                  </a:cubicBezTo>
                  <a:cubicBezTo>
                    <a:pt x="314" y="210"/>
                    <a:pt x="1" y="335"/>
                    <a:pt x="105" y="398"/>
                  </a:cubicBezTo>
                  <a:cubicBezTo>
                    <a:pt x="125" y="406"/>
                    <a:pt x="150" y="409"/>
                    <a:pt x="177" y="409"/>
                  </a:cubicBezTo>
                  <a:cubicBezTo>
                    <a:pt x="294" y="409"/>
                    <a:pt x="464" y="348"/>
                    <a:pt x="565" y="314"/>
                  </a:cubicBezTo>
                  <a:cubicBezTo>
                    <a:pt x="747" y="258"/>
                    <a:pt x="937" y="249"/>
                    <a:pt x="1119" y="249"/>
                  </a:cubicBezTo>
                  <a:cubicBezTo>
                    <a:pt x="1209" y="249"/>
                    <a:pt x="1298" y="251"/>
                    <a:pt x="1381" y="251"/>
                  </a:cubicBezTo>
                  <a:cubicBezTo>
                    <a:pt x="1570" y="251"/>
                    <a:pt x="1779" y="210"/>
                    <a:pt x="1905" y="126"/>
                  </a:cubicBezTo>
                  <a:cubicBezTo>
                    <a:pt x="2030" y="42"/>
                    <a:pt x="2009" y="0"/>
                    <a:pt x="1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7"/>
            <p:cNvSpPr/>
            <p:nvPr/>
          </p:nvSpPr>
          <p:spPr>
            <a:xfrm>
              <a:off x="5878025" y="793875"/>
              <a:ext cx="58600" cy="17800"/>
            </a:xfrm>
            <a:custGeom>
              <a:rect b="b" l="l" r="r" t="t"/>
              <a:pathLst>
                <a:path extrusionOk="0" h="712" w="2344">
                  <a:moveTo>
                    <a:pt x="2102" y="1"/>
                  </a:moveTo>
                  <a:cubicBezTo>
                    <a:pt x="1973" y="1"/>
                    <a:pt x="1828" y="59"/>
                    <a:pt x="1737" y="75"/>
                  </a:cubicBezTo>
                  <a:cubicBezTo>
                    <a:pt x="1298" y="221"/>
                    <a:pt x="837" y="347"/>
                    <a:pt x="398" y="451"/>
                  </a:cubicBezTo>
                  <a:cubicBezTo>
                    <a:pt x="356" y="472"/>
                    <a:pt x="1" y="556"/>
                    <a:pt x="63" y="660"/>
                  </a:cubicBezTo>
                  <a:cubicBezTo>
                    <a:pt x="71" y="699"/>
                    <a:pt x="118" y="712"/>
                    <a:pt x="178" y="712"/>
                  </a:cubicBezTo>
                  <a:cubicBezTo>
                    <a:pt x="281" y="712"/>
                    <a:pt x="421" y="674"/>
                    <a:pt x="461" y="660"/>
                  </a:cubicBezTo>
                  <a:cubicBezTo>
                    <a:pt x="984" y="535"/>
                    <a:pt x="1465" y="388"/>
                    <a:pt x="1988" y="242"/>
                  </a:cubicBezTo>
                  <a:cubicBezTo>
                    <a:pt x="2030" y="242"/>
                    <a:pt x="2344" y="116"/>
                    <a:pt x="2239" y="33"/>
                  </a:cubicBezTo>
                  <a:cubicBezTo>
                    <a:pt x="2199" y="9"/>
                    <a:pt x="2151" y="1"/>
                    <a:pt x="21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7"/>
            <p:cNvSpPr/>
            <p:nvPr/>
          </p:nvSpPr>
          <p:spPr>
            <a:xfrm>
              <a:off x="5954925" y="709850"/>
              <a:ext cx="116075" cy="70425"/>
            </a:xfrm>
            <a:custGeom>
              <a:rect b="b" l="l" r="r" t="t"/>
              <a:pathLst>
                <a:path extrusionOk="0" h="2817" w="4643">
                  <a:moveTo>
                    <a:pt x="890" y="989"/>
                  </a:moveTo>
                  <a:cubicBezTo>
                    <a:pt x="1209" y="1026"/>
                    <a:pt x="1541" y="1222"/>
                    <a:pt x="1831" y="1406"/>
                  </a:cubicBezTo>
                  <a:lnTo>
                    <a:pt x="1831" y="1406"/>
                  </a:lnTo>
                  <a:cubicBezTo>
                    <a:pt x="1532" y="1557"/>
                    <a:pt x="1212" y="1674"/>
                    <a:pt x="868" y="1749"/>
                  </a:cubicBezTo>
                  <a:lnTo>
                    <a:pt x="868" y="1749"/>
                  </a:lnTo>
                  <a:cubicBezTo>
                    <a:pt x="851" y="1573"/>
                    <a:pt x="837" y="1388"/>
                    <a:pt x="837" y="1218"/>
                  </a:cubicBezTo>
                  <a:cubicBezTo>
                    <a:pt x="837" y="1155"/>
                    <a:pt x="858" y="1092"/>
                    <a:pt x="879" y="1029"/>
                  </a:cubicBezTo>
                  <a:cubicBezTo>
                    <a:pt x="884" y="1014"/>
                    <a:pt x="888" y="1000"/>
                    <a:pt x="890" y="989"/>
                  </a:cubicBezTo>
                  <a:close/>
                  <a:moveTo>
                    <a:pt x="3934" y="1"/>
                  </a:moveTo>
                  <a:cubicBezTo>
                    <a:pt x="3745" y="1"/>
                    <a:pt x="3490" y="60"/>
                    <a:pt x="3411" y="151"/>
                  </a:cubicBezTo>
                  <a:cubicBezTo>
                    <a:pt x="3106" y="488"/>
                    <a:pt x="2782" y="790"/>
                    <a:pt x="2430" y="1042"/>
                  </a:cubicBezTo>
                  <a:lnTo>
                    <a:pt x="2430" y="1042"/>
                  </a:lnTo>
                  <a:cubicBezTo>
                    <a:pt x="2203" y="911"/>
                    <a:pt x="1967" y="793"/>
                    <a:pt x="1716" y="695"/>
                  </a:cubicBezTo>
                  <a:cubicBezTo>
                    <a:pt x="1541" y="625"/>
                    <a:pt x="1363" y="591"/>
                    <a:pt x="1186" y="591"/>
                  </a:cubicBezTo>
                  <a:cubicBezTo>
                    <a:pt x="938" y="591"/>
                    <a:pt x="692" y="656"/>
                    <a:pt x="461" y="778"/>
                  </a:cubicBezTo>
                  <a:cubicBezTo>
                    <a:pt x="0" y="1029"/>
                    <a:pt x="63" y="1636"/>
                    <a:pt x="126" y="2076"/>
                  </a:cubicBezTo>
                  <a:cubicBezTo>
                    <a:pt x="141" y="2150"/>
                    <a:pt x="262" y="2161"/>
                    <a:pt x="354" y="2161"/>
                  </a:cubicBezTo>
                  <a:cubicBezTo>
                    <a:pt x="390" y="2161"/>
                    <a:pt x="422" y="2159"/>
                    <a:pt x="440" y="2159"/>
                  </a:cubicBezTo>
                  <a:cubicBezTo>
                    <a:pt x="1071" y="2079"/>
                    <a:pt x="1654" y="1901"/>
                    <a:pt x="2190" y="1639"/>
                  </a:cubicBezTo>
                  <a:lnTo>
                    <a:pt x="2190" y="1639"/>
                  </a:lnTo>
                  <a:cubicBezTo>
                    <a:pt x="2734" y="2010"/>
                    <a:pt x="3236" y="2425"/>
                    <a:pt x="3808" y="2787"/>
                  </a:cubicBezTo>
                  <a:cubicBezTo>
                    <a:pt x="3842" y="2807"/>
                    <a:pt x="3888" y="2816"/>
                    <a:pt x="3940" y="2816"/>
                  </a:cubicBezTo>
                  <a:cubicBezTo>
                    <a:pt x="4207" y="2816"/>
                    <a:pt x="4642" y="2582"/>
                    <a:pt x="4520" y="2494"/>
                  </a:cubicBezTo>
                  <a:cubicBezTo>
                    <a:pt x="3928" y="2113"/>
                    <a:pt x="3395" y="1666"/>
                    <a:pt x="2815" y="1282"/>
                  </a:cubicBezTo>
                  <a:lnTo>
                    <a:pt x="2815" y="1282"/>
                  </a:lnTo>
                  <a:cubicBezTo>
                    <a:pt x="3290" y="971"/>
                    <a:pt x="3725" y="590"/>
                    <a:pt x="4122" y="151"/>
                  </a:cubicBezTo>
                  <a:cubicBezTo>
                    <a:pt x="4209" y="44"/>
                    <a:pt x="4096" y="1"/>
                    <a:pt x="39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7"/>
            <p:cNvSpPr/>
            <p:nvPr/>
          </p:nvSpPr>
          <p:spPr>
            <a:xfrm>
              <a:off x="5770375" y="1049200"/>
              <a:ext cx="79500" cy="123750"/>
            </a:xfrm>
            <a:custGeom>
              <a:rect b="b" l="l" r="r" t="t"/>
              <a:pathLst>
                <a:path extrusionOk="0" h="4950" w="3180">
                  <a:moveTo>
                    <a:pt x="773" y="0"/>
                  </a:moveTo>
                  <a:cubicBezTo>
                    <a:pt x="552" y="0"/>
                    <a:pt x="1" y="229"/>
                    <a:pt x="226" y="323"/>
                  </a:cubicBezTo>
                  <a:cubicBezTo>
                    <a:pt x="2130" y="1139"/>
                    <a:pt x="1942" y="3169"/>
                    <a:pt x="2382" y="4864"/>
                  </a:cubicBezTo>
                  <a:cubicBezTo>
                    <a:pt x="2394" y="4924"/>
                    <a:pt x="2467" y="4950"/>
                    <a:pt x="2564" y="4950"/>
                  </a:cubicBezTo>
                  <a:cubicBezTo>
                    <a:pt x="2802" y="4950"/>
                    <a:pt x="3179" y="4797"/>
                    <a:pt x="3135" y="4634"/>
                  </a:cubicBezTo>
                  <a:cubicBezTo>
                    <a:pt x="2633" y="2855"/>
                    <a:pt x="2842" y="846"/>
                    <a:pt x="833" y="10"/>
                  </a:cubicBezTo>
                  <a:cubicBezTo>
                    <a:pt x="818" y="3"/>
                    <a:pt x="798" y="0"/>
                    <a:pt x="7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7"/>
            <p:cNvSpPr/>
            <p:nvPr/>
          </p:nvSpPr>
          <p:spPr>
            <a:xfrm>
              <a:off x="5857400" y="1028950"/>
              <a:ext cx="59050" cy="68175"/>
            </a:xfrm>
            <a:custGeom>
              <a:rect b="b" l="l" r="r" t="t"/>
              <a:pathLst>
                <a:path extrusionOk="0" h="2727" w="2362">
                  <a:moveTo>
                    <a:pt x="2051" y="1"/>
                  </a:moveTo>
                  <a:cubicBezTo>
                    <a:pt x="1866" y="1"/>
                    <a:pt x="1633" y="64"/>
                    <a:pt x="1558" y="171"/>
                  </a:cubicBezTo>
                  <a:cubicBezTo>
                    <a:pt x="1098" y="924"/>
                    <a:pt x="805" y="1824"/>
                    <a:pt x="177" y="2472"/>
                  </a:cubicBezTo>
                  <a:cubicBezTo>
                    <a:pt x="0" y="2649"/>
                    <a:pt x="162" y="2727"/>
                    <a:pt x="367" y="2727"/>
                  </a:cubicBezTo>
                  <a:cubicBezTo>
                    <a:pt x="526" y="2727"/>
                    <a:pt x="711" y="2680"/>
                    <a:pt x="784" y="2598"/>
                  </a:cubicBezTo>
                  <a:cubicBezTo>
                    <a:pt x="1432" y="1908"/>
                    <a:pt x="1746" y="1008"/>
                    <a:pt x="2269" y="192"/>
                  </a:cubicBezTo>
                  <a:cubicBezTo>
                    <a:pt x="2361" y="59"/>
                    <a:pt x="2228" y="1"/>
                    <a:pt x="20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7"/>
            <p:cNvSpPr/>
            <p:nvPr/>
          </p:nvSpPr>
          <p:spPr>
            <a:xfrm>
              <a:off x="5847075" y="1047150"/>
              <a:ext cx="85400" cy="42050"/>
            </a:xfrm>
            <a:custGeom>
              <a:rect b="b" l="l" r="r" t="t"/>
              <a:pathLst>
                <a:path extrusionOk="0" h="1682" w="3416">
                  <a:moveTo>
                    <a:pt x="696" y="0"/>
                  </a:moveTo>
                  <a:cubicBezTo>
                    <a:pt x="404" y="0"/>
                    <a:pt x="0" y="362"/>
                    <a:pt x="381" y="489"/>
                  </a:cubicBezTo>
                  <a:cubicBezTo>
                    <a:pt x="1134" y="761"/>
                    <a:pt x="1845" y="1221"/>
                    <a:pt x="2536" y="1640"/>
                  </a:cubicBezTo>
                  <a:cubicBezTo>
                    <a:pt x="2579" y="1669"/>
                    <a:pt x="2636" y="1682"/>
                    <a:pt x="2698" y="1682"/>
                  </a:cubicBezTo>
                  <a:cubicBezTo>
                    <a:pt x="2995" y="1682"/>
                    <a:pt x="3416" y="1394"/>
                    <a:pt x="3122" y="1221"/>
                  </a:cubicBezTo>
                  <a:cubicBezTo>
                    <a:pt x="2389" y="782"/>
                    <a:pt x="1657" y="301"/>
                    <a:pt x="820" y="29"/>
                  </a:cubicBezTo>
                  <a:cubicBezTo>
                    <a:pt x="783" y="9"/>
                    <a:pt x="741" y="0"/>
                    <a:pt x="6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 name="Google Shape;684;p47"/>
          <p:cNvSpPr/>
          <p:nvPr/>
        </p:nvSpPr>
        <p:spPr>
          <a:xfrm>
            <a:off x="7147508" y="1619506"/>
            <a:ext cx="62973" cy="28995"/>
          </a:xfrm>
          <a:custGeom>
            <a:rect b="b" l="l" r="r" t="t"/>
            <a:pathLst>
              <a:path extrusionOk="0" h="896" w="1946">
                <a:moveTo>
                  <a:pt x="309" y="1"/>
                </a:moveTo>
                <a:cubicBezTo>
                  <a:pt x="281" y="1"/>
                  <a:pt x="253" y="3"/>
                  <a:pt x="225" y="8"/>
                </a:cubicBezTo>
                <a:cubicBezTo>
                  <a:pt x="84" y="49"/>
                  <a:pt x="1" y="323"/>
                  <a:pt x="184" y="323"/>
                </a:cubicBezTo>
                <a:cubicBezTo>
                  <a:pt x="190" y="323"/>
                  <a:pt x="197" y="323"/>
                  <a:pt x="204" y="322"/>
                </a:cubicBezTo>
                <a:cubicBezTo>
                  <a:pt x="223" y="318"/>
                  <a:pt x="242" y="316"/>
                  <a:pt x="262" y="316"/>
                </a:cubicBezTo>
                <a:cubicBezTo>
                  <a:pt x="445" y="316"/>
                  <a:pt x="681" y="477"/>
                  <a:pt x="832" y="552"/>
                </a:cubicBezTo>
                <a:cubicBezTo>
                  <a:pt x="1083" y="678"/>
                  <a:pt x="1355" y="803"/>
                  <a:pt x="1648" y="887"/>
                </a:cubicBezTo>
                <a:cubicBezTo>
                  <a:pt x="1660" y="893"/>
                  <a:pt x="1673" y="896"/>
                  <a:pt x="1685" y="896"/>
                </a:cubicBezTo>
                <a:cubicBezTo>
                  <a:pt x="1806" y="896"/>
                  <a:pt x="1946" y="651"/>
                  <a:pt x="1794" y="594"/>
                </a:cubicBezTo>
                <a:cubicBezTo>
                  <a:pt x="1481" y="489"/>
                  <a:pt x="1188" y="364"/>
                  <a:pt x="916" y="196"/>
                </a:cubicBezTo>
                <a:cubicBezTo>
                  <a:pt x="732" y="123"/>
                  <a:pt x="515" y="1"/>
                  <a:pt x="3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47"/>
          <p:cNvGrpSpPr/>
          <p:nvPr/>
        </p:nvGrpSpPr>
        <p:grpSpPr>
          <a:xfrm>
            <a:off x="6984437" y="1570537"/>
            <a:ext cx="737340" cy="648352"/>
            <a:chOff x="6867762" y="1610025"/>
            <a:chExt cx="737340" cy="648352"/>
          </a:xfrm>
        </p:grpSpPr>
        <p:sp>
          <p:nvSpPr>
            <p:cNvPr id="686" name="Google Shape;686;p47"/>
            <p:cNvSpPr/>
            <p:nvPr/>
          </p:nvSpPr>
          <p:spPr>
            <a:xfrm>
              <a:off x="6955035" y="1877733"/>
              <a:ext cx="428641" cy="336706"/>
            </a:xfrm>
            <a:custGeom>
              <a:rect b="b" l="l" r="r" t="t"/>
              <a:pathLst>
                <a:path extrusionOk="0" h="10405" w="13246">
                  <a:moveTo>
                    <a:pt x="545" y="575"/>
                  </a:moveTo>
                  <a:lnTo>
                    <a:pt x="545" y="575"/>
                  </a:lnTo>
                  <a:cubicBezTo>
                    <a:pt x="2473" y="635"/>
                    <a:pt x="4366" y="766"/>
                    <a:pt x="6300" y="766"/>
                  </a:cubicBezTo>
                  <a:cubicBezTo>
                    <a:pt x="6633" y="766"/>
                    <a:pt x="6967" y="762"/>
                    <a:pt x="7303" y="753"/>
                  </a:cubicBezTo>
                  <a:cubicBezTo>
                    <a:pt x="8265" y="753"/>
                    <a:pt x="9228" y="732"/>
                    <a:pt x="10211" y="732"/>
                  </a:cubicBezTo>
                  <a:lnTo>
                    <a:pt x="11634" y="732"/>
                  </a:lnTo>
                  <a:cubicBezTo>
                    <a:pt x="12115" y="732"/>
                    <a:pt x="11990" y="2176"/>
                    <a:pt x="11948" y="2406"/>
                  </a:cubicBezTo>
                  <a:cubicBezTo>
                    <a:pt x="11906" y="4185"/>
                    <a:pt x="11739" y="5942"/>
                    <a:pt x="11843" y="7742"/>
                  </a:cubicBezTo>
                  <a:cubicBezTo>
                    <a:pt x="11843" y="7972"/>
                    <a:pt x="12241" y="9730"/>
                    <a:pt x="11990" y="9750"/>
                  </a:cubicBezTo>
                  <a:cubicBezTo>
                    <a:pt x="11863" y="9767"/>
                    <a:pt x="11737" y="9773"/>
                    <a:pt x="11613" y="9773"/>
                  </a:cubicBezTo>
                  <a:cubicBezTo>
                    <a:pt x="11266" y="9773"/>
                    <a:pt x="10927" y="9724"/>
                    <a:pt x="10588" y="9709"/>
                  </a:cubicBezTo>
                  <a:cubicBezTo>
                    <a:pt x="9753" y="9672"/>
                    <a:pt x="8902" y="9655"/>
                    <a:pt x="8048" y="9655"/>
                  </a:cubicBezTo>
                  <a:cubicBezTo>
                    <a:pt x="6953" y="9655"/>
                    <a:pt x="5852" y="9683"/>
                    <a:pt x="4771" y="9730"/>
                  </a:cubicBezTo>
                  <a:cubicBezTo>
                    <a:pt x="4024" y="9745"/>
                    <a:pt x="3289" y="9785"/>
                    <a:pt x="2558" y="9785"/>
                  </a:cubicBezTo>
                  <a:cubicBezTo>
                    <a:pt x="2326" y="9785"/>
                    <a:pt x="2094" y="9781"/>
                    <a:pt x="1863" y="9771"/>
                  </a:cubicBezTo>
                  <a:cubicBezTo>
                    <a:pt x="273" y="9730"/>
                    <a:pt x="628" y="8056"/>
                    <a:pt x="649" y="6989"/>
                  </a:cubicBezTo>
                  <a:cubicBezTo>
                    <a:pt x="711" y="5210"/>
                    <a:pt x="952" y="3211"/>
                    <a:pt x="533" y="1481"/>
                  </a:cubicBezTo>
                  <a:lnTo>
                    <a:pt x="533" y="1481"/>
                  </a:lnTo>
                  <a:cubicBezTo>
                    <a:pt x="541" y="1455"/>
                    <a:pt x="545" y="1429"/>
                    <a:pt x="545" y="1402"/>
                  </a:cubicBezTo>
                  <a:lnTo>
                    <a:pt x="545" y="575"/>
                  </a:lnTo>
                  <a:close/>
                  <a:moveTo>
                    <a:pt x="377" y="0"/>
                  </a:moveTo>
                  <a:cubicBezTo>
                    <a:pt x="189" y="0"/>
                    <a:pt x="1" y="188"/>
                    <a:pt x="1" y="356"/>
                  </a:cubicBezTo>
                  <a:lnTo>
                    <a:pt x="1" y="1569"/>
                  </a:lnTo>
                  <a:cubicBezTo>
                    <a:pt x="1" y="1614"/>
                    <a:pt x="8" y="1651"/>
                    <a:pt x="20" y="1680"/>
                  </a:cubicBezTo>
                  <a:lnTo>
                    <a:pt x="20" y="1680"/>
                  </a:lnTo>
                  <a:cubicBezTo>
                    <a:pt x="20" y="1685"/>
                    <a:pt x="21" y="1690"/>
                    <a:pt x="22" y="1695"/>
                  </a:cubicBezTo>
                  <a:cubicBezTo>
                    <a:pt x="398" y="3055"/>
                    <a:pt x="105" y="4436"/>
                    <a:pt x="168" y="5838"/>
                  </a:cubicBezTo>
                  <a:cubicBezTo>
                    <a:pt x="210" y="7240"/>
                    <a:pt x="105" y="8683"/>
                    <a:pt x="168" y="10085"/>
                  </a:cubicBezTo>
                  <a:cubicBezTo>
                    <a:pt x="168" y="10148"/>
                    <a:pt x="210" y="10232"/>
                    <a:pt x="273" y="10232"/>
                  </a:cubicBezTo>
                  <a:cubicBezTo>
                    <a:pt x="1107" y="10365"/>
                    <a:pt x="1950" y="10405"/>
                    <a:pt x="2797" y="10405"/>
                  </a:cubicBezTo>
                  <a:cubicBezTo>
                    <a:pt x="3984" y="10405"/>
                    <a:pt x="5178" y="10328"/>
                    <a:pt x="6363" y="10328"/>
                  </a:cubicBezTo>
                  <a:cubicBezTo>
                    <a:pt x="6579" y="10328"/>
                    <a:pt x="6795" y="10330"/>
                    <a:pt x="7010" y="10336"/>
                  </a:cubicBezTo>
                  <a:cubicBezTo>
                    <a:pt x="7525" y="10346"/>
                    <a:pt x="8035" y="10355"/>
                    <a:pt x="8545" y="10355"/>
                  </a:cubicBezTo>
                  <a:cubicBezTo>
                    <a:pt x="9176" y="10355"/>
                    <a:pt x="9805" y="10341"/>
                    <a:pt x="10442" y="10294"/>
                  </a:cubicBezTo>
                  <a:cubicBezTo>
                    <a:pt x="10471" y="10293"/>
                    <a:pt x="10500" y="10293"/>
                    <a:pt x="10529" y="10293"/>
                  </a:cubicBezTo>
                  <a:cubicBezTo>
                    <a:pt x="10909" y="10293"/>
                    <a:pt x="11308" y="10380"/>
                    <a:pt x="11704" y="10380"/>
                  </a:cubicBezTo>
                  <a:cubicBezTo>
                    <a:pt x="11848" y="10380"/>
                    <a:pt x="11993" y="10368"/>
                    <a:pt x="12136" y="10336"/>
                  </a:cubicBezTo>
                  <a:cubicBezTo>
                    <a:pt x="13245" y="10064"/>
                    <a:pt x="12555" y="8725"/>
                    <a:pt x="12450" y="7951"/>
                  </a:cubicBezTo>
                  <a:cubicBezTo>
                    <a:pt x="12136" y="5419"/>
                    <a:pt x="12639" y="2846"/>
                    <a:pt x="12513" y="314"/>
                  </a:cubicBezTo>
                  <a:cubicBezTo>
                    <a:pt x="12513" y="230"/>
                    <a:pt x="12408" y="147"/>
                    <a:pt x="12325" y="147"/>
                  </a:cubicBezTo>
                  <a:cubicBezTo>
                    <a:pt x="9584" y="147"/>
                    <a:pt x="6822" y="209"/>
                    <a:pt x="4081" y="230"/>
                  </a:cubicBezTo>
                  <a:cubicBezTo>
                    <a:pt x="4027" y="231"/>
                    <a:pt x="3974" y="232"/>
                    <a:pt x="3920" y="232"/>
                  </a:cubicBezTo>
                  <a:cubicBezTo>
                    <a:pt x="2741" y="232"/>
                    <a:pt x="1578" y="20"/>
                    <a:pt x="3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7"/>
            <p:cNvSpPr/>
            <p:nvPr/>
          </p:nvSpPr>
          <p:spPr>
            <a:xfrm>
              <a:off x="6957106" y="1717361"/>
              <a:ext cx="484785" cy="176038"/>
            </a:xfrm>
            <a:custGeom>
              <a:rect b="b" l="l" r="r" t="t"/>
              <a:pathLst>
                <a:path extrusionOk="0" h="5440" w="14981">
                  <a:moveTo>
                    <a:pt x="7661" y="1"/>
                  </a:moveTo>
                  <a:cubicBezTo>
                    <a:pt x="7512" y="1"/>
                    <a:pt x="7372" y="158"/>
                    <a:pt x="7323" y="290"/>
                  </a:cubicBezTo>
                  <a:cubicBezTo>
                    <a:pt x="7072" y="876"/>
                    <a:pt x="5921" y="1273"/>
                    <a:pt x="5440" y="1525"/>
                  </a:cubicBezTo>
                  <a:cubicBezTo>
                    <a:pt x="4728" y="1901"/>
                    <a:pt x="4038" y="2278"/>
                    <a:pt x="3389" y="2696"/>
                  </a:cubicBezTo>
                  <a:cubicBezTo>
                    <a:pt x="2343" y="3387"/>
                    <a:pt x="1171" y="3994"/>
                    <a:pt x="230" y="4789"/>
                  </a:cubicBezTo>
                  <a:cubicBezTo>
                    <a:pt x="0" y="4952"/>
                    <a:pt x="66" y="5270"/>
                    <a:pt x="256" y="5270"/>
                  </a:cubicBezTo>
                  <a:cubicBezTo>
                    <a:pt x="308" y="5270"/>
                    <a:pt x="371" y="5245"/>
                    <a:pt x="439" y="5186"/>
                  </a:cubicBezTo>
                  <a:cubicBezTo>
                    <a:pt x="1778" y="4056"/>
                    <a:pt x="3556" y="3052"/>
                    <a:pt x="5084" y="2215"/>
                  </a:cubicBezTo>
                  <a:cubicBezTo>
                    <a:pt x="5927" y="1766"/>
                    <a:pt x="7001" y="1441"/>
                    <a:pt x="7567" y="684"/>
                  </a:cubicBezTo>
                  <a:lnTo>
                    <a:pt x="7567" y="684"/>
                  </a:lnTo>
                  <a:cubicBezTo>
                    <a:pt x="8467" y="1199"/>
                    <a:pt x="9543" y="1142"/>
                    <a:pt x="10566" y="1315"/>
                  </a:cubicBezTo>
                  <a:cubicBezTo>
                    <a:pt x="11445" y="1483"/>
                    <a:pt x="12261" y="1859"/>
                    <a:pt x="13181" y="1964"/>
                  </a:cubicBezTo>
                  <a:cubicBezTo>
                    <a:pt x="13432" y="2006"/>
                    <a:pt x="14562" y="1964"/>
                    <a:pt x="14081" y="2634"/>
                  </a:cubicBezTo>
                  <a:cubicBezTo>
                    <a:pt x="13767" y="3052"/>
                    <a:pt x="13244" y="3366"/>
                    <a:pt x="12867" y="3722"/>
                  </a:cubicBezTo>
                  <a:cubicBezTo>
                    <a:pt x="12386" y="4140"/>
                    <a:pt x="12156" y="4642"/>
                    <a:pt x="12072" y="5249"/>
                  </a:cubicBezTo>
                  <a:cubicBezTo>
                    <a:pt x="12057" y="5385"/>
                    <a:pt x="12118" y="5439"/>
                    <a:pt x="12205" y="5439"/>
                  </a:cubicBezTo>
                  <a:cubicBezTo>
                    <a:pt x="12358" y="5439"/>
                    <a:pt x="12590" y="5269"/>
                    <a:pt x="12616" y="5082"/>
                  </a:cubicBezTo>
                  <a:cubicBezTo>
                    <a:pt x="12784" y="3826"/>
                    <a:pt x="14165" y="3617"/>
                    <a:pt x="14667" y="2634"/>
                  </a:cubicBezTo>
                  <a:cubicBezTo>
                    <a:pt x="14813" y="2320"/>
                    <a:pt x="14981" y="1838"/>
                    <a:pt x="14562" y="1629"/>
                  </a:cubicBezTo>
                  <a:cubicBezTo>
                    <a:pt x="13809" y="1273"/>
                    <a:pt x="12888" y="1378"/>
                    <a:pt x="12093" y="1064"/>
                  </a:cubicBezTo>
                  <a:cubicBezTo>
                    <a:pt x="10775" y="562"/>
                    <a:pt x="8934" y="876"/>
                    <a:pt x="7783" y="39"/>
                  </a:cubicBezTo>
                  <a:cubicBezTo>
                    <a:pt x="7743" y="12"/>
                    <a:pt x="7702" y="1"/>
                    <a:pt x="76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7"/>
            <p:cNvSpPr/>
            <p:nvPr/>
          </p:nvSpPr>
          <p:spPr>
            <a:xfrm>
              <a:off x="7365091" y="1790137"/>
              <a:ext cx="130961" cy="419742"/>
            </a:xfrm>
            <a:custGeom>
              <a:rect b="b" l="l" r="r" t="t"/>
              <a:pathLst>
                <a:path extrusionOk="0" h="12971" w="4047">
                  <a:moveTo>
                    <a:pt x="2172" y="0"/>
                  </a:moveTo>
                  <a:cubicBezTo>
                    <a:pt x="1979" y="0"/>
                    <a:pt x="1752" y="290"/>
                    <a:pt x="1829" y="489"/>
                  </a:cubicBezTo>
                  <a:cubicBezTo>
                    <a:pt x="2770" y="2707"/>
                    <a:pt x="2938" y="4925"/>
                    <a:pt x="3210" y="7310"/>
                  </a:cubicBezTo>
                  <a:cubicBezTo>
                    <a:pt x="3252" y="7750"/>
                    <a:pt x="3335" y="8168"/>
                    <a:pt x="3398" y="8607"/>
                  </a:cubicBezTo>
                  <a:cubicBezTo>
                    <a:pt x="3524" y="9507"/>
                    <a:pt x="2770" y="9947"/>
                    <a:pt x="2184" y="10428"/>
                  </a:cubicBezTo>
                  <a:cubicBezTo>
                    <a:pt x="1534" y="10944"/>
                    <a:pt x="1094" y="11793"/>
                    <a:pt x="447" y="12287"/>
                  </a:cubicBezTo>
                  <a:lnTo>
                    <a:pt x="447" y="12287"/>
                  </a:lnTo>
                  <a:cubicBezTo>
                    <a:pt x="442" y="12286"/>
                    <a:pt x="437" y="12286"/>
                    <a:pt x="431" y="12286"/>
                  </a:cubicBezTo>
                  <a:cubicBezTo>
                    <a:pt x="293" y="12286"/>
                    <a:pt x="116" y="12394"/>
                    <a:pt x="71" y="12562"/>
                  </a:cubicBezTo>
                  <a:cubicBezTo>
                    <a:pt x="71" y="12583"/>
                    <a:pt x="50" y="12646"/>
                    <a:pt x="50" y="12667"/>
                  </a:cubicBezTo>
                  <a:cubicBezTo>
                    <a:pt x="1" y="12832"/>
                    <a:pt x="94" y="12971"/>
                    <a:pt x="239" y="12971"/>
                  </a:cubicBezTo>
                  <a:cubicBezTo>
                    <a:pt x="278" y="12971"/>
                    <a:pt x="320" y="12961"/>
                    <a:pt x="364" y="12939"/>
                  </a:cubicBezTo>
                  <a:cubicBezTo>
                    <a:pt x="1222" y="12457"/>
                    <a:pt x="1682" y="11474"/>
                    <a:pt x="2415" y="10867"/>
                  </a:cubicBezTo>
                  <a:cubicBezTo>
                    <a:pt x="3105" y="10281"/>
                    <a:pt x="3816" y="9758"/>
                    <a:pt x="3963" y="8859"/>
                  </a:cubicBezTo>
                  <a:cubicBezTo>
                    <a:pt x="4047" y="8294"/>
                    <a:pt x="3837" y="7624"/>
                    <a:pt x="3754" y="7080"/>
                  </a:cubicBezTo>
                  <a:cubicBezTo>
                    <a:pt x="3628" y="6159"/>
                    <a:pt x="3565" y="5239"/>
                    <a:pt x="3482" y="4318"/>
                  </a:cubicBezTo>
                  <a:cubicBezTo>
                    <a:pt x="3356" y="2854"/>
                    <a:pt x="2917" y="1473"/>
                    <a:pt x="2352" y="133"/>
                  </a:cubicBezTo>
                  <a:cubicBezTo>
                    <a:pt x="2307" y="39"/>
                    <a:pt x="2242" y="0"/>
                    <a:pt x="2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7"/>
            <p:cNvSpPr/>
            <p:nvPr/>
          </p:nvSpPr>
          <p:spPr>
            <a:xfrm>
              <a:off x="6988300" y="2164048"/>
              <a:ext cx="37764" cy="25208"/>
            </a:xfrm>
            <a:custGeom>
              <a:rect b="b" l="l" r="r" t="t"/>
              <a:pathLst>
                <a:path extrusionOk="0" h="779" w="1167">
                  <a:moveTo>
                    <a:pt x="1057" y="0"/>
                  </a:moveTo>
                  <a:cubicBezTo>
                    <a:pt x="1036" y="0"/>
                    <a:pt x="1011" y="7"/>
                    <a:pt x="981" y="24"/>
                  </a:cubicBezTo>
                  <a:lnTo>
                    <a:pt x="123" y="484"/>
                  </a:lnTo>
                  <a:cubicBezTo>
                    <a:pt x="17" y="555"/>
                    <a:pt x="1" y="778"/>
                    <a:pt x="115" y="778"/>
                  </a:cubicBezTo>
                  <a:cubicBezTo>
                    <a:pt x="135" y="778"/>
                    <a:pt x="158" y="772"/>
                    <a:pt x="186" y="756"/>
                  </a:cubicBezTo>
                  <a:lnTo>
                    <a:pt x="1044" y="275"/>
                  </a:lnTo>
                  <a:cubicBezTo>
                    <a:pt x="1150" y="204"/>
                    <a:pt x="1167" y="0"/>
                    <a:pt x="10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7"/>
            <p:cNvSpPr/>
            <p:nvPr/>
          </p:nvSpPr>
          <p:spPr>
            <a:xfrm>
              <a:off x="7066933" y="2131818"/>
              <a:ext cx="41097" cy="19513"/>
            </a:xfrm>
            <a:custGeom>
              <a:rect b="b" l="l" r="r" t="t"/>
              <a:pathLst>
                <a:path extrusionOk="0" h="603" w="1270">
                  <a:moveTo>
                    <a:pt x="1130" y="0"/>
                  </a:moveTo>
                  <a:cubicBezTo>
                    <a:pt x="1111" y="0"/>
                    <a:pt x="1088" y="5"/>
                    <a:pt x="1062" y="15"/>
                  </a:cubicBezTo>
                  <a:cubicBezTo>
                    <a:pt x="811" y="141"/>
                    <a:pt x="518" y="245"/>
                    <a:pt x="225" y="308"/>
                  </a:cubicBezTo>
                  <a:cubicBezTo>
                    <a:pt x="84" y="328"/>
                    <a:pt x="1" y="602"/>
                    <a:pt x="184" y="602"/>
                  </a:cubicBezTo>
                  <a:cubicBezTo>
                    <a:pt x="190" y="602"/>
                    <a:pt x="197" y="602"/>
                    <a:pt x="204" y="601"/>
                  </a:cubicBezTo>
                  <a:cubicBezTo>
                    <a:pt x="518" y="538"/>
                    <a:pt x="811" y="413"/>
                    <a:pt x="1125" y="287"/>
                  </a:cubicBezTo>
                  <a:cubicBezTo>
                    <a:pt x="1253" y="232"/>
                    <a:pt x="1269" y="0"/>
                    <a:pt x="11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7"/>
            <p:cNvSpPr/>
            <p:nvPr/>
          </p:nvSpPr>
          <p:spPr>
            <a:xfrm>
              <a:off x="7169091" y="2078102"/>
              <a:ext cx="43168" cy="28736"/>
            </a:xfrm>
            <a:custGeom>
              <a:rect b="b" l="l" r="r" t="t"/>
              <a:pathLst>
                <a:path extrusionOk="0" h="888" w="1334">
                  <a:moveTo>
                    <a:pt x="1220" y="0"/>
                  </a:moveTo>
                  <a:cubicBezTo>
                    <a:pt x="1200" y="0"/>
                    <a:pt x="1176" y="7"/>
                    <a:pt x="1148" y="22"/>
                  </a:cubicBezTo>
                  <a:cubicBezTo>
                    <a:pt x="814" y="232"/>
                    <a:pt x="458" y="420"/>
                    <a:pt x="102" y="650"/>
                  </a:cubicBezTo>
                  <a:cubicBezTo>
                    <a:pt x="1" y="735"/>
                    <a:pt x="50" y="888"/>
                    <a:pt x="161" y="888"/>
                  </a:cubicBezTo>
                  <a:cubicBezTo>
                    <a:pt x="187" y="888"/>
                    <a:pt x="217" y="879"/>
                    <a:pt x="249" y="859"/>
                  </a:cubicBezTo>
                  <a:cubicBezTo>
                    <a:pt x="562" y="650"/>
                    <a:pt x="897" y="483"/>
                    <a:pt x="1211" y="294"/>
                  </a:cubicBezTo>
                  <a:cubicBezTo>
                    <a:pt x="1318" y="223"/>
                    <a:pt x="1334" y="0"/>
                    <a:pt x="1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7"/>
            <p:cNvSpPr/>
            <p:nvPr/>
          </p:nvSpPr>
          <p:spPr>
            <a:xfrm>
              <a:off x="7255782" y="2047910"/>
              <a:ext cx="18186" cy="14044"/>
            </a:xfrm>
            <a:custGeom>
              <a:rect b="b" l="l" r="r" t="t"/>
              <a:pathLst>
                <a:path extrusionOk="0" h="434" w="562">
                  <a:moveTo>
                    <a:pt x="470" y="0"/>
                  </a:moveTo>
                  <a:cubicBezTo>
                    <a:pt x="432" y="0"/>
                    <a:pt x="386" y="22"/>
                    <a:pt x="352" y="56"/>
                  </a:cubicBezTo>
                  <a:cubicBezTo>
                    <a:pt x="311" y="97"/>
                    <a:pt x="227" y="118"/>
                    <a:pt x="185" y="160"/>
                  </a:cubicBezTo>
                  <a:cubicBezTo>
                    <a:pt x="25" y="214"/>
                    <a:pt x="1" y="434"/>
                    <a:pt x="126" y="434"/>
                  </a:cubicBezTo>
                  <a:cubicBezTo>
                    <a:pt x="148" y="434"/>
                    <a:pt x="175" y="427"/>
                    <a:pt x="206" y="411"/>
                  </a:cubicBezTo>
                  <a:cubicBezTo>
                    <a:pt x="290" y="369"/>
                    <a:pt x="394" y="328"/>
                    <a:pt x="457" y="265"/>
                  </a:cubicBezTo>
                  <a:cubicBezTo>
                    <a:pt x="520" y="202"/>
                    <a:pt x="562" y="118"/>
                    <a:pt x="541" y="56"/>
                  </a:cubicBezTo>
                  <a:cubicBezTo>
                    <a:pt x="531" y="17"/>
                    <a:pt x="503" y="0"/>
                    <a:pt x="4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7"/>
            <p:cNvSpPr/>
            <p:nvPr/>
          </p:nvSpPr>
          <p:spPr>
            <a:xfrm>
              <a:off x="7300341" y="2040888"/>
              <a:ext cx="47440" cy="10873"/>
            </a:xfrm>
            <a:custGeom>
              <a:rect b="b" l="l" r="r" t="t"/>
              <a:pathLst>
                <a:path extrusionOk="0" h="336" w="1466">
                  <a:moveTo>
                    <a:pt x="1277" y="1"/>
                  </a:moveTo>
                  <a:cubicBezTo>
                    <a:pt x="942" y="1"/>
                    <a:pt x="607" y="63"/>
                    <a:pt x="294" y="63"/>
                  </a:cubicBezTo>
                  <a:cubicBezTo>
                    <a:pt x="126" y="63"/>
                    <a:pt x="1" y="335"/>
                    <a:pt x="189" y="335"/>
                  </a:cubicBezTo>
                  <a:cubicBezTo>
                    <a:pt x="524" y="335"/>
                    <a:pt x="859" y="294"/>
                    <a:pt x="1172" y="294"/>
                  </a:cubicBezTo>
                  <a:cubicBezTo>
                    <a:pt x="1319" y="294"/>
                    <a:pt x="1465" y="1"/>
                    <a:pt x="12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7"/>
            <p:cNvSpPr/>
            <p:nvPr/>
          </p:nvSpPr>
          <p:spPr>
            <a:xfrm>
              <a:off x="7386999" y="2040177"/>
              <a:ext cx="39156" cy="10905"/>
            </a:xfrm>
            <a:custGeom>
              <a:rect b="b" l="l" r="r" t="t"/>
              <a:pathLst>
                <a:path extrusionOk="0" h="337" w="1210">
                  <a:moveTo>
                    <a:pt x="1027" y="1"/>
                  </a:moveTo>
                  <a:cubicBezTo>
                    <a:pt x="1020" y="1"/>
                    <a:pt x="1013" y="1"/>
                    <a:pt x="1005" y="2"/>
                  </a:cubicBezTo>
                  <a:cubicBezTo>
                    <a:pt x="775" y="23"/>
                    <a:pt x="524" y="23"/>
                    <a:pt x="252" y="23"/>
                  </a:cubicBezTo>
                  <a:cubicBezTo>
                    <a:pt x="126" y="23"/>
                    <a:pt x="1" y="336"/>
                    <a:pt x="168" y="336"/>
                  </a:cubicBezTo>
                  <a:cubicBezTo>
                    <a:pt x="461" y="336"/>
                    <a:pt x="733" y="336"/>
                    <a:pt x="984" y="295"/>
                  </a:cubicBezTo>
                  <a:cubicBezTo>
                    <a:pt x="1146" y="254"/>
                    <a:pt x="1210" y="1"/>
                    <a:pt x="10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7"/>
            <p:cNvSpPr/>
            <p:nvPr/>
          </p:nvSpPr>
          <p:spPr>
            <a:xfrm>
              <a:off x="7454824" y="2040209"/>
              <a:ext cx="18219" cy="13624"/>
            </a:xfrm>
            <a:custGeom>
              <a:rect b="b" l="l" r="r" t="t"/>
              <a:pathLst>
                <a:path extrusionOk="0" h="421" w="563">
                  <a:moveTo>
                    <a:pt x="458" y="1"/>
                  </a:moveTo>
                  <a:cubicBezTo>
                    <a:pt x="353" y="22"/>
                    <a:pt x="269" y="43"/>
                    <a:pt x="165" y="105"/>
                  </a:cubicBezTo>
                  <a:cubicBezTo>
                    <a:pt x="22" y="194"/>
                    <a:pt x="1" y="420"/>
                    <a:pt x="127" y="420"/>
                  </a:cubicBezTo>
                  <a:cubicBezTo>
                    <a:pt x="149" y="420"/>
                    <a:pt x="176" y="414"/>
                    <a:pt x="207" y="398"/>
                  </a:cubicBezTo>
                  <a:lnTo>
                    <a:pt x="353" y="315"/>
                  </a:lnTo>
                  <a:cubicBezTo>
                    <a:pt x="437" y="315"/>
                    <a:pt x="520" y="252"/>
                    <a:pt x="541" y="147"/>
                  </a:cubicBezTo>
                  <a:cubicBezTo>
                    <a:pt x="562" y="105"/>
                    <a:pt x="541" y="1"/>
                    <a:pt x="4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7"/>
            <p:cNvSpPr/>
            <p:nvPr/>
          </p:nvSpPr>
          <p:spPr>
            <a:xfrm>
              <a:off x="7196014" y="1738071"/>
              <a:ext cx="12976" cy="39673"/>
            </a:xfrm>
            <a:custGeom>
              <a:rect b="b" l="l" r="r" t="t"/>
              <a:pathLst>
                <a:path extrusionOk="0" h="1226" w="401">
                  <a:moveTo>
                    <a:pt x="221" y="0"/>
                  </a:moveTo>
                  <a:cubicBezTo>
                    <a:pt x="123" y="0"/>
                    <a:pt x="1" y="160"/>
                    <a:pt x="65" y="257"/>
                  </a:cubicBezTo>
                  <a:cubicBezTo>
                    <a:pt x="107" y="341"/>
                    <a:pt x="107" y="487"/>
                    <a:pt x="107" y="592"/>
                  </a:cubicBezTo>
                  <a:cubicBezTo>
                    <a:pt x="149" y="780"/>
                    <a:pt x="149" y="926"/>
                    <a:pt x="149" y="1115"/>
                  </a:cubicBezTo>
                  <a:cubicBezTo>
                    <a:pt x="149" y="1194"/>
                    <a:pt x="185" y="1225"/>
                    <a:pt x="230" y="1225"/>
                  </a:cubicBezTo>
                  <a:cubicBezTo>
                    <a:pt x="304" y="1225"/>
                    <a:pt x="400" y="1143"/>
                    <a:pt x="400" y="1052"/>
                  </a:cubicBezTo>
                  <a:cubicBezTo>
                    <a:pt x="400" y="843"/>
                    <a:pt x="400" y="654"/>
                    <a:pt x="379" y="445"/>
                  </a:cubicBezTo>
                  <a:cubicBezTo>
                    <a:pt x="379" y="341"/>
                    <a:pt x="379" y="152"/>
                    <a:pt x="295" y="48"/>
                  </a:cubicBezTo>
                  <a:cubicBezTo>
                    <a:pt x="276" y="14"/>
                    <a:pt x="250" y="0"/>
                    <a:pt x="2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7"/>
            <p:cNvSpPr/>
            <p:nvPr/>
          </p:nvSpPr>
          <p:spPr>
            <a:xfrm>
              <a:off x="7207955" y="1814115"/>
              <a:ext cx="17021" cy="46695"/>
            </a:xfrm>
            <a:custGeom>
              <a:rect b="b" l="l" r="r" t="t"/>
              <a:pathLst>
                <a:path extrusionOk="0" h="1443" w="526">
                  <a:moveTo>
                    <a:pt x="207" y="0"/>
                  </a:moveTo>
                  <a:cubicBezTo>
                    <a:pt x="130" y="0"/>
                    <a:pt x="0" y="147"/>
                    <a:pt x="31" y="271"/>
                  </a:cubicBezTo>
                  <a:cubicBezTo>
                    <a:pt x="157" y="606"/>
                    <a:pt x="240" y="962"/>
                    <a:pt x="240" y="1338"/>
                  </a:cubicBezTo>
                  <a:cubicBezTo>
                    <a:pt x="240" y="1413"/>
                    <a:pt x="278" y="1443"/>
                    <a:pt x="325" y="1443"/>
                  </a:cubicBezTo>
                  <a:cubicBezTo>
                    <a:pt x="410" y="1443"/>
                    <a:pt x="526" y="1349"/>
                    <a:pt x="512" y="1255"/>
                  </a:cubicBezTo>
                  <a:cubicBezTo>
                    <a:pt x="512" y="836"/>
                    <a:pt x="429" y="439"/>
                    <a:pt x="261" y="62"/>
                  </a:cubicBezTo>
                  <a:cubicBezTo>
                    <a:pt x="256" y="19"/>
                    <a:pt x="235" y="0"/>
                    <a:pt x="2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7"/>
            <p:cNvSpPr/>
            <p:nvPr/>
          </p:nvSpPr>
          <p:spPr>
            <a:xfrm>
              <a:off x="7224523" y="1931644"/>
              <a:ext cx="10646" cy="33331"/>
            </a:xfrm>
            <a:custGeom>
              <a:rect b="b" l="l" r="r" t="t"/>
              <a:pathLst>
                <a:path extrusionOk="0" h="1030" w="329">
                  <a:moveTo>
                    <a:pt x="177" y="1"/>
                  </a:moveTo>
                  <a:cubicBezTo>
                    <a:pt x="102" y="1"/>
                    <a:pt x="0" y="78"/>
                    <a:pt x="0" y="154"/>
                  </a:cubicBezTo>
                  <a:cubicBezTo>
                    <a:pt x="0" y="426"/>
                    <a:pt x="0" y="677"/>
                    <a:pt x="42" y="949"/>
                  </a:cubicBezTo>
                  <a:cubicBezTo>
                    <a:pt x="48" y="1007"/>
                    <a:pt x="78" y="1029"/>
                    <a:pt x="115" y="1029"/>
                  </a:cubicBezTo>
                  <a:cubicBezTo>
                    <a:pt x="201" y="1029"/>
                    <a:pt x="329" y="911"/>
                    <a:pt x="314" y="824"/>
                  </a:cubicBezTo>
                  <a:cubicBezTo>
                    <a:pt x="272" y="573"/>
                    <a:pt x="251" y="343"/>
                    <a:pt x="251" y="113"/>
                  </a:cubicBezTo>
                  <a:cubicBezTo>
                    <a:pt x="259" y="31"/>
                    <a:pt x="224" y="1"/>
                    <a:pt x="1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7"/>
            <p:cNvSpPr/>
            <p:nvPr/>
          </p:nvSpPr>
          <p:spPr>
            <a:xfrm>
              <a:off x="7246915" y="1988337"/>
              <a:ext cx="10808" cy="25791"/>
            </a:xfrm>
            <a:custGeom>
              <a:rect b="b" l="l" r="r" t="t"/>
              <a:pathLst>
                <a:path extrusionOk="0" h="797" w="334">
                  <a:moveTo>
                    <a:pt x="227" y="0"/>
                  </a:moveTo>
                  <a:cubicBezTo>
                    <a:pt x="151" y="0"/>
                    <a:pt x="62" y="73"/>
                    <a:pt x="62" y="160"/>
                  </a:cubicBezTo>
                  <a:cubicBezTo>
                    <a:pt x="62" y="327"/>
                    <a:pt x="62" y="495"/>
                    <a:pt x="20" y="662"/>
                  </a:cubicBezTo>
                  <a:cubicBezTo>
                    <a:pt x="1" y="758"/>
                    <a:pt x="47" y="797"/>
                    <a:pt x="107" y="797"/>
                  </a:cubicBezTo>
                  <a:cubicBezTo>
                    <a:pt x="178" y="797"/>
                    <a:pt x="269" y="742"/>
                    <a:pt x="292" y="662"/>
                  </a:cubicBezTo>
                  <a:cubicBezTo>
                    <a:pt x="334" y="474"/>
                    <a:pt x="334" y="286"/>
                    <a:pt x="334" y="118"/>
                  </a:cubicBezTo>
                  <a:cubicBezTo>
                    <a:pt x="325" y="34"/>
                    <a:pt x="279" y="0"/>
                    <a:pt x="2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7"/>
            <p:cNvSpPr/>
            <p:nvPr/>
          </p:nvSpPr>
          <p:spPr>
            <a:xfrm>
              <a:off x="6867762" y="2186958"/>
              <a:ext cx="61128" cy="71419"/>
            </a:xfrm>
            <a:custGeom>
              <a:rect b="b" l="l" r="r" t="t"/>
              <a:pathLst>
                <a:path extrusionOk="0" h="2207" w="1889">
                  <a:moveTo>
                    <a:pt x="1022" y="0"/>
                  </a:moveTo>
                  <a:cubicBezTo>
                    <a:pt x="648" y="0"/>
                    <a:pt x="157" y="296"/>
                    <a:pt x="61" y="529"/>
                  </a:cubicBezTo>
                  <a:cubicBezTo>
                    <a:pt x="0" y="676"/>
                    <a:pt x="53" y="751"/>
                    <a:pt x="124" y="751"/>
                  </a:cubicBezTo>
                  <a:cubicBezTo>
                    <a:pt x="175" y="751"/>
                    <a:pt x="236" y="712"/>
                    <a:pt x="271" y="634"/>
                  </a:cubicBezTo>
                  <a:cubicBezTo>
                    <a:pt x="375" y="466"/>
                    <a:pt x="710" y="362"/>
                    <a:pt x="898" y="320"/>
                  </a:cubicBezTo>
                  <a:cubicBezTo>
                    <a:pt x="910" y="319"/>
                    <a:pt x="920" y="319"/>
                    <a:pt x="931" y="319"/>
                  </a:cubicBezTo>
                  <a:cubicBezTo>
                    <a:pt x="1267" y="319"/>
                    <a:pt x="1146" y="640"/>
                    <a:pt x="1045" y="843"/>
                  </a:cubicBezTo>
                  <a:cubicBezTo>
                    <a:pt x="877" y="1220"/>
                    <a:pt x="522" y="1554"/>
                    <a:pt x="417" y="1973"/>
                  </a:cubicBezTo>
                  <a:cubicBezTo>
                    <a:pt x="396" y="2036"/>
                    <a:pt x="417" y="2078"/>
                    <a:pt x="480" y="2098"/>
                  </a:cubicBezTo>
                  <a:cubicBezTo>
                    <a:pt x="641" y="2172"/>
                    <a:pt x="804" y="2206"/>
                    <a:pt x="964" y="2206"/>
                  </a:cubicBezTo>
                  <a:cubicBezTo>
                    <a:pt x="1261" y="2206"/>
                    <a:pt x="1546" y="2086"/>
                    <a:pt x="1777" y="1868"/>
                  </a:cubicBezTo>
                  <a:cubicBezTo>
                    <a:pt x="1889" y="1772"/>
                    <a:pt x="1867" y="1603"/>
                    <a:pt x="1775" y="1603"/>
                  </a:cubicBezTo>
                  <a:cubicBezTo>
                    <a:pt x="1747" y="1603"/>
                    <a:pt x="1712" y="1620"/>
                    <a:pt x="1672" y="1659"/>
                  </a:cubicBezTo>
                  <a:cubicBezTo>
                    <a:pt x="1485" y="1834"/>
                    <a:pt x="1289" y="1920"/>
                    <a:pt x="1078" y="1920"/>
                  </a:cubicBezTo>
                  <a:cubicBezTo>
                    <a:pt x="965" y="1920"/>
                    <a:pt x="847" y="1895"/>
                    <a:pt x="723" y="1847"/>
                  </a:cubicBezTo>
                  <a:lnTo>
                    <a:pt x="723" y="1847"/>
                  </a:lnTo>
                  <a:cubicBezTo>
                    <a:pt x="828" y="1573"/>
                    <a:pt x="1043" y="1315"/>
                    <a:pt x="1191" y="1073"/>
                  </a:cubicBezTo>
                  <a:cubicBezTo>
                    <a:pt x="1317" y="864"/>
                    <a:pt x="1505" y="550"/>
                    <a:pt x="1442" y="299"/>
                  </a:cubicBezTo>
                  <a:cubicBezTo>
                    <a:pt x="1385" y="82"/>
                    <a:pt x="1220" y="0"/>
                    <a:pt x="10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7"/>
            <p:cNvSpPr/>
            <p:nvPr/>
          </p:nvSpPr>
          <p:spPr>
            <a:xfrm>
              <a:off x="7185303" y="1610025"/>
              <a:ext cx="24335" cy="72325"/>
            </a:xfrm>
            <a:custGeom>
              <a:rect b="b" l="l" r="r" t="t"/>
              <a:pathLst>
                <a:path extrusionOk="0" h="2235" w="752">
                  <a:moveTo>
                    <a:pt x="667" y="1"/>
                  </a:moveTo>
                  <a:cubicBezTo>
                    <a:pt x="592" y="1"/>
                    <a:pt x="493" y="78"/>
                    <a:pt x="480" y="155"/>
                  </a:cubicBezTo>
                  <a:cubicBezTo>
                    <a:pt x="396" y="824"/>
                    <a:pt x="208" y="1452"/>
                    <a:pt x="20" y="2101"/>
                  </a:cubicBezTo>
                  <a:cubicBezTo>
                    <a:pt x="1" y="2196"/>
                    <a:pt x="43" y="2235"/>
                    <a:pt x="100" y="2235"/>
                  </a:cubicBezTo>
                  <a:cubicBezTo>
                    <a:pt x="168" y="2235"/>
                    <a:pt x="258" y="2180"/>
                    <a:pt x="292" y="2101"/>
                  </a:cubicBezTo>
                  <a:cubicBezTo>
                    <a:pt x="501" y="1452"/>
                    <a:pt x="689" y="782"/>
                    <a:pt x="752" y="113"/>
                  </a:cubicBezTo>
                  <a:cubicBezTo>
                    <a:pt x="752" y="32"/>
                    <a:pt x="714" y="1"/>
                    <a:pt x="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7"/>
            <p:cNvSpPr/>
            <p:nvPr/>
          </p:nvSpPr>
          <p:spPr>
            <a:xfrm>
              <a:off x="7531062" y="2007591"/>
              <a:ext cx="67018" cy="71160"/>
            </a:xfrm>
            <a:custGeom>
              <a:rect b="b" l="l" r="r" t="t"/>
              <a:pathLst>
                <a:path extrusionOk="0" h="2199" w="2071">
                  <a:moveTo>
                    <a:pt x="1923" y="0"/>
                  </a:moveTo>
                  <a:cubicBezTo>
                    <a:pt x="1913" y="0"/>
                    <a:pt x="1901" y="2"/>
                    <a:pt x="1889" y="4"/>
                  </a:cubicBezTo>
                  <a:cubicBezTo>
                    <a:pt x="947" y="276"/>
                    <a:pt x="675" y="1302"/>
                    <a:pt x="89" y="1971"/>
                  </a:cubicBezTo>
                  <a:cubicBezTo>
                    <a:pt x="0" y="2090"/>
                    <a:pt x="70" y="2199"/>
                    <a:pt x="162" y="2199"/>
                  </a:cubicBezTo>
                  <a:cubicBezTo>
                    <a:pt x="200" y="2199"/>
                    <a:pt x="241" y="2181"/>
                    <a:pt x="278" y="2139"/>
                  </a:cubicBezTo>
                  <a:cubicBezTo>
                    <a:pt x="780" y="1532"/>
                    <a:pt x="1052" y="527"/>
                    <a:pt x="1868" y="297"/>
                  </a:cubicBezTo>
                  <a:cubicBezTo>
                    <a:pt x="2024" y="258"/>
                    <a:pt x="2071" y="0"/>
                    <a:pt x="19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7"/>
            <p:cNvSpPr/>
            <p:nvPr/>
          </p:nvSpPr>
          <p:spPr>
            <a:xfrm>
              <a:off x="7531612" y="2008918"/>
              <a:ext cx="73490" cy="65270"/>
            </a:xfrm>
            <a:custGeom>
              <a:rect b="b" l="l" r="r" t="t"/>
              <a:pathLst>
                <a:path extrusionOk="0" h="2017" w="2271">
                  <a:moveTo>
                    <a:pt x="275" y="1"/>
                  </a:moveTo>
                  <a:cubicBezTo>
                    <a:pt x="152" y="1"/>
                    <a:pt x="0" y="241"/>
                    <a:pt x="156" y="319"/>
                  </a:cubicBezTo>
                  <a:cubicBezTo>
                    <a:pt x="909" y="675"/>
                    <a:pt x="1328" y="1491"/>
                    <a:pt x="1955" y="1993"/>
                  </a:cubicBezTo>
                  <a:cubicBezTo>
                    <a:pt x="1975" y="2009"/>
                    <a:pt x="1997" y="2016"/>
                    <a:pt x="2019" y="2016"/>
                  </a:cubicBezTo>
                  <a:cubicBezTo>
                    <a:pt x="2138" y="2016"/>
                    <a:pt x="2271" y="1809"/>
                    <a:pt x="2165" y="1721"/>
                  </a:cubicBezTo>
                  <a:cubicBezTo>
                    <a:pt x="1516" y="1198"/>
                    <a:pt x="1098" y="382"/>
                    <a:pt x="303" y="5"/>
                  </a:cubicBezTo>
                  <a:cubicBezTo>
                    <a:pt x="294" y="2"/>
                    <a:pt x="284" y="1"/>
                    <a:pt x="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 name="Google Shape;704;p47"/>
          <p:cNvSpPr/>
          <p:nvPr/>
        </p:nvSpPr>
        <p:spPr>
          <a:xfrm>
            <a:off x="4301673" y="1771726"/>
            <a:ext cx="633834" cy="394388"/>
          </a:xfrm>
          <a:custGeom>
            <a:rect b="b" l="l" r="r" t="t"/>
            <a:pathLst>
              <a:path extrusionOk="0" h="11943" w="19194">
                <a:moveTo>
                  <a:pt x="9451" y="943"/>
                </a:moveTo>
                <a:cubicBezTo>
                  <a:pt x="10235" y="2643"/>
                  <a:pt x="11561" y="4022"/>
                  <a:pt x="12938" y="5248"/>
                </a:cubicBezTo>
                <a:cubicBezTo>
                  <a:pt x="14838" y="6894"/>
                  <a:pt x="16519" y="8778"/>
                  <a:pt x="18013" y="10781"/>
                </a:cubicBezTo>
                <a:lnTo>
                  <a:pt x="18013" y="10781"/>
                </a:lnTo>
                <a:cubicBezTo>
                  <a:pt x="15073" y="11093"/>
                  <a:pt x="12131" y="11280"/>
                  <a:pt x="9172" y="11357"/>
                </a:cubicBezTo>
                <a:cubicBezTo>
                  <a:pt x="8694" y="11370"/>
                  <a:pt x="8214" y="11375"/>
                  <a:pt x="7733" y="11375"/>
                </a:cubicBezTo>
                <a:cubicBezTo>
                  <a:pt x="6571" y="11375"/>
                  <a:pt x="5402" y="11345"/>
                  <a:pt x="4234" y="11316"/>
                </a:cubicBezTo>
                <a:cubicBezTo>
                  <a:pt x="3397" y="11274"/>
                  <a:pt x="2560" y="11232"/>
                  <a:pt x="1723" y="11148"/>
                </a:cubicBezTo>
                <a:cubicBezTo>
                  <a:pt x="1655" y="11144"/>
                  <a:pt x="1594" y="11142"/>
                  <a:pt x="1538" y="11142"/>
                </a:cubicBezTo>
                <a:cubicBezTo>
                  <a:pt x="1399" y="11142"/>
                  <a:pt x="1293" y="11152"/>
                  <a:pt x="1208" y="11152"/>
                </a:cubicBezTo>
                <a:cubicBezTo>
                  <a:pt x="1030" y="11152"/>
                  <a:pt x="943" y="11110"/>
                  <a:pt x="844" y="10850"/>
                </a:cubicBezTo>
                <a:lnTo>
                  <a:pt x="844" y="10850"/>
                </a:lnTo>
                <a:cubicBezTo>
                  <a:pt x="2385" y="9205"/>
                  <a:pt x="3927" y="7541"/>
                  <a:pt x="5468" y="5896"/>
                </a:cubicBezTo>
                <a:cubicBezTo>
                  <a:pt x="6921" y="4349"/>
                  <a:pt x="8085" y="2580"/>
                  <a:pt x="9451" y="943"/>
                </a:cubicBezTo>
                <a:close/>
                <a:moveTo>
                  <a:pt x="9682" y="1"/>
                </a:moveTo>
                <a:cubicBezTo>
                  <a:pt x="9536" y="1"/>
                  <a:pt x="9375" y="65"/>
                  <a:pt x="9276" y="163"/>
                </a:cubicBezTo>
                <a:cubicBezTo>
                  <a:pt x="7853" y="1816"/>
                  <a:pt x="6619" y="3637"/>
                  <a:pt x="5154" y="5311"/>
                </a:cubicBezTo>
                <a:cubicBezTo>
                  <a:pt x="3564" y="7125"/>
                  <a:pt x="1894" y="8840"/>
                  <a:pt x="261" y="10592"/>
                </a:cubicBezTo>
                <a:lnTo>
                  <a:pt x="261" y="10592"/>
                </a:lnTo>
                <a:cubicBezTo>
                  <a:pt x="111" y="10655"/>
                  <a:pt x="1" y="10776"/>
                  <a:pt x="44" y="10925"/>
                </a:cubicBezTo>
                <a:lnTo>
                  <a:pt x="44" y="10925"/>
                </a:lnTo>
                <a:cubicBezTo>
                  <a:pt x="47" y="10939"/>
                  <a:pt x="51" y="10952"/>
                  <a:pt x="57" y="10964"/>
                </a:cubicBezTo>
                <a:lnTo>
                  <a:pt x="57" y="10964"/>
                </a:lnTo>
                <a:cubicBezTo>
                  <a:pt x="116" y="11141"/>
                  <a:pt x="157" y="11282"/>
                  <a:pt x="237" y="11462"/>
                </a:cubicBezTo>
                <a:cubicBezTo>
                  <a:pt x="258" y="11567"/>
                  <a:pt x="363" y="11650"/>
                  <a:pt x="488" y="11650"/>
                </a:cubicBezTo>
                <a:cubicBezTo>
                  <a:pt x="2873" y="11848"/>
                  <a:pt x="5262" y="11942"/>
                  <a:pt x="7651" y="11942"/>
                </a:cubicBezTo>
                <a:cubicBezTo>
                  <a:pt x="11319" y="11942"/>
                  <a:pt x="14988" y="11721"/>
                  <a:pt x="18650" y="11316"/>
                </a:cubicBezTo>
                <a:cubicBezTo>
                  <a:pt x="18838" y="11274"/>
                  <a:pt x="19194" y="11106"/>
                  <a:pt x="19006" y="10834"/>
                </a:cubicBezTo>
                <a:cubicBezTo>
                  <a:pt x="17646" y="8972"/>
                  <a:pt x="16118" y="7256"/>
                  <a:pt x="14465" y="5624"/>
                </a:cubicBezTo>
                <a:cubicBezTo>
                  <a:pt x="12729" y="3950"/>
                  <a:pt x="10845" y="2486"/>
                  <a:pt x="9988" y="184"/>
                </a:cubicBezTo>
                <a:cubicBezTo>
                  <a:pt x="9938" y="54"/>
                  <a:pt x="9816" y="1"/>
                  <a:pt x="96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7"/>
          <p:cNvSpPr/>
          <p:nvPr/>
        </p:nvSpPr>
        <p:spPr>
          <a:xfrm>
            <a:off x="4395554" y="2025135"/>
            <a:ext cx="94312" cy="125353"/>
          </a:xfrm>
          <a:custGeom>
            <a:rect b="b" l="l" r="r" t="t"/>
            <a:pathLst>
              <a:path extrusionOk="0" h="3796" w="2856">
                <a:moveTo>
                  <a:pt x="764" y="0"/>
                </a:moveTo>
                <a:cubicBezTo>
                  <a:pt x="488" y="0"/>
                  <a:pt x="1" y="419"/>
                  <a:pt x="512" y="419"/>
                </a:cubicBezTo>
                <a:cubicBezTo>
                  <a:pt x="1684" y="419"/>
                  <a:pt x="2416" y="2784"/>
                  <a:pt x="1684" y="3621"/>
                </a:cubicBezTo>
                <a:cubicBezTo>
                  <a:pt x="1581" y="3743"/>
                  <a:pt x="1709" y="3796"/>
                  <a:pt x="1885" y="3796"/>
                </a:cubicBezTo>
                <a:cubicBezTo>
                  <a:pt x="2070" y="3796"/>
                  <a:pt x="2309" y="3738"/>
                  <a:pt x="2395" y="3642"/>
                </a:cubicBezTo>
                <a:cubicBezTo>
                  <a:pt x="2855" y="3098"/>
                  <a:pt x="2688" y="2114"/>
                  <a:pt x="2520" y="1486"/>
                </a:cubicBezTo>
                <a:cubicBezTo>
                  <a:pt x="2290" y="691"/>
                  <a:pt x="1684" y="1"/>
                  <a:pt x="784" y="1"/>
                </a:cubicBezTo>
                <a:cubicBezTo>
                  <a:pt x="777" y="0"/>
                  <a:pt x="771" y="0"/>
                  <a:pt x="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7"/>
          <p:cNvSpPr/>
          <p:nvPr/>
        </p:nvSpPr>
        <p:spPr>
          <a:xfrm>
            <a:off x="4525594" y="1874787"/>
            <a:ext cx="175581" cy="39891"/>
          </a:xfrm>
          <a:custGeom>
            <a:rect b="b" l="l" r="r" t="t"/>
            <a:pathLst>
              <a:path extrusionOk="0" h="1208" w="5317">
                <a:moveTo>
                  <a:pt x="5104" y="0"/>
                </a:moveTo>
                <a:cubicBezTo>
                  <a:pt x="4914" y="0"/>
                  <a:pt x="4629" y="73"/>
                  <a:pt x="4567" y="160"/>
                </a:cubicBezTo>
                <a:cubicBezTo>
                  <a:pt x="4167" y="703"/>
                  <a:pt x="3537" y="885"/>
                  <a:pt x="2868" y="885"/>
                </a:cubicBezTo>
                <a:cubicBezTo>
                  <a:pt x="2170" y="885"/>
                  <a:pt x="1429" y="687"/>
                  <a:pt x="863" y="495"/>
                </a:cubicBezTo>
                <a:cubicBezTo>
                  <a:pt x="851" y="492"/>
                  <a:pt x="836" y="491"/>
                  <a:pt x="820" y="491"/>
                </a:cubicBezTo>
                <a:cubicBezTo>
                  <a:pt x="588" y="491"/>
                  <a:pt x="1" y="750"/>
                  <a:pt x="235" y="809"/>
                </a:cubicBezTo>
                <a:cubicBezTo>
                  <a:pt x="913" y="1025"/>
                  <a:pt x="1774" y="1208"/>
                  <a:pt x="2616" y="1208"/>
                </a:cubicBezTo>
                <a:cubicBezTo>
                  <a:pt x="3645" y="1208"/>
                  <a:pt x="4647" y="935"/>
                  <a:pt x="5257" y="118"/>
                </a:cubicBezTo>
                <a:cubicBezTo>
                  <a:pt x="5316" y="34"/>
                  <a:pt x="5232" y="0"/>
                  <a:pt x="51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7"/>
          <p:cNvSpPr/>
          <p:nvPr/>
        </p:nvSpPr>
        <p:spPr>
          <a:xfrm>
            <a:off x="4567895" y="1941557"/>
            <a:ext cx="112607" cy="46033"/>
          </a:xfrm>
          <a:custGeom>
            <a:rect b="b" l="l" r="r" t="t"/>
            <a:pathLst>
              <a:path extrusionOk="0" h="1394" w="3410">
                <a:moveTo>
                  <a:pt x="900" y="436"/>
                </a:moveTo>
                <a:lnTo>
                  <a:pt x="900" y="436"/>
                </a:lnTo>
                <a:cubicBezTo>
                  <a:pt x="912" y="437"/>
                  <a:pt x="926" y="438"/>
                  <a:pt x="942" y="440"/>
                </a:cubicBezTo>
                <a:cubicBezTo>
                  <a:pt x="1068" y="460"/>
                  <a:pt x="1172" y="502"/>
                  <a:pt x="1277" y="544"/>
                </a:cubicBezTo>
                <a:cubicBezTo>
                  <a:pt x="1361" y="575"/>
                  <a:pt x="1446" y="608"/>
                  <a:pt x="1532" y="644"/>
                </a:cubicBezTo>
                <a:lnTo>
                  <a:pt x="1532" y="644"/>
                </a:lnTo>
                <a:cubicBezTo>
                  <a:pt x="1373" y="778"/>
                  <a:pt x="1192" y="887"/>
                  <a:pt x="988" y="936"/>
                </a:cubicBezTo>
                <a:lnTo>
                  <a:pt x="988" y="936"/>
                </a:lnTo>
                <a:cubicBezTo>
                  <a:pt x="921" y="778"/>
                  <a:pt x="852" y="583"/>
                  <a:pt x="900" y="436"/>
                </a:cubicBezTo>
                <a:close/>
                <a:moveTo>
                  <a:pt x="2449" y="0"/>
                </a:moveTo>
                <a:cubicBezTo>
                  <a:pt x="2267" y="0"/>
                  <a:pt x="2104" y="39"/>
                  <a:pt x="1961" y="193"/>
                </a:cubicBezTo>
                <a:lnTo>
                  <a:pt x="1961" y="193"/>
                </a:lnTo>
                <a:cubicBezTo>
                  <a:pt x="1746" y="112"/>
                  <a:pt x="1529" y="53"/>
                  <a:pt x="1319" y="21"/>
                </a:cubicBezTo>
                <a:cubicBezTo>
                  <a:pt x="1241" y="12"/>
                  <a:pt x="1160" y="7"/>
                  <a:pt x="1080" y="7"/>
                </a:cubicBezTo>
                <a:cubicBezTo>
                  <a:pt x="795" y="7"/>
                  <a:pt x="510" y="72"/>
                  <a:pt x="314" y="251"/>
                </a:cubicBezTo>
                <a:cubicBezTo>
                  <a:pt x="1" y="523"/>
                  <a:pt x="147" y="963"/>
                  <a:pt x="273" y="1276"/>
                </a:cubicBezTo>
                <a:cubicBezTo>
                  <a:pt x="314" y="1360"/>
                  <a:pt x="440" y="1381"/>
                  <a:pt x="524" y="1381"/>
                </a:cubicBezTo>
                <a:cubicBezTo>
                  <a:pt x="1088" y="1368"/>
                  <a:pt x="1561" y="1174"/>
                  <a:pt x="1975" y="866"/>
                </a:cubicBezTo>
                <a:lnTo>
                  <a:pt x="1975" y="866"/>
                </a:lnTo>
                <a:cubicBezTo>
                  <a:pt x="2195" y="996"/>
                  <a:pt x="2398" y="1152"/>
                  <a:pt x="2553" y="1339"/>
                </a:cubicBezTo>
                <a:cubicBezTo>
                  <a:pt x="2596" y="1378"/>
                  <a:pt x="2667" y="1394"/>
                  <a:pt x="2748" y="1394"/>
                </a:cubicBezTo>
                <a:cubicBezTo>
                  <a:pt x="3020" y="1394"/>
                  <a:pt x="3410" y="1208"/>
                  <a:pt x="3265" y="1046"/>
                </a:cubicBezTo>
                <a:cubicBezTo>
                  <a:pt x="3046" y="809"/>
                  <a:pt x="2767" y="597"/>
                  <a:pt x="2464" y="427"/>
                </a:cubicBezTo>
                <a:lnTo>
                  <a:pt x="2464" y="427"/>
                </a:lnTo>
                <a:cubicBezTo>
                  <a:pt x="2530" y="357"/>
                  <a:pt x="2594" y="284"/>
                  <a:pt x="2658" y="209"/>
                </a:cubicBezTo>
                <a:cubicBezTo>
                  <a:pt x="2783" y="63"/>
                  <a:pt x="2553" y="0"/>
                  <a:pt x="24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7"/>
          <p:cNvSpPr/>
          <p:nvPr/>
        </p:nvSpPr>
        <p:spPr>
          <a:xfrm>
            <a:off x="4514697" y="2024904"/>
            <a:ext cx="91241" cy="97581"/>
          </a:xfrm>
          <a:custGeom>
            <a:rect b="b" l="l" r="r" t="t"/>
            <a:pathLst>
              <a:path extrusionOk="0" h="2955" w="2763">
                <a:moveTo>
                  <a:pt x="1690" y="1488"/>
                </a:moveTo>
                <a:cubicBezTo>
                  <a:pt x="1772" y="1488"/>
                  <a:pt x="1856" y="1500"/>
                  <a:pt x="1943" y="1520"/>
                </a:cubicBezTo>
                <a:lnTo>
                  <a:pt x="1943" y="1520"/>
                </a:lnTo>
                <a:cubicBezTo>
                  <a:pt x="1899" y="1807"/>
                  <a:pt x="1823" y="2140"/>
                  <a:pt x="1633" y="2330"/>
                </a:cubicBezTo>
                <a:cubicBezTo>
                  <a:pt x="1528" y="2309"/>
                  <a:pt x="1444" y="2205"/>
                  <a:pt x="1361" y="2121"/>
                </a:cubicBezTo>
                <a:cubicBezTo>
                  <a:pt x="1268" y="2014"/>
                  <a:pt x="1188" y="1895"/>
                  <a:pt x="1121" y="1767"/>
                </a:cubicBezTo>
                <a:lnTo>
                  <a:pt x="1121" y="1767"/>
                </a:lnTo>
                <a:cubicBezTo>
                  <a:pt x="1148" y="1749"/>
                  <a:pt x="1172" y="1727"/>
                  <a:pt x="1193" y="1703"/>
                </a:cubicBezTo>
                <a:cubicBezTo>
                  <a:pt x="1336" y="1548"/>
                  <a:pt x="1505" y="1488"/>
                  <a:pt x="1690" y="1488"/>
                </a:cubicBezTo>
                <a:close/>
                <a:moveTo>
                  <a:pt x="509" y="1"/>
                </a:moveTo>
                <a:cubicBezTo>
                  <a:pt x="298" y="1"/>
                  <a:pt x="54" y="121"/>
                  <a:pt x="42" y="322"/>
                </a:cubicBezTo>
                <a:cubicBezTo>
                  <a:pt x="0" y="1159"/>
                  <a:pt x="272" y="2309"/>
                  <a:pt x="1026" y="2812"/>
                </a:cubicBezTo>
                <a:cubicBezTo>
                  <a:pt x="1178" y="2907"/>
                  <a:pt x="1343" y="2954"/>
                  <a:pt x="1507" y="2954"/>
                </a:cubicBezTo>
                <a:cubicBezTo>
                  <a:pt x="1705" y="2954"/>
                  <a:pt x="1901" y="2886"/>
                  <a:pt x="2072" y="2749"/>
                </a:cubicBezTo>
                <a:cubicBezTo>
                  <a:pt x="2511" y="2477"/>
                  <a:pt x="2658" y="1786"/>
                  <a:pt x="2721" y="1326"/>
                </a:cubicBezTo>
                <a:cubicBezTo>
                  <a:pt x="2762" y="1221"/>
                  <a:pt x="2658" y="1117"/>
                  <a:pt x="2574" y="1075"/>
                </a:cubicBezTo>
                <a:cubicBezTo>
                  <a:pt x="2328" y="966"/>
                  <a:pt x="2074" y="913"/>
                  <a:pt x="1825" y="913"/>
                </a:cubicBezTo>
                <a:cubicBezTo>
                  <a:pt x="1500" y="913"/>
                  <a:pt x="1184" y="1004"/>
                  <a:pt x="907" y="1184"/>
                </a:cubicBezTo>
                <a:lnTo>
                  <a:pt x="907" y="1184"/>
                </a:lnTo>
                <a:cubicBezTo>
                  <a:pt x="833" y="876"/>
                  <a:pt x="807" y="550"/>
                  <a:pt x="816" y="238"/>
                </a:cubicBezTo>
                <a:cubicBezTo>
                  <a:pt x="816" y="73"/>
                  <a:pt x="673" y="1"/>
                  <a:pt x="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7"/>
          <p:cNvSpPr/>
          <p:nvPr/>
        </p:nvSpPr>
        <p:spPr>
          <a:xfrm>
            <a:off x="4151390" y="2135329"/>
            <a:ext cx="96657" cy="124099"/>
          </a:xfrm>
          <a:custGeom>
            <a:rect b="b" l="l" r="r" t="t"/>
            <a:pathLst>
              <a:path extrusionOk="0" h="3758" w="2927">
                <a:moveTo>
                  <a:pt x="1753" y="1"/>
                </a:moveTo>
                <a:cubicBezTo>
                  <a:pt x="1560" y="1"/>
                  <a:pt x="1300" y="138"/>
                  <a:pt x="1231" y="221"/>
                </a:cubicBezTo>
                <a:cubicBezTo>
                  <a:pt x="520" y="1100"/>
                  <a:pt x="185" y="2188"/>
                  <a:pt x="18" y="3276"/>
                </a:cubicBezTo>
                <a:cubicBezTo>
                  <a:pt x="0" y="3406"/>
                  <a:pt x="119" y="3460"/>
                  <a:pt x="269" y="3460"/>
                </a:cubicBezTo>
                <a:cubicBezTo>
                  <a:pt x="462" y="3460"/>
                  <a:pt x="705" y="3371"/>
                  <a:pt x="776" y="3235"/>
                </a:cubicBezTo>
                <a:lnTo>
                  <a:pt x="776" y="3235"/>
                </a:lnTo>
                <a:cubicBezTo>
                  <a:pt x="781" y="3235"/>
                  <a:pt x="786" y="3234"/>
                  <a:pt x="792" y="3234"/>
                </a:cubicBezTo>
                <a:cubicBezTo>
                  <a:pt x="800" y="3172"/>
                  <a:pt x="809" y="3110"/>
                  <a:pt x="818" y="3049"/>
                </a:cubicBezTo>
                <a:lnTo>
                  <a:pt x="818" y="3049"/>
                </a:lnTo>
                <a:cubicBezTo>
                  <a:pt x="943" y="2418"/>
                  <a:pt x="1153" y="1845"/>
                  <a:pt x="1449" y="1283"/>
                </a:cubicBezTo>
                <a:lnTo>
                  <a:pt x="1449" y="1283"/>
                </a:lnTo>
                <a:cubicBezTo>
                  <a:pt x="1667" y="2065"/>
                  <a:pt x="1915" y="2837"/>
                  <a:pt x="2110" y="3631"/>
                </a:cubicBezTo>
                <a:cubicBezTo>
                  <a:pt x="2137" y="3720"/>
                  <a:pt x="2236" y="3758"/>
                  <a:pt x="2355" y="3758"/>
                </a:cubicBezTo>
                <a:cubicBezTo>
                  <a:pt x="2599" y="3758"/>
                  <a:pt x="2926" y="3599"/>
                  <a:pt x="2884" y="3401"/>
                </a:cubicBezTo>
                <a:cubicBezTo>
                  <a:pt x="2591" y="2313"/>
                  <a:pt x="2215" y="1246"/>
                  <a:pt x="1963" y="137"/>
                </a:cubicBezTo>
                <a:cubicBezTo>
                  <a:pt x="1935" y="37"/>
                  <a:pt x="1853" y="1"/>
                  <a:pt x="17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7"/>
          <p:cNvSpPr/>
          <p:nvPr/>
        </p:nvSpPr>
        <p:spPr>
          <a:xfrm>
            <a:off x="4141583" y="2205335"/>
            <a:ext cx="94709" cy="18823"/>
          </a:xfrm>
          <a:custGeom>
            <a:rect b="b" l="l" r="r" t="t"/>
            <a:pathLst>
              <a:path extrusionOk="0" h="570" w="2868">
                <a:moveTo>
                  <a:pt x="596" y="1"/>
                </a:moveTo>
                <a:cubicBezTo>
                  <a:pt x="429" y="1"/>
                  <a:pt x="257" y="60"/>
                  <a:pt x="147" y="151"/>
                </a:cubicBezTo>
                <a:cubicBezTo>
                  <a:pt x="1" y="277"/>
                  <a:pt x="63" y="402"/>
                  <a:pt x="210" y="423"/>
                </a:cubicBezTo>
                <a:cubicBezTo>
                  <a:pt x="900" y="570"/>
                  <a:pt x="1570" y="570"/>
                  <a:pt x="2260" y="570"/>
                </a:cubicBezTo>
                <a:cubicBezTo>
                  <a:pt x="2449" y="570"/>
                  <a:pt x="2658" y="507"/>
                  <a:pt x="2763" y="361"/>
                </a:cubicBezTo>
                <a:cubicBezTo>
                  <a:pt x="2867" y="193"/>
                  <a:pt x="2679" y="151"/>
                  <a:pt x="2553" y="151"/>
                </a:cubicBezTo>
                <a:cubicBezTo>
                  <a:pt x="1926" y="151"/>
                  <a:pt x="1298" y="151"/>
                  <a:pt x="670" y="5"/>
                </a:cubicBezTo>
                <a:cubicBezTo>
                  <a:pt x="646" y="2"/>
                  <a:pt x="621" y="1"/>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7"/>
          <p:cNvSpPr/>
          <p:nvPr/>
        </p:nvSpPr>
        <p:spPr>
          <a:xfrm>
            <a:off x="4571362" y="1635511"/>
            <a:ext cx="24899" cy="89458"/>
          </a:xfrm>
          <a:custGeom>
            <a:rect b="b" l="l" r="r" t="t"/>
            <a:pathLst>
              <a:path extrusionOk="0" h="2709" w="754">
                <a:moveTo>
                  <a:pt x="441" y="1"/>
                </a:moveTo>
                <a:cubicBezTo>
                  <a:pt x="234" y="1"/>
                  <a:pt x="0" y="117"/>
                  <a:pt x="0" y="292"/>
                </a:cubicBezTo>
                <a:lnTo>
                  <a:pt x="0" y="2468"/>
                </a:lnTo>
                <a:cubicBezTo>
                  <a:pt x="0" y="2639"/>
                  <a:pt x="139" y="2709"/>
                  <a:pt x="297" y="2709"/>
                </a:cubicBezTo>
                <a:cubicBezTo>
                  <a:pt x="508" y="2709"/>
                  <a:pt x="753" y="2584"/>
                  <a:pt x="753" y="2405"/>
                </a:cubicBezTo>
                <a:lnTo>
                  <a:pt x="753" y="250"/>
                </a:lnTo>
                <a:cubicBezTo>
                  <a:pt x="753" y="74"/>
                  <a:pt x="606"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7"/>
          <p:cNvSpPr/>
          <p:nvPr/>
        </p:nvSpPr>
        <p:spPr>
          <a:xfrm>
            <a:off x="4566838" y="1611075"/>
            <a:ext cx="86882" cy="117692"/>
          </a:xfrm>
          <a:custGeom>
            <a:rect b="b" l="l" r="r" t="t"/>
            <a:pathLst>
              <a:path extrusionOk="0" h="3564" w="2631">
                <a:moveTo>
                  <a:pt x="1587" y="1"/>
                </a:moveTo>
                <a:cubicBezTo>
                  <a:pt x="1476" y="1"/>
                  <a:pt x="1357" y="35"/>
                  <a:pt x="1288" y="69"/>
                </a:cubicBezTo>
                <a:cubicBezTo>
                  <a:pt x="870" y="258"/>
                  <a:pt x="514" y="488"/>
                  <a:pt x="200" y="802"/>
                </a:cubicBezTo>
                <a:cubicBezTo>
                  <a:pt x="39" y="952"/>
                  <a:pt x="164" y="1008"/>
                  <a:pt x="343" y="1008"/>
                </a:cubicBezTo>
                <a:cubicBezTo>
                  <a:pt x="514" y="1008"/>
                  <a:pt x="735" y="957"/>
                  <a:pt x="807" y="885"/>
                </a:cubicBezTo>
                <a:cubicBezTo>
                  <a:pt x="923" y="758"/>
                  <a:pt x="1034" y="642"/>
                  <a:pt x="1156" y="542"/>
                </a:cubicBezTo>
                <a:lnTo>
                  <a:pt x="1156" y="542"/>
                </a:lnTo>
                <a:cubicBezTo>
                  <a:pt x="1292" y="974"/>
                  <a:pt x="1121" y="1371"/>
                  <a:pt x="758" y="1648"/>
                </a:cubicBezTo>
                <a:lnTo>
                  <a:pt x="758" y="1648"/>
                </a:lnTo>
                <a:cubicBezTo>
                  <a:pt x="533" y="1753"/>
                  <a:pt x="335" y="1871"/>
                  <a:pt x="200" y="1973"/>
                </a:cubicBezTo>
                <a:cubicBezTo>
                  <a:pt x="1" y="2146"/>
                  <a:pt x="181" y="2192"/>
                  <a:pt x="377" y="2192"/>
                </a:cubicBezTo>
                <a:cubicBezTo>
                  <a:pt x="489" y="2192"/>
                  <a:pt x="607" y="2177"/>
                  <a:pt x="660" y="2162"/>
                </a:cubicBezTo>
                <a:cubicBezTo>
                  <a:pt x="904" y="2067"/>
                  <a:pt x="1146" y="1936"/>
                  <a:pt x="1355" y="1776"/>
                </a:cubicBezTo>
                <a:lnTo>
                  <a:pt x="1355" y="1776"/>
                </a:lnTo>
                <a:cubicBezTo>
                  <a:pt x="1381" y="1772"/>
                  <a:pt x="1406" y="1770"/>
                  <a:pt x="1429" y="1770"/>
                </a:cubicBezTo>
                <a:cubicBezTo>
                  <a:pt x="1907" y="1770"/>
                  <a:pt x="1835" y="2621"/>
                  <a:pt x="1550" y="3157"/>
                </a:cubicBezTo>
                <a:lnTo>
                  <a:pt x="1550" y="3157"/>
                </a:lnTo>
                <a:cubicBezTo>
                  <a:pt x="1279" y="3153"/>
                  <a:pt x="1069" y="3050"/>
                  <a:pt x="870" y="2789"/>
                </a:cubicBezTo>
                <a:cubicBezTo>
                  <a:pt x="832" y="2741"/>
                  <a:pt x="756" y="2720"/>
                  <a:pt x="667" y="2720"/>
                </a:cubicBezTo>
                <a:cubicBezTo>
                  <a:pt x="407" y="2720"/>
                  <a:pt x="34" y="2896"/>
                  <a:pt x="158" y="3082"/>
                </a:cubicBezTo>
                <a:cubicBezTo>
                  <a:pt x="441" y="3449"/>
                  <a:pt x="817" y="3563"/>
                  <a:pt x="1232" y="3563"/>
                </a:cubicBezTo>
                <a:cubicBezTo>
                  <a:pt x="1339" y="3563"/>
                  <a:pt x="1449" y="3556"/>
                  <a:pt x="1560" y="3543"/>
                </a:cubicBezTo>
                <a:cubicBezTo>
                  <a:pt x="2250" y="3501"/>
                  <a:pt x="2543" y="2831"/>
                  <a:pt x="2585" y="2204"/>
                </a:cubicBezTo>
                <a:cubicBezTo>
                  <a:pt x="2631" y="1567"/>
                  <a:pt x="2300" y="1353"/>
                  <a:pt x="1862" y="1353"/>
                </a:cubicBezTo>
                <a:cubicBezTo>
                  <a:pt x="1830" y="1353"/>
                  <a:pt x="1798" y="1354"/>
                  <a:pt x="1765" y="1356"/>
                </a:cubicBezTo>
                <a:lnTo>
                  <a:pt x="1765" y="1356"/>
                </a:lnTo>
                <a:cubicBezTo>
                  <a:pt x="2011" y="1002"/>
                  <a:pt x="2082" y="569"/>
                  <a:pt x="1811" y="90"/>
                </a:cubicBezTo>
                <a:cubicBezTo>
                  <a:pt x="1764" y="24"/>
                  <a:pt x="1678" y="1"/>
                  <a:pt x="15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7"/>
          <p:cNvSpPr/>
          <p:nvPr/>
        </p:nvSpPr>
        <p:spPr>
          <a:xfrm>
            <a:off x="4963365" y="2085532"/>
            <a:ext cx="104912" cy="88368"/>
          </a:xfrm>
          <a:custGeom>
            <a:rect b="b" l="l" r="r" t="t"/>
            <a:pathLst>
              <a:path extrusionOk="0" h="2676" w="3177">
                <a:moveTo>
                  <a:pt x="2325" y="1"/>
                </a:moveTo>
                <a:cubicBezTo>
                  <a:pt x="1395" y="1"/>
                  <a:pt x="171" y="374"/>
                  <a:pt x="77" y="1415"/>
                </a:cubicBezTo>
                <a:cubicBezTo>
                  <a:pt x="0" y="2406"/>
                  <a:pt x="969" y="2675"/>
                  <a:pt x="1832" y="2675"/>
                </a:cubicBezTo>
                <a:cubicBezTo>
                  <a:pt x="2153" y="2675"/>
                  <a:pt x="2459" y="2638"/>
                  <a:pt x="2692" y="2587"/>
                </a:cubicBezTo>
                <a:cubicBezTo>
                  <a:pt x="2818" y="2566"/>
                  <a:pt x="3090" y="2524"/>
                  <a:pt x="3131" y="2357"/>
                </a:cubicBezTo>
                <a:cubicBezTo>
                  <a:pt x="3177" y="2250"/>
                  <a:pt x="3035" y="2221"/>
                  <a:pt x="2922" y="2221"/>
                </a:cubicBezTo>
                <a:cubicBezTo>
                  <a:pt x="2879" y="2221"/>
                  <a:pt x="2841" y="2225"/>
                  <a:pt x="2818" y="2231"/>
                </a:cubicBezTo>
                <a:cubicBezTo>
                  <a:pt x="2613" y="2267"/>
                  <a:pt x="2378" y="2295"/>
                  <a:pt x="2143" y="2295"/>
                </a:cubicBezTo>
                <a:cubicBezTo>
                  <a:pt x="1557" y="2295"/>
                  <a:pt x="970" y="2125"/>
                  <a:pt x="851" y="1499"/>
                </a:cubicBezTo>
                <a:cubicBezTo>
                  <a:pt x="711" y="782"/>
                  <a:pt x="1444" y="387"/>
                  <a:pt x="2057" y="387"/>
                </a:cubicBezTo>
                <a:cubicBezTo>
                  <a:pt x="2088" y="387"/>
                  <a:pt x="2118" y="388"/>
                  <a:pt x="2148" y="390"/>
                </a:cubicBezTo>
                <a:cubicBezTo>
                  <a:pt x="2184" y="399"/>
                  <a:pt x="2221" y="403"/>
                  <a:pt x="2260" y="403"/>
                </a:cubicBezTo>
                <a:cubicBezTo>
                  <a:pt x="2402" y="403"/>
                  <a:pt x="2556" y="346"/>
                  <a:pt x="2671" y="264"/>
                </a:cubicBezTo>
                <a:cubicBezTo>
                  <a:pt x="2776" y="160"/>
                  <a:pt x="2776" y="34"/>
                  <a:pt x="2608" y="13"/>
                </a:cubicBezTo>
                <a:cubicBezTo>
                  <a:pt x="2518" y="5"/>
                  <a:pt x="2423" y="1"/>
                  <a:pt x="23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7"/>
          <p:cNvSpPr/>
          <p:nvPr/>
        </p:nvSpPr>
        <p:spPr>
          <a:xfrm>
            <a:off x="8185138" y="925775"/>
            <a:ext cx="491278" cy="523417"/>
          </a:xfrm>
          <a:custGeom>
            <a:rect b="b" l="l" r="r" t="t"/>
            <a:pathLst>
              <a:path extrusionOk="0" h="8496" w="7974">
                <a:moveTo>
                  <a:pt x="2669" y="2133"/>
                </a:moveTo>
                <a:lnTo>
                  <a:pt x="2669" y="2133"/>
                </a:lnTo>
                <a:cubicBezTo>
                  <a:pt x="2703" y="2500"/>
                  <a:pt x="2703" y="2867"/>
                  <a:pt x="2469" y="3301"/>
                </a:cubicBezTo>
                <a:cubicBezTo>
                  <a:pt x="2202" y="2800"/>
                  <a:pt x="2536" y="2500"/>
                  <a:pt x="2669" y="2133"/>
                </a:cubicBezTo>
                <a:close/>
                <a:moveTo>
                  <a:pt x="5538" y="2633"/>
                </a:moveTo>
                <a:lnTo>
                  <a:pt x="5538" y="2633"/>
                </a:lnTo>
                <a:cubicBezTo>
                  <a:pt x="5505" y="3134"/>
                  <a:pt x="5304" y="3501"/>
                  <a:pt x="4971" y="3868"/>
                </a:cubicBezTo>
                <a:cubicBezTo>
                  <a:pt x="4804" y="3801"/>
                  <a:pt x="4737" y="3668"/>
                  <a:pt x="4837" y="3501"/>
                </a:cubicBezTo>
                <a:cubicBezTo>
                  <a:pt x="5038" y="3201"/>
                  <a:pt x="5304" y="2934"/>
                  <a:pt x="5538" y="2633"/>
                </a:cubicBezTo>
                <a:close/>
                <a:moveTo>
                  <a:pt x="4528" y="436"/>
                </a:moveTo>
                <a:cubicBezTo>
                  <a:pt x="4865" y="436"/>
                  <a:pt x="5123" y="597"/>
                  <a:pt x="5338" y="866"/>
                </a:cubicBezTo>
                <a:cubicBezTo>
                  <a:pt x="5438" y="1099"/>
                  <a:pt x="5538" y="1333"/>
                  <a:pt x="5605" y="1533"/>
                </a:cubicBezTo>
                <a:cubicBezTo>
                  <a:pt x="5738" y="1833"/>
                  <a:pt x="5705" y="2033"/>
                  <a:pt x="5405" y="2267"/>
                </a:cubicBezTo>
                <a:cubicBezTo>
                  <a:pt x="5071" y="2500"/>
                  <a:pt x="4837" y="2834"/>
                  <a:pt x="4571" y="3167"/>
                </a:cubicBezTo>
                <a:cubicBezTo>
                  <a:pt x="4404" y="3367"/>
                  <a:pt x="4337" y="3634"/>
                  <a:pt x="4437" y="3934"/>
                </a:cubicBezTo>
                <a:cubicBezTo>
                  <a:pt x="4536" y="4173"/>
                  <a:pt x="4754" y="4316"/>
                  <a:pt x="4977" y="4316"/>
                </a:cubicBezTo>
                <a:cubicBezTo>
                  <a:pt x="5129" y="4316"/>
                  <a:pt x="5283" y="4250"/>
                  <a:pt x="5405" y="4101"/>
                </a:cubicBezTo>
                <a:cubicBezTo>
                  <a:pt x="5771" y="3634"/>
                  <a:pt x="6038" y="3134"/>
                  <a:pt x="6072" y="2533"/>
                </a:cubicBezTo>
                <a:cubicBezTo>
                  <a:pt x="6072" y="2333"/>
                  <a:pt x="6172" y="2267"/>
                  <a:pt x="6372" y="2200"/>
                </a:cubicBezTo>
                <a:cubicBezTo>
                  <a:pt x="6416" y="2195"/>
                  <a:pt x="6459" y="2193"/>
                  <a:pt x="6501" y="2193"/>
                </a:cubicBezTo>
                <a:cubicBezTo>
                  <a:pt x="7038" y="2193"/>
                  <a:pt x="7444" y="2580"/>
                  <a:pt x="7506" y="3167"/>
                </a:cubicBezTo>
                <a:cubicBezTo>
                  <a:pt x="7539" y="3467"/>
                  <a:pt x="7506" y="3768"/>
                  <a:pt x="7406" y="4001"/>
                </a:cubicBezTo>
                <a:cubicBezTo>
                  <a:pt x="7039" y="5035"/>
                  <a:pt x="6539" y="6036"/>
                  <a:pt x="5771" y="6937"/>
                </a:cubicBezTo>
                <a:cubicBezTo>
                  <a:pt x="5238" y="7537"/>
                  <a:pt x="4537" y="7971"/>
                  <a:pt x="3737" y="8037"/>
                </a:cubicBezTo>
                <a:cubicBezTo>
                  <a:pt x="3603" y="8054"/>
                  <a:pt x="3473" y="8062"/>
                  <a:pt x="3347" y="8062"/>
                </a:cubicBezTo>
                <a:cubicBezTo>
                  <a:pt x="2465" y="8062"/>
                  <a:pt x="1769" y="7654"/>
                  <a:pt x="1302" y="6836"/>
                </a:cubicBezTo>
                <a:cubicBezTo>
                  <a:pt x="701" y="5869"/>
                  <a:pt x="501" y="4802"/>
                  <a:pt x="501" y="3701"/>
                </a:cubicBezTo>
                <a:cubicBezTo>
                  <a:pt x="501" y="3100"/>
                  <a:pt x="534" y="2433"/>
                  <a:pt x="835" y="1833"/>
                </a:cubicBezTo>
                <a:cubicBezTo>
                  <a:pt x="935" y="1499"/>
                  <a:pt x="1168" y="1132"/>
                  <a:pt x="1402" y="866"/>
                </a:cubicBezTo>
                <a:cubicBezTo>
                  <a:pt x="1539" y="716"/>
                  <a:pt x="1713" y="646"/>
                  <a:pt x="1884" y="646"/>
                </a:cubicBezTo>
                <a:cubicBezTo>
                  <a:pt x="2172" y="646"/>
                  <a:pt x="2452" y="844"/>
                  <a:pt x="2536" y="1199"/>
                </a:cubicBezTo>
                <a:cubicBezTo>
                  <a:pt x="2569" y="1299"/>
                  <a:pt x="2536" y="1366"/>
                  <a:pt x="2502" y="1466"/>
                </a:cubicBezTo>
                <a:cubicBezTo>
                  <a:pt x="2336" y="1833"/>
                  <a:pt x="2169" y="2267"/>
                  <a:pt x="2002" y="2633"/>
                </a:cubicBezTo>
                <a:cubicBezTo>
                  <a:pt x="1869" y="2934"/>
                  <a:pt x="1902" y="3167"/>
                  <a:pt x="2069" y="3401"/>
                </a:cubicBezTo>
                <a:cubicBezTo>
                  <a:pt x="2202" y="3601"/>
                  <a:pt x="2361" y="3701"/>
                  <a:pt x="2511" y="3701"/>
                </a:cubicBezTo>
                <a:cubicBezTo>
                  <a:pt x="2661" y="3701"/>
                  <a:pt x="2803" y="3601"/>
                  <a:pt x="2903" y="3401"/>
                </a:cubicBezTo>
                <a:cubicBezTo>
                  <a:pt x="3203" y="2867"/>
                  <a:pt x="3203" y="2233"/>
                  <a:pt x="3103" y="1666"/>
                </a:cubicBezTo>
                <a:cubicBezTo>
                  <a:pt x="3070" y="1433"/>
                  <a:pt x="3103" y="1266"/>
                  <a:pt x="3270" y="1099"/>
                </a:cubicBezTo>
                <a:cubicBezTo>
                  <a:pt x="3537" y="765"/>
                  <a:pt x="3870" y="532"/>
                  <a:pt x="4270" y="465"/>
                </a:cubicBezTo>
                <a:cubicBezTo>
                  <a:pt x="4361" y="446"/>
                  <a:pt x="4447" y="436"/>
                  <a:pt x="4528" y="436"/>
                </a:cubicBezTo>
                <a:close/>
                <a:moveTo>
                  <a:pt x="4418" y="0"/>
                </a:moveTo>
                <a:cubicBezTo>
                  <a:pt x="3800" y="0"/>
                  <a:pt x="3302" y="372"/>
                  <a:pt x="2869" y="832"/>
                </a:cubicBezTo>
                <a:cubicBezTo>
                  <a:pt x="2836" y="799"/>
                  <a:pt x="2803" y="799"/>
                  <a:pt x="2803" y="799"/>
                </a:cubicBezTo>
                <a:cubicBezTo>
                  <a:pt x="2545" y="430"/>
                  <a:pt x="2216" y="235"/>
                  <a:pt x="1871" y="235"/>
                </a:cubicBezTo>
                <a:cubicBezTo>
                  <a:pt x="1592" y="235"/>
                  <a:pt x="1304" y="363"/>
                  <a:pt x="1035" y="632"/>
                </a:cubicBezTo>
                <a:cubicBezTo>
                  <a:pt x="835" y="832"/>
                  <a:pt x="668" y="1066"/>
                  <a:pt x="534" y="1333"/>
                </a:cubicBezTo>
                <a:cubicBezTo>
                  <a:pt x="234" y="1900"/>
                  <a:pt x="134" y="2533"/>
                  <a:pt x="67" y="3167"/>
                </a:cubicBezTo>
                <a:cubicBezTo>
                  <a:pt x="1" y="4501"/>
                  <a:pt x="167" y="5802"/>
                  <a:pt x="835" y="6970"/>
                </a:cubicBezTo>
                <a:cubicBezTo>
                  <a:pt x="1235" y="7670"/>
                  <a:pt x="1869" y="8204"/>
                  <a:pt x="2703" y="8404"/>
                </a:cubicBezTo>
                <a:cubicBezTo>
                  <a:pt x="2965" y="8466"/>
                  <a:pt x="3217" y="8496"/>
                  <a:pt x="3460" y="8496"/>
                </a:cubicBezTo>
                <a:cubicBezTo>
                  <a:pt x="4391" y="8496"/>
                  <a:pt x="5184" y="8065"/>
                  <a:pt x="5872" y="7404"/>
                </a:cubicBezTo>
                <a:cubicBezTo>
                  <a:pt x="6872" y="6470"/>
                  <a:pt x="7439" y="5202"/>
                  <a:pt x="7873" y="3901"/>
                </a:cubicBezTo>
                <a:cubicBezTo>
                  <a:pt x="7973" y="3768"/>
                  <a:pt x="7973" y="3501"/>
                  <a:pt x="7973" y="3301"/>
                </a:cubicBezTo>
                <a:cubicBezTo>
                  <a:pt x="7973" y="2393"/>
                  <a:pt x="7369" y="1814"/>
                  <a:pt x="6560" y="1814"/>
                </a:cubicBezTo>
                <a:cubicBezTo>
                  <a:pt x="6477" y="1814"/>
                  <a:pt x="6392" y="1821"/>
                  <a:pt x="6305" y="1833"/>
                </a:cubicBezTo>
                <a:lnTo>
                  <a:pt x="6072" y="1833"/>
                </a:lnTo>
                <a:cubicBezTo>
                  <a:pt x="5972" y="1032"/>
                  <a:pt x="5705" y="332"/>
                  <a:pt x="4871" y="65"/>
                </a:cubicBezTo>
                <a:cubicBezTo>
                  <a:pt x="4713" y="21"/>
                  <a:pt x="4562" y="0"/>
                  <a:pt x="4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 name="Google Shape;715;p47"/>
          <p:cNvGrpSpPr/>
          <p:nvPr/>
        </p:nvGrpSpPr>
        <p:grpSpPr>
          <a:xfrm>
            <a:off x="7739905" y="3905590"/>
            <a:ext cx="491281" cy="555315"/>
            <a:chOff x="3629425" y="2357975"/>
            <a:chExt cx="184325" cy="208350"/>
          </a:xfrm>
        </p:grpSpPr>
        <p:sp>
          <p:nvSpPr>
            <p:cNvPr id="716" name="Google Shape;716;p47"/>
            <p:cNvSpPr/>
            <p:nvPr/>
          </p:nvSpPr>
          <p:spPr>
            <a:xfrm>
              <a:off x="3717000" y="2432025"/>
              <a:ext cx="96750" cy="134300"/>
            </a:xfrm>
            <a:custGeom>
              <a:rect b="b" l="l" r="r" t="t"/>
              <a:pathLst>
                <a:path extrusionOk="0" h="5372" w="3870">
                  <a:moveTo>
                    <a:pt x="1033" y="0"/>
                  </a:moveTo>
                  <a:cubicBezTo>
                    <a:pt x="1021" y="0"/>
                    <a:pt x="1010" y="2"/>
                    <a:pt x="1001" y="7"/>
                  </a:cubicBezTo>
                  <a:cubicBezTo>
                    <a:pt x="901" y="74"/>
                    <a:pt x="834" y="240"/>
                    <a:pt x="834" y="340"/>
                  </a:cubicBezTo>
                  <a:cubicBezTo>
                    <a:pt x="801" y="507"/>
                    <a:pt x="834" y="674"/>
                    <a:pt x="867" y="841"/>
                  </a:cubicBezTo>
                  <a:cubicBezTo>
                    <a:pt x="1034" y="1641"/>
                    <a:pt x="801" y="2242"/>
                    <a:pt x="200" y="2775"/>
                  </a:cubicBezTo>
                  <a:cubicBezTo>
                    <a:pt x="67" y="2842"/>
                    <a:pt x="0" y="3076"/>
                    <a:pt x="0" y="3176"/>
                  </a:cubicBezTo>
                  <a:cubicBezTo>
                    <a:pt x="34" y="3409"/>
                    <a:pt x="234" y="3409"/>
                    <a:pt x="467" y="3409"/>
                  </a:cubicBezTo>
                  <a:lnTo>
                    <a:pt x="534" y="3409"/>
                  </a:lnTo>
                  <a:cubicBezTo>
                    <a:pt x="594" y="3401"/>
                    <a:pt x="651" y="3397"/>
                    <a:pt x="707" y="3397"/>
                  </a:cubicBezTo>
                  <a:cubicBezTo>
                    <a:pt x="1086" y="3397"/>
                    <a:pt x="1373" y="3590"/>
                    <a:pt x="1635" y="3910"/>
                  </a:cubicBezTo>
                  <a:cubicBezTo>
                    <a:pt x="1801" y="4110"/>
                    <a:pt x="1902" y="4343"/>
                    <a:pt x="2068" y="4610"/>
                  </a:cubicBezTo>
                  <a:cubicBezTo>
                    <a:pt x="2235" y="4810"/>
                    <a:pt x="2402" y="5044"/>
                    <a:pt x="2635" y="5277"/>
                  </a:cubicBezTo>
                  <a:cubicBezTo>
                    <a:pt x="2674" y="5342"/>
                    <a:pt x="2724" y="5372"/>
                    <a:pt x="2775" y="5372"/>
                  </a:cubicBezTo>
                  <a:cubicBezTo>
                    <a:pt x="2855" y="5372"/>
                    <a:pt x="2941" y="5299"/>
                    <a:pt x="3002" y="5177"/>
                  </a:cubicBezTo>
                  <a:cubicBezTo>
                    <a:pt x="3036" y="5110"/>
                    <a:pt x="3069" y="4977"/>
                    <a:pt x="3069" y="4910"/>
                  </a:cubicBezTo>
                  <a:cubicBezTo>
                    <a:pt x="3069" y="4577"/>
                    <a:pt x="3036" y="4277"/>
                    <a:pt x="3002" y="3976"/>
                  </a:cubicBezTo>
                  <a:cubicBezTo>
                    <a:pt x="2902" y="3443"/>
                    <a:pt x="3002" y="2909"/>
                    <a:pt x="3536" y="2575"/>
                  </a:cubicBezTo>
                  <a:cubicBezTo>
                    <a:pt x="3669" y="2475"/>
                    <a:pt x="3736" y="2308"/>
                    <a:pt x="3870" y="2142"/>
                  </a:cubicBezTo>
                  <a:cubicBezTo>
                    <a:pt x="3703" y="2008"/>
                    <a:pt x="3636" y="1908"/>
                    <a:pt x="3536" y="1808"/>
                  </a:cubicBezTo>
                  <a:cubicBezTo>
                    <a:pt x="3436" y="1775"/>
                    <a:pt x="3202" y="1775"/>
                    <a:pt x="3036" y="1775"/>
                  </a:cubicBezTo>
                  <a:cubicBezTo>
                    <a:pt x="2602" y="1775"/>
                    <a:pt x="2302" y="1575"/>
                    <a:pt x="2035" y="1241"/>
                  </a:cubicBezTo>
                  <a:cubicBezTo>
                    <a:pt x="1935" y="1074"/>
                    <a:pt x="1835" y="907"/>
                    <a:pt x="1768" y="741"/>
                  </a:cubicBezTo>
                  <a:cubicBezTo>
                    <a:pt x="1635" y="507"/>
                    <a:pt x="1501" y="307"/>
                    <a:pt x="1334" y="140"/>
                  </a:cubicBezTo>
                  <a:cubicBezTo>
                    <a:pt x="1248" y="83"/>
                    <a:pt x="1112" y="0"/>
                    <a:pt x="10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7"/>
            <p:cNvSpPr/>
            <p:nvPr/>
          </p:nvSpPr>
          <p:spPr>
            <a:xfrm>
              <a:off x="3629425" y="2357975"/>
              <a:ext cx="58400" cy="83400"/>
            </a:xfrm>
            <a:custGeom>
              <a:rect b="b" l="l" r="r" t="t"/>
              <a:pathLst>
                <a:path extrusionOk="0" h="3336" w="2336">
                  <a:moveTo>
                    <a:pt x="601" y="0"/>
                  </a:moveTo>
                  <a:cubicBezTo>
                    <a:pt x="601" y="200"/>
                    <a:pt x="501" y="334"/>
                    <a:pt x="534" y="467"/>
                  </a:cubicBezTo>
                  <a:cubicBezTo>
                    <a:pt x="634" y="934"/>
                    <a:pt x="501" y="1334"/>
                    <a:pt x="167" y="1668"/>
                  </a:cubicBezTo>
                  <a:cubicBezTo>
                    <a:pt x="101" y="1768"/>
                    <a:pt x="34" y="1901"/>
                    <a:pt x="1" y="2035"/>
                  </a:cubicBezTo>
                  <a:cubicBezTo>
                    <a:pt x="134" y="2068"/>
                    <a:pt x="201" y="2135"/>
                    <a:pt x="334" y="2202"/>
                  </a:cubicBezTo>
                  <a:cubicBezTo>
                    <a:pt x="411" y="2184"/>
                    <a:pt x="481" y="2176"/>
                    <a:pt x="544" y="2176"/>
                  </a:cubicBezTo>
                  <a:cubicBezTo>
                    <a:pt x="839" y="2176"/>
                    <a:pt x="1003" y="2355"/>
                    <a:pt x="1168" y="2602"/>
                  </a:cubicBezTo>
                  <a:cubicBezTo>
                    <a:pt x="1302" y="2802"/>
                    <a:pt x="1435" y="3002"/>
                    <a:pt x="1535" y="3169"/>
                  </a:cubicBezTo>
                  <a:cubicBezTo>
                    <a:pt x="1602" y="3269"/>
                    <a:pt x="1702" y="3302"/>
                    <a:pt x="1802" y="3336"/>
                  </a:cubicBezTo>
                  <a:cubicBezTo>
                    <a:pt x="1835" y="3236"/>
                    <a:pt x="1935" y="3136"/>
                    <a:pt x="1935" y="3002"/>
                  </a:cubicBezTo>
                  <a:cubicBezTo>
                    <a:pt x="1935" y="2802"/>
                    <a:pt x="1869" y="2569"/>
                    <a:pt x="1835" y="2335"/>
                  </a:cubicBezTo>
                  <a:cubicBezTo>
                    <a:pt x="1835" y="2068"/>
                    <a:pt x="1869" y="1868"/>
                    <a:pt x="2136" y="1635"/>
                  </a:cubicBezTo>
                  <a:cubicBezTo>
                    <a:pt x="2202" y="1568"/>
                    <a:pt x="2269" y="1434"/>
                    <a:pt x="2336" y="1301"/>
                  </a:cubicBezTo>
                  <a:cubicBezTo>
                    <a:pt x="2202" y="1234"/>
                    <a:pt x="2102" y="1134"/>
                    <a:pt x="1969" y="1134"/>
                  </a:cubicBezTo>
                  <a:cubicBezTo>
                    <a:pt x="1535" y="1134"/>
                    <a:pt x="1302" y="934"/>
                    <a:pt x="1135" y="600"/>
                  </a:cubicBezTo>
                  <a:cubicBezTo>
                    <a:pt x="1101" y="500"/>
                    <a:pt x="1035" y="400"/>
                    <a:pt x="968" y="300"/>
                  </a:cubicBezTo>
                  <a:cubicBezTo>
                    <a:pt x="835" y="200"/>
                    <a:pt x="701" y="100"/>
                    <a:pt x="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 name="Google Shape;718;p47"/>
          <p:cNvSpPr/>
          <p:nvPr/>
        </p:nvSpPr>
        <p:spPr>
          <a:xfrm rot="128642">
            <a:off x="4780675" y="4212976"/>
            <a:ext cx="863865" cy="374991"/>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rgbClr val="09B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7"/>
          <p:cNvSpPr/>
          <p:nvPr/>
        </p:nvSpPr>
        <p:spPr>
          <a:xfrm>
            <a:off x="320196" y="1341301"/>
            <a:ext cx="320452" cy="383663"/>
          </a:xfrm>
          <a:custGeom>
            <a:rect b="b" l="l" r="r" t="t"/>
            <a:pathLst>
              <a:path extrusionOk="0" h="5232" w="4370">
                <a:moveTo>
                  <a:pt x="1635" y="428"/>
                </a:moveTo>
                <a:cubicBezTo>
                  <a:pt x="1701" y="529"/>
                  <a:pt x="1835" y="662"/>
                  <a:pt x="1868" y="762"/>
                </a:cubicBezTo>
                <a:cubicBezTo>
                  <a:pt x="1968" y="929"/>
                  <a:pt x="2002" y="1096"/>
                  <a:pt x="2068" y="1262"/>
                </a:cubicBezTo>
                <a:cubicBezTo>
                  <a:pt x="2335" y="1896"/>
                  <a:pt x="2802" y="2330"/>
                  <a:pt x="3469" y="2497"/>
                </a:cubicBezTo>
                <a:cubicBezTo>
                  <a:pt x="3536" y="2530"/>
                  <a:pt x="3569" y="2530"/>
                  <a:pt x="3703" y="2563"/>
                </a:cubicBezTo>
                <a:cubicBezTo>
                  <a:pt x="3036" y="2897"/>
                  <a:pt x="2502" y="3264"/>
                  <a:pt x="2569" y="4164"/>
                </a:cubicBezTo>
                <a:cubicBezTo>
                  <a:pt x="2202" y="3230"/>
                  <a:pt x="1468" y="2897"/>
                  <a:pt x="534" y="2730"/>
                </a:cubicBezTo>
                <a:cubicBezTo>
                  <a:pt x="701" y="2663"/>
                  <a:pt x="834" y="2563"/>
                  <a:pt x="901" y="2497"/>
                </a:cubicBezTo>
                <a:cubicBezTo>
                  <a:pt x="1368" y="2196"/>
                  <a:pt x="1568" y="1763"/>
                  <a:pt x="1535" y="1229"/>
                </a:cubicBezTo>
                <a:lnTo>
                  <a:pt x="1535" y="495"/>
                </a:lnTo>
                <a:cubicBezTo>
                  <a:pt x="1568" y="428"/>
                  <a:pt x="1568" y="428"/>
                  <a:pt x="1635" y="428"/>
                </a:cubicBezTo>
                <a:close/>
                <a:moveTo>
                  <a:pt x="1579" y="1"/>
                </a:moveTo>
                <a:cubicBezTo>
                  <a:pt x="1524" y="1"/>
                  <a:pt x="1474" y="9"/>
                  <a:pt x="1435" y="28"/>
                </a:cubicBezTo>
                <a:cubicBezTo>
                  <a:pt x="1334" y="95"/>
                  <a:pt x="1234" y="295"/>
                  <a:pt x="1201" y="462"/>
                </a:cubicBezTo>
                <a:cubicBezTo>
                  <a:pt x="1168" y="729"/>
                  <a:pt x="1168" y="996"/>
                  <a:pt x="1201" y="1229"/>
                </a:cubicBezTo>
                <a:cubicBezTo>
                  <a:pt x="1234" y="1629"/>
                  <a:pt x="1101" y="1930"/>
                  <a:pt x="734" y="2130"/>
                </a:cubicBezTo>
                <a:cubicBezTo>
                  <a:pt x="567" y="2263"/>
                  <a:pt x="367" y="2363"/>
                  <a:pt x="200" y="2530"/>
                </a:cubicBezTo>
                <a:cubicBezTo>
                  <a:pt x="67" y="2597"/>
                  <a:pt x="0" y="2763"/>
                  <a:pt x="34" y="2897"/>
                </a:cubicBezTo>
                <a:cubicBezTo>
                  <a:pt x="67" y="3030"/>
                  <a:pt x="200" y="3130"/>
                  <a:pt x="334" y="3197"/>
                </a:cubicBezTo>
                <a:cubicBezTo>
                  <a:pt x="467" y="3264"/>
                  <a:pt x="634" y="3264"/>
                  <a:pt x="801" y="3297"/>
                </a:cubicBezTo>
                <a:cubicBezTo>
                  <a:pt x="1501" y="3397"/>
                  <a:pt x="2002" y="3831"/>
                  <a:pt x="2235" y="4498"/>
                </a:cubicBezTo>
                <a:cubicBezTo>
                  <a:pt x="2335" y="4732"/>
                  <a:pt x="2535" y="4932"/>
                  <a:pt x="2702" y="5232"/>
                </a:cubicBezTo>
                <a:cubicBezTo>
                  <a:pt x="3036" y="4832"/>
                  <a:pt x="3069" y="4431"/>
                  <a:pt x="3036" y="4031"/>
                </a:cubicBezTo>
                <a:cubicBezTo>
                  <a:pt x="3036" y="3664"/>
                  <a:pt x="3202" y="3364"/>
                  <a:pt x="3503" y="3197"/>
                </a:cubicBezTo>
                <a:lnTo>
                  <a:pt x="4136" y="2830"/>
                </a:lnTo>
                <a:cubicBezTo>
                  <a:pt x="4370" y="2597"/>
                  <a:pt x="4337" y="2330"/>
                  <a:pt x="4036" y="2196"/>
                </a:cubicBezTo>
                <a:cubicBezTo>
                  <a:pt x="3870" y="2096"/>
                  <a:pt x="3703" y="2063"/>
                  <a:pt x="3536" y="2030"/>
                </a:cubicBezTo>
                <a:cubicBezTo>
                  <a:pt x="3136" y="1930"/>
                  <a:pt x="2836" y="1629"/>
                  <a:pt x="2635" y="1262"/>
                </a:cubicBezTo>
                <a:cubicBezTo>
                  <a:pt x="2535" y="1062"/>
                  <a:pt x="2502" y="862"/>
                  <a:pt x="2369" y="629"/>
                </a:cubicBezTo>
                <a:cubicBezTo>
                  <a:pt x="2235" y="462"/>
                  <a:pt x="2135" y="228"/>
                  <a:pt x="1968" y="95"/>
                </a:cubicBezTo>
                <a:cubicBezTo>
                  <a:pt x="1874" y="48"/>
                  <a:pt x="1713" y="1"/>
                  <a:pt x="15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7"/>
          <p:cNvSpPr/>
          <p:nvPr/>
        </p:nvSpPr>
        <p:spPr>
          <a:xfrm>
            <a:off x="7598077" y="274510"/>
            <a:ext cx="320452" cy="379417"/>
          </a:xfrm>
          <a:custGeom>
            <a:rect b="b" l="l" r="r" t="t"/>
            <a:pathLst>
              <a:path extrusionOk="0" h="3872" w="3270">
                <a:moveTo>
                  <a:pt x="1152" y="1"/>
                </a:moveTo>
                <a:cubicBezTo>
                  <a:pt x="1070" y="1"/>
                  <a:pt x="1011" y="82"/>
                  <a:pt x="968" y="236"/>
                </a:cubicBezTo>
                <a:lnTo>
                  <a:pt x="968" y="703"/>
                </a:lnTo>
                <a:cubicBezTo>
                  <a:pt x="1068" y="1236"/>
                  <a:pt x="868" y="1670"/>
                  <a:pt x="300" y="1903"/>
                </a:cubicBezTo>
                <a:cubicBezTo>
                  <a:pt x="200" y="2004"/>
                  <a:pt x="100" y="2104"/>
                  <a:pt x="0" y="2237"/>
                </a:cubicBezTo>
                <a:cubicBezTo>
                  <a:pt x="100" y="2270"/>
                  <a:pt x="267" y="2404"/>
                  <a:pt x="401" y="2404"/>
                </a:cubicBezTo>
                <a:cubicBezTo>
                  <a:pt x="1101" y="2504"/>
                  <a:pt x="1601" y="2871"/>
                  <a:pt x="1868" y="3538"/>
                </a:cubicBezTo>
                <a:cubicBezTo>
                  <a:pt x="1902" y="3671"/>
                  <a:pt x="1968" y="3738"/>
                  <a:pt x="2068" y="3872"/>
                </a:cubicBezTo>
                <a:lnTo>
                  <a:pt x="2168" y="3872"/>
                </a:lnTo>
                <a:cubicBezTo>
                  <a:pt x="2168" y="3738"/>
                  <a:pt x="2202" y="3571"/>
                  <a:pt x="2202" y="3438"/>
                </a:cubicBezTo>
                <a:cubicBezTo>
                  <a:pt x="2102" y="2871"/>
                  <a:pt x="2402" y="2504"/>
                  <a:pt x="2902" y="2237"/>
                </a:cubicBezTo>
                <a:lnTo>
                  <a:pt x="3269" y="2004"/>
                </a:lnTo>
                <a:cubicBezTo>
                  <a:pt x="3269" y="1937"/>
                  <a:pt x="3269" y="1903"/>
                  <a:pt x="3136" y="1903"/>
                </a:cubicBezTo>
                <a:cubicBezTo>
                  <a:pt x="3036" y="1803"/>
                  <a:pt x="2902" y="1770"/>
                  <a:pt x="2736" y="1737"/>
                </a:cubicBezTo>
                <a:cubicBezTo>
                  <a:pt x="2269" y="1603"/>
                  <a:pt x="1935" y="1336"/>
                  <a:pt x="1735" y="869"/>
                </a:cubicBezTo>
                <a:cubicBezTo>
                  <a:pt x="1701" y="703"/>
                  <a:pt x="1668" y="536"/>
                  <a:pt x="1568" y="402"/>
                </a:cubicBezTo>
                <a:cubicBezTo>
                  <a:pt x="1535" y="269"/>
                  <a:pt x="1435" y="136"/>
                  <a:pt x="1301" y="69"/>
                </a:cubicBezTo>
                <a:cubicBezTo>
                  <a:pt x="1244" y="23"/>
                  <a:pt x="1195" y="1"/>
                  <a:pt x="11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7"/>
          <p:cNvSpPr/>
          <p:nvPr/>
        </p:nvSpPr>
        <p:spPr>
          <a:xfrm>
            <a:off x="711750" y="4328727"/>
            <a:ext cx="320449" cy="390751"/>
          </a:xfrm>
          <a:custGeom>
            <a:rect b="b" l="l" r="r" t="t"/>
            <a:pathLst>
              <a:path extrusionOk="0" h="3174" w="2603">
                <a:moveTo>
                  <a:pt x="1435" y="668"/>
                </a:moveTo>
                <a:cubicBezTo>
                  <a:pt x="1435" y="1102"/>
                  <a:pt x="1535" y="1502"/>
                  <a:pt x="1868" y="1802"/>
                </a:cubicBezTo>
                <a:cubicBezTo>
                  <a:pt x="1635" y="1936"/>
                  <a:pt x="1435" y="2069"/>
                  <a:pt x="1268" y="2136"/>
                </a:cubicBezTo>
                <a:cubicBezTo>
                  <a:pt x="1101" y="1902"/>
                  <a:pt x="934" y="1635"/>
                  <a:pt x="734" y="1402"/>
                </a:cubicBezTo>
                <a:cubicBezTo>
                  <a:pt x="1134" y="1335"/>
                  <a:pt x="1368" y="1102"/>
                  <a:pt x="1435" y="668"/>
                </a:cubicBezTo>
                <a:close/>
                <a:moveTo>
                  <a:pt x="1435" y="1"/>
                </a:moveTo>
                <a:cubicBezTo>
                  <a:pt x="1201" y="68"/>
                  <a:pt x="1101" y="268"/>
                  <a:pt x="1134" y="501"/>
                </a:cubicBezTo>
                <a:cubicBezTo>
                  <a:pt x="1068" y="868"/>
                  <a:pt x="834" y="1035"/>
                  <a:pt x="467" y="1102"/>
                </a:cubicBezTo>
                <a:cubicBezTo>
                  <a:pt x="334" y="1135"/>
                  <a:pt x="134" y="1268"/>
                  <a:pt x="100" y="1368"/>
                </a:cubicBezTo>
                <a:cubicBezTo>
                  <a:pt x="0" y="1535"/>
                  <a:pt x="167" y="1669"/>
                  <a:pt x="334" y="1769"/>
                </a:cubicBezTo>
                <a:cubicBezTo>
                  <a:pt x="734" y="1969"/>
                  <a:pt x="934" y="2302"/>
                  <a:pt x="934" y="2769"/>
                </a:cubicBezTo>
                <a:cubicBezTo>
                  <a:pt x="934" y="2936"/>
                  <a:pt x="934" y="3136"/>
                  <a:pt x="1134" y="3170"/>
                </a:cubicBezTo>
                <a:cubicBezTo>
                  <a:pt x="1149" y="3172"/>
                  <a:pt x="1164" y="3173"/>
                  <a:pt x="1178" y="3173"/>
                </a:cubicBezTo>
                <a:cubicBezTo>
                  <a:pt x="1349" y="3173"/>
                  <a:pt x="1440" y="2991"/>
                  <a:pt x="1501" y="2836"/>
                </a:cubicBezTo>
                <a:cubicBezTo>
                  <a:pt x="1568" y="2803"/>
                  <a:pt x="1568" y="2803"/>
                  <a:pt x="1568" y="2769"/>
                </a:cubicBezTo>
                <a:cubicBezTo>
                  <a:pt x="1601" y="2436"/>
                  <a:pt x="1802" y="2336"/>
                  <a:pt x="2102" y="2302"/>
                </a:cubicBezTo>
                <a:cubicBezTo>
                  <a:pt x="2118" y="2286"/>
                  <a:pt x="2152" y="2286"/>
                  <a:pt x="2185" y="2286"/>
                </a:cubicBezTo>
                <a:cubicBezTo>
                  <a:pt x="2218" y="2286"/>
                  <a:pt x="2252" y="2286"/>
                  <a:pt x="2269" y="2269"/>
                </a:cubicBezTo>
                <a:cubicBezTo>
                  <a:pt x="2402" y="2169"/>
                  <a:pt x="2502" y="2102"/>
                  <a:pt x="2569" y="2002"/>
                </a:cubicBezTo>
                <a:cubicBezTo>
                  <a:pt x="2602" y="1969"/>
                  <a:pt x="2469" y="1802"/>
                  <a:pt x="2435" y="1735"/>
                </a:cubicBezTo>
                <a:cubicBezTo>
                  <a:pt x="2402" y="1635"/>
                  <a:pt x="2269" y="1635"/>
                  <a:pt x="2235" y="1535"/>
                </a:cubicBezTo>
                <a:cubicBezTo>
                  <a:pt x="2102" y="1402"/>
                  <a:pt x="1968" y="1235"/>
                  <a:pt x="1935" y="1068"/>
                </a:cubicBezTo>
                <a:cubicBezTo>
                  <a:pt x="1902" y="901"/>
                  <a:pt x="1902" y="668"/>
                  <a:pt x="1902" y="501"/>
                </a:cubicBezTo>
                <a:cubicBezTo>
                  <a:pt x="1868" y="234"/>
                  <a:pt x="1668" y="1"/>
                  <a:pt x="1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7"/>
          <p:cNvSpPr/>
          <p:nvPr/>
        </p:nvSpPr>
        <p:spPr>
          <a:xfrm rot="128642">
            <a:off x="5138725" y="4476926"/>
            <a:ext cx="863865" cy="374991"/>
          </a:xfrm>
          <a:custGeom>
            <a:rect b="b" l="l" r="r" t="t"/>
            <a:pathLst>
              <a:path extrusionOk="0" h="4634" w="10675">
                <a:moveTo>
                  <a:pt x="8976" y="1"/>
                </a:moveTo>
                <a:cubicBezTo>
                  <a:pt x="8837" y="1"/>
                  <a:pt x="8692" y="22"/>
                  <a:pt x="8540" y="64"/>
                </a:cubicBezTo>
                <a:cubicBezTo>
                  <a:pt x="7839" y="264"/>
                  <a:pt x="7239" y="598"/>
                  <a:pt x="6905" y="1365"/>
                </a:cubicBezTo>
                <a:cubicBezTo>
                  <a:pt x="6460" y="994"/>
                  <a:pt x="5978" y="788"/>
                  <a:pt x="5459" y="788"/>
                </a:cubicBezTo>
                <a:cubicBezTo>
                  <a:pt x="5279" y="788"/>
                  <a:pt x="5093" y="813"/>
                  <a:pt x="4904" y="865"/>
                </a:cubicBezTo>
                <a:cubicBezTo>
                  <a:pt x="4170" y="1098"/>
                  <a:pt x="3736" y="1698"/>
                  <a:pt x="3503" y="2466"/>
                </a:cubicBezTo>
                <a:cubicBezTo>
                  <a:pt x="3403" y="2432"/>
                  <a:pt x="3369" y="2399"/>
                  <a:pt x="3336" y="2366"/>
                </a:cubicBezTo>
                <a:cubicBezTo>
                  <a:pt x="2922" y="1997"/>
                  <a:pt x="2440" y="1828"/>
                  <a:pt x="1974" y="1828"/>
                </a:cubicBezTo>
                <a:cubicBezTo>
                  <a:pt x="1090" y="1828"/>
                  <a:pt x="264" y="2440"/>
                  <a:pt x="67" y="3466"/>
                </a:cubicBezTo>
                <a:cubicBezTo>
                  <a:pt x="0" y="3800"/>
                  <a:pt x="134" y="4200"/>
                  <a:pt x="167" y="4534"/>
                </a:cubicBezTo>
                <a:cubicBezTo>
                  <a:pt x="167" y="4567"/>
                  <a:pt x="334" y="4634"/>
                  <a:pt x="401" y="4634"/>
                </a:cubicBezTo>
                <a:cubicBezTo>
                  <a:pt x="467" y="4634"/>
                  <a:pt x="534" y="4467"/>
                  <a:pt x="534" y="4400"/>
                </a:cubicBezTo>
                <a:cubicBezTo>
                  <a:pt x="534" y="4267"/>
                  <a:pt x="467" y="4200"/>
                  <a:pt x="467" y="4067"/>
                </a:cubicBezTo>
                <a:cubicBezTo>
                  <a:pt x="258" y="3138"/>
                  <a:pt x="1043" y="2264"/>
                  <a:pt x="1978" y="2264"/>
                </a:cubicBezTo>
                <a:cubicBezTo>
                  <a:pt x="2085" y="2264"/>
                  <a:pt x="2193" y="2275"/>
                  <a:pt x="2302" y="2299"/>
                </a:cubicBezTo>
                <a:cubicBezTo>
                  <a:pt x="2802" y="2432"/>
                  <a:pt x="3169" y="2733"/>
                  <a:pt x="3403" y="3233"/>
                </a:cubicBezTo>
                <a:cubicBezTo>
                  <a:pt x="3470" y="3300"/>
                  <a:pt x="3570" y="3433"/>
                  <a:pt x="3670" y="3433"/>
                </a:cubicBezTo>
                <a:cubicBezTo>
                  <a:pt x="3836" y="3433"/>
                  <a:pt x="3836" y="3266"/>
                  <a:pt x="3836" y="3099"/>
                </a:cubicBezTo>
                <a:lnTo>
                  <a:pt x="3836" y="2966"/>
                </a:lnTo>
                <a:cubicBezTo>
                  <a:pt x="3870" y="2199"/>
                  <a:pt x="4404" y="1398"/>
                  <a:pt x="5171" y="1231"/>
                </a:cubicBezTo>
                <a:cubicBezTo>
                  <a:pt x="5288" y="1205"/>
                  <a:pt x="5406" y="1192"/>
                  <a:pt x="5523" y="1192"/>
                </a:cubicBezTo>
                <a:cubicBezTo>
                  <a:pt x="6139" y="1192"/>
                  <a:pt x="6730" y="1554"/>
                  <a:pt x="7039" y="2199"/>
                </a:cubicBezTo>
                <a:cubicBezTo>
                  <a:pt x="7120" y="2280"/>
                  <a:pt x="7179" y="2384"/>
                  <a:pt x="7288" y="2384"/>
                </a:cubicBezTo>
                <a:cubicBezTo>
                  <a:pt x="7313" y="2384"/>
                  <a:pt x="7341" y="2378"/>
                  <a:pt x="7372" y="2366"/>
                </a:cubicBezTo>
                <a:cubicBezTo>
                  <a:pt x="7539" y="2299"/>
                  <a:pt x="7539" y="2132"/>
                  <a:pt x="7472" y="2032"/>
                </a:cubicBezTo>
                <a:cubicBezTo>
                  <a:pt x="7306" y="1698"/>
                  <a:pt x="7372" y="1398"/>
                  <a:pt x="7572" y="1131"/>
                </a:cubicBezTo>
                <a:cubicBezTo>
                  <a:pt x="7873" y="798"/>
                  <a:pt x="8240" y="598"/>
                  <a:pt x="8707" y="464"/>
                </a:cubicBezTo>
                <a:cubicBezTo>
                  <a:pt x="8768" y="453"/>
                  <a:pt x="8830" y="448"/>
                  <a:pt x="8892" y="448"/>
                </a:cubicBezTo>
                <a:cubicBezTo>
                  <a:pt x="9202" y="448"/>
                  <a:pt x="9513" y="587"/>
                  <a:pt x="9707" y="865"/>
                </a:cubicBezTo>
                <a:cubicBezTo>
                  <a:pt x="9874" y="1098"/>
                  <a:pt x="10041" y="1398"/>
                  <a:pt x="10208" y="1632"/>
                </a:cubicBezTo>
                <a:cubicBezTo>
                  <a:pt x="10308" y="1732"/>
                  <a:pt x="10408" y="1765"/>
                  <a:pt x="10508" y="1765"/>
                </a:cubicBezTo>
                <a:cubicBezTo>
                  <a:pt x="10675" y="1732"/>
                  <a:pt x="10675" y="1565"/>
                  <a:pt x="10575" y="1432"/>
                </a:cubicBezTo>
                <a:cubicBezTo>
                  <a:pt x="10408" y="1098"/>
                  <a:pt x="10241" y="798"/>
                  <a:pt x="10008" y="531"/>
                </a:cubicBezTo>
                <a:cubicBezTo>
                  <a:pt x="9734" y="182"/>
                  <a:pt x="9385" y="1"/>
                  <a:pt x="8976" y="1"/>
                </a:cubicBezTo>
                <a:close/>
              </a:path>
            </a:pathLst>
          </a:custGeom>
          <a:solidFill>
            <a:srgbClr val="09B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te Doodles in Chalkboard Theme for High School by Slidesgo">
  <a:themeElements>
    <a:clrScheme name="Simple Light">
      <a:dk1>
        <a:srgbClr val="191919"/>
      </a:dk1>
      <a:lt1>
        <a:srgbClr val="FFFFFF"/>
      </a:lt1>
      <a:dk2>
        <a:srgbClr val="BBE5F3"/>
      </a:dk2>
      <a:lt2>
        <a:srgbClr val="EC6D1A"/>
      </a:lt2>
      <a:accent1>
        <a:srgbClr val="FBBC16"/>
      </a:accent1>
      <a:accent2>
        <a:srgbClr val="15B1A4"/>
      </a:accent2>
      <a:accent3>
        <a:srgbClr val="ED7084"/>
      </a:accent3>
      <a:accent4>
        <a:srgbClr val="9EE57E"/>
      </a:accent4>
      <a:accent5>
        <a:srgbClr val="FFD3DD"/>
      </a:accent5>
      <a:accent6>
        <a:srgbClr val="B1A1EE"/>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